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63" r:id="rId5"/>
    <p:sldId id="264" r:id="rId6"/>
    <p:sldId id="287" r:id="rId7"/>
    <p:sldId id="288" r:id="rId8"/>
    <p:sldId id="268" r:id="rId9"/>
    <p:sldId id="259" r:id="rId10"/>
    <p:sldId id="261" r:id="rId11"/>
    <p:sldId id="262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81" r:id="rId25"/>
    <p:sldId id="282" r:id="rId26"/>
    <p:sldId id="289" r:id="rId27"/>
    <p:sldId id="284" r:id="rId28"/>
    <p:sldId id="285" r:id="rId29"/>
    <p:sldId id="286" r:id="rId30"/>
  </p:sldIdLst>
  <p:sldSz cx="12192000" cy="6858000"/>
  <p:notesSz cx="6858000" cy="9144000"/>
  <p:embeddedFontLst>
    <p:embeddedFont>
      <p:font typeface="BundesSans Office" panose="020B0502030501010203" pitchFamily="34" charset="0"/>
      <p:regular r:id="rId33"/>
      <p:bold r:id="rId3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91" autoAdjust="0"/>
    <p:restoredTop sz="94645" autoAdjust="0"/>
  </p:normalViewPr>
  <p:slideViewPr>
    <p:cSldViewPr snapToGrid="0">
      <p:cViewPr>
        <p:scale>
          <a:sx n="97" d="100"/>
          <a:sy n="97" d="100"/>
        </p:scale>
        <p:origin x="2211" y="681"/>
      </p:cViewPr>
      <p:guideLst/>
    </p:cSldViewPr>
  </p:slideViewPr>
  <p:outlineViewPr>
    <p:cViewPr>
      <p:scale>
        <a:sx n="33" d="100"/>
        <a:sy n="33" d="100"/>
      </p:scale>
      <p:origin x="0" y="-153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04"/>
    </p:cViewPr>
  </p:sorterViewPr>
  <p:notesViewPr>
    <p:cSldViewPr snapToGrid="0">
      <p:cViewPr varScale="1">
        <p:scale>
          <a:sx n="57" d="100"/>
          <a:sy n="57" d="100"/>
        </p:scale>
        <p:origin x="30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12141417618979"/>
          <c:y val="0.22390492855059785"/>
          <c:w val="0.55595995879963878"/>
          <c:h val="0.42996806649168856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Consectetuor</c:v>
                </c:pt>
                <c:pt idx="2">
                  <c:v>Aem Ipsum</c:v>
                </c:pt>
                <c:pt idx="3">
                  <c:v>Ametsit</c:v>
                </c:pt>
                <c:pt idx="4">
                  <c:v>Dolorosa</c:v>
                </c:pt>
                <c:pt idx="5">
                  <c:v>Montanio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legend>
      <c:legendPos val="r"/>
      <c:layout>
        <c:manualLayout>
          <c:xMode val="edge"/>
          <c:yMode val="edge"/>
          <c:x val="0.30957833805915569"/>
          <c:y val="0.68863215911470088"/>
          <c:w val="0.24072300965850602"/>
          <c:h val="0.224626421697287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0295374839008"/>
          <c:y val="0.2683493729950423"/>
          <c:w val="0.50328111516247576"/>
          <c:h val="0.38922732575094782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layout>
                <c:manualLayout>
                  <c:x val="0.16124458575932857"/>
                  <c:y val="-6.7900450176106624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dLbl>
              <c:idx val="1"/>
              <c:layout>
                <c:manualLayout>
                  <c:x val="2.394492892598321E-3"/>
                  <c:y val="0.1148148148148148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82-4790-A2D0-4B9640EBE734}"/>
                </c:ext>
              </c:extLst>
            </c:dLbl>
            <c:dLbl>
              <c:idx val="2"/>
              <c:layout>
                <c:manualLayout>
                  <c:x val="-0.2107153745486522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82-4790-A2D0-4B9640EBE734}"/>
                </c:ext>
              </c:extLst>
            </c:dLbl>
            <c:dLbl>
              <c:idx val="3"/>
              <c:layout>
                <c:manualLayout>
                  <c:x val="-0.23386051939042043"/>
                  <c:y val="-5.3703703703703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2957802643734"/>
                      <c:h val="0.11740740740740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982-4790-A2D0-4B9640EBE734}"/>
                </c:ext>
              </c:extLst>
            </c:dLbl>
            <c:dLbl>
              <c:idx val="4"/>
              <c:layout>
                <c:manualLayout>
                  <c:x val="-0.18677044562266903"/>
                  <c:y val="-8.70370370370370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82-4790-A2D0-4B9640EBE734}"/>
                </c:ext>
              </c:extLst>
            </c:dLbl>
            <c:dLbl>
              <c:idx val="5"/>
              <c:layout>
                <c:manualLayout>
                  <c:x val="0"/>
                  <c:y val="-0.107407407407407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982-4790-A2D0-4B9640EBE7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 tetuor</c:v>
                </c:pt>
                <c:pt idx="2">
                  <c:v>Aem Ipsum</c:v>
                </c:pt>
                <c:pt idx="3">
                  <c:v>Amet sitares</c:v>
                </c:pt>
                <c:pt idx="4">
                  <c:v>Dolor nosare</c:v>
                </c:pt>
                <c:pt idx="5">
                  <c:v>Montani oros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301411069868"/>
          <c:y val="0.90596876909650625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98453729654857"/>
          <c:y val="0.22531995016258488"/>
          <c:w val="0.54446315262283695"/>
          <c:h val="0.5608134158786188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39-433B-AA1F-0B8292F8F6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8B0-B8B8-B69901B373F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339-433B-AA1F-0B8292F8F6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9-433B-AA1F-0B8292F8F67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859690413211419"/>
          <c:y val="0.79574641359553144"/>
          <c:w val="0.67675332259874987"/>
          <c:h val="0.19118592034400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accent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293086415946"/>
          <c:y val="0.9292447729572012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900"/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17193791463832"/>
          <c:y val="0.14029611935497671"/>
          <c:w val="0.7412187138981422"/>
          <c:h val="0.605181238179530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C3-42D6-BF8A-6A51112D497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C3-42D6-BF8A-6A51112D49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80738127"/>
        <c:axId val="880739775"/>
      </c:barChart>
      <c:catAx>
        <c:axId val="8807381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880739775"/>
        <c:crosses val="autoZero"/>
        <c:auto val="1"/>
        <c:lblAlgn val="ctr"/>
        <c:lblOffset val="100"/>
        <c:noMultiLvlLbl val="0"/>
      </c:catAx>
      <c:valAx>
        <c:axId val="880739775"/>
        <c:scaling>
          <c:orientation val="minMax"/>
        </c:scaling>
        <c:delete val="0"/>
        <c:axPos val="b"/>
        <c:majorGridlines>
          <c:spPr>
            <a:ln w="6350" cap="rnd" cmpd="sng" algn="ctr">
              <a:solidFill>
                <a:schemeClr val="accent6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0738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84069469597595"/>
          <c:y val="0.89646544440841835"/>
          <c:w val="0.80446354319580915"/>
          <c:h val="5.87501377142671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E40C1-4018-4CFE-9DCB-92DACBD11695}" type="datetimeFigureOut">
              <a:rPr lang="de-DE" smtClean="0">
                <a:latin typeface="BundesSans Office" panose="020B0002030500000203" pitchFamily="34" charset="0"/>
              </a:rPr>
              <a:t>13.03.2025</a:t>
            </a:fld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E8802-DCA6-4BFF-A648-28B1497789F1}" type="slidenum">
              <a:rPr lang="de-DE" smtClean="0">
                <a:latin typeface="BundesSans Office" panose="020B0002030500000203" pitchFamily="34" charset="0"/>
              </a:rPr>
              <a:t>‹Nr.›</a:t>
            </a:fld>
            <a:endParaRPr lang="de-DE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6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97A32E14-2275-494A-8AD1-D4211CFC35B8}" type="datetimeFigureOut">
              <a:rPr lang="de-DE" smtClean="0"/>
              <a:pPr/>
              <a:t>13.03.2025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4788368F-FD49-44E2-8189-4DAD56A3009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22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368F-FD49-44E2-8189-4DAD56A3009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81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530" y="763200"/>
            <a:ext cx="10112878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530" y="4113214"/>
            <a:ext cx="10115008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23DAACB-FCF7-460C-3849-FEE978521C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04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263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16E7C79-809F-FF94-8B0E-E6EC1A50190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54750" y="1443281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D97CD1-00F4-785F-2822-21115590FBA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DEB4BB-03C1-4823-BEB5-36B69026485F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E81058-58A1-3E0A-6769-AA507F02BDC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6D439-BB1D-669B-B3B4-55FC7282AC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422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3740" userDrawn="1">
          <p15:clr>
            <a:srgbClr val="FBAE40"/>
          </p15:clr>
        </p15:guide>
        <p15:guide id="7" pos="3941" userDrawn="1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4" y="557213"/>
            <a:ext cx="1133977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21950BA6-6EC1-0553-0455-AD7F33A29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8CC749-E5B3-3CAE-4270-621FB0130EF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8950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46050E23-B2EA-7B07-78E0-D1DDDFC51E4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6927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6132CADC-7821-FA1B-42F8-D52D83F281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AFFB25-3526-15D8-2917-819A3B24ACE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284904E-E307-40A1-A3F7-3497B32FA544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51C21F-B3B7-4B11-2E94-100C1BF8DE1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2DB9AC-B24D-CEBF-F042-EBE876F21CE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6867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74" userDrawn="1">
          <p15:clr>
            <a:srgbClr val="FBAE40"/>
          </p15:clr>
        </p15:guide>
        <p15:guide id="7" pos="5152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04" userDrawn="1">
          <p15:clr>
            <a:srgbClr val="FBAE40"/>
          </p15:clr>
        </p15:guide>
        <p15:guide id="10" pos="25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" y="557213"/>
            <a:ext cx="11196563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5167012-2965-EF3D-C0AC-1619DA446C1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37301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7F18C6B-2609-7E33-2D29-4C19E77FD56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740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542787E-FDA1-4315-6F8E-D610ED3A018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6179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D8ED50F0-6DD4-1AF8-8841-18F4243E5632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20618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bearbeitenne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09EC8661-66CF-59F3-CE71-F1F989E0AA20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150574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F115946D-96CD-8382-9234-7F8DE1B4F6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0C0C3D-0FCB-B32B-7700-91A51DD8ADA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8129D550-9EA2-4BEB-8195-1305E02F885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639B10-C2AE-6AE4-5821-7333BFD9638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B157EF-A00C-98A5-5A28-3712519075D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618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62" userDrawn="1">
          <p15:clr>
            <a:srgbClr val="FBAE40"/>
          </p15:clr>
        </p15:guide>
        <p15:guide id="7" pos="5166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15" userDrawn="1">
          <p15:clr>
            <a:srgbClr val="FBAE40"/>
          </p15:clr>
        </p15:guide>
        <p15:guide id="10" pos="2512" userDrawn="1">
          <p15:clr>
            <a:srgbClr val="FBAE40"/>
          </p15:clr>
        </p15:guide>
        <p15:guide id="11" pos="1287" userDrawn="1">
          <p15:clr>
            <a:srgbClr val="FBAE40"/>
          </p15:clr>
        </p15:guide>
        <p15:guide id="12" pos="1490" userDrawn="1">
          <p15:clr>
            <a:srgbClr val="FBAE40"/>
          </p15:clr>
        </p15:guide>
        <p15:guide id="13" pos="3736" userDrawn="1">
          <p15:clr>
            <a:srgbClr val="FBAE40"/>
          </p15:clr>
        </p15:guide>
        <p15:guide id="14" pos="3942" userDrawn="1">
          <p15:clr>
            <a:srgbClr val="FBAE40"/>
          </p15:clr>
        </p15:guide>
        <p15:guide id="15" pos="6192" userDrawn="1">
          <p15:clr>
            <a:srgbClr val="FBAE40"/>
          </p15:clr>
        </p15:guide>
        <p15:guide id="16" pos="638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2013" y="0"/>
            <a:ext cx="497681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9C413FF2-01C1-E15E-E103-23F3A0C7B3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443EB8-4226-F996-290A-A58DFE665F9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D07101D-C40A-4805-BA69-13E0BEF1F1C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381D70-3D4B-7D1A-4B7A-224987F8A5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A5DE35-C977-8754-18FB-20DD5B75971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798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543" userDrawn="1">
          <p15:clr>
            <a:srgbClr val="FBAE40"/>
          </p15:clr>
        </p15:guide>
        <p15:guide id="7" pos="39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2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88163" y="557213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88163" y="3526946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D20C9D82-B7B1-1829-6C89-4E5DAE73FA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0DCFDC-085A-A454-7C30-992B762F8D7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A456B2-169D-4FFA-90B8-8997EA08242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059EDA-DC5E-A1EC-4FEE-726A6EF1642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BB5D50-323C-89AF-9FD9-8E1FB3045BF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759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 userDrawn="1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6">
            <a:extLst>
              <a:ext uri="{FF2B5EF4-FFF2-40B4-BE49-F238E27FC236}">
                <a16:creationId xmlns:a16="http://schemas.microsoft.com/office/drawing/2014/main" id="{8BEFC128-DC48-2D4F-2113-8FF62F945E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flipH="1">
            <a:off x="6864769" y="-429"/>
            <a:ext cx="5327231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  <a:gd name="connsiteX0" fmla="*/ 0 w 7888891"/>
              <a:gd name="connsiteY0" fmla="*/ 0 h 6858000"/>
              <a:gd name="connsiteX1" fmla="*/ 7045488 w 7888891"/>
              <a:gd name="connsiteY1" fmla="*/ 0 h 6858000"/>
              <a:gd name="connsiteX2" fmla="*/ 7888891 w 7888891"/>
              <a:gd name="connsiteY2" fmla="*/ 4263775 h 6858000"/>
              <a:gd name="connsiteX3" fmla="*/ 7045488 w 7888891"/>
              <a:gd name="connsiteY3" fmla="*/ 6858000 h 6858000"/>
              <a:gd name="connsiteX4" fmla="*/ 0 w 7888891"/>
              <a:gd name="connsiteY4" fmla="*/ 6858000 h 6858000"/>
              <a:gd name="connsiteX5" fmla="*/ 0 w 7888891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8891" h="6858000">
                <a:moveTo>
                  <a:pt x="0" y="0"/>
                </a:moveTo>
                <a:lnTo>
                  <a:pt x="7045488" y="0"/>
                </a:lnTo>
                <a:lnTo>
                  <a:pt x="7888891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401" y="1438275"/>
            <a:ext cx="582635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2707" y="520639"/>
            <a:ext cx="4150891" cy="577856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5A9A0871-1B33-7DBA-AB84-1968C11F68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561C12-C9AC-0AFA-6A53-4E9778E18BF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A06DCB1-E98F-4324-B157-79EDAAD2ECB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BA02C9-80F1-3103-FC1E-1327988C996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BDD30C-7349-2402-194C-467800A7041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237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grammplatzhalter 11">
            <a:extLst>
              <a:ext uri="{FF2B5EF4-FFF2-40B4-BE49-F238E27FC236}">
                <a16:creationId xmlns:a16="http://schemas.microsoft.com/office/drawing/2014/main" id="{706CF717-1949-EEBE-25EC-0070BE0DD9D8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88163" y="0"/>
            <a:ext cx="5303837" cy="6858000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6568EFAA-FDA5-F4D5-3CB1-77F880FA63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C8B542-2EF8-54F9-BCF7-86DA7589CE9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F2FDC02-9549-4394-BDCE-6C7D9111DD1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793236-FD2C-7839-7419-83AF67DBB16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4BD7CD-D77E-1915-F98C-921F494D74B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593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Schaugrafiken, Diagra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49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9C10B8B-AB33-E00B-E964-2C0E34906C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E62997-D99A-276B-95BA-A9D842D00AA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1A71FC-2FE7-48ED-BECB-C8CAE00EFA16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8377CC-BDE9-E6CB-1CAA-1F79B59F38C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1C098C-899A-34F1-0284-31983AA331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309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74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62F1F10-1200-10C0-6E2E-DC4743F4C7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7993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D8576B-58C6-A79E-5F97-18D16048E1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2BE576-CBB5-4075-B84D-89C1645A2C50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027E5-FC8D-81ED-059A-5C456A3706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B36CB5-6EA2-7BD5-99BE-BE8596BD14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8804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C64508-8AF7-DE76-41A3-C0990E3A5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4D45-60EE-4A44-953B-767DA88BF590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56EEB-3E62-AA51-6CE5-2954A7908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6E7798-787A-9006-1475-60B270086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821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1593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1839" y="0"/>
            <a:ext cx="519016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6" y="763200"/>
            <a:ext cx="6675436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1E8E6A2-A99C-8B43-53BE-990C764D81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5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  <p15:guide id="4" pos="27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571FF1-DEE0-A82C-0EDE-0857BA650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7CA847-8F6D-4BD3-B047-D99574535C12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E77015-88E8-3A49-844B-EF7052246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923F22-52A6-3EF0-D4F1-04F32B8C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95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1593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 Varian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5" y="555625"/>
            <a:ext cx="7404100" cy="2834938"/>
          </a:xfrm>
        </p:spPr>
        <p:txBody>
          <a:bodyPr tIns="1548000"/>
          <a:lstStyle>
            <a:lvl1pPr>
              <a:defRPr sz="9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B13D66-41CA-5684-7BBD-3B165955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9FC874-A66E-4A97-8ABC-B1784D4B974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E205E5-1234-5EE7-921A-DC7240C5E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12738A-3E05-892C-C40C-3C1A09B3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282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Illustra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08013" y="-1"/>
            <a:ext cx="4583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4" y="763200"/>
            <a:ext cx="673348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6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4D2049-4465-C760-7D3E-7150CD0851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Kapiteltre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5264E4-EC31-4678-8BAA-EBE0C535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971BCA-A00F-4329-B0EC-5AA817276EE8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ABD3EB-5B83-D63F-B6E2-4E5B42134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057E04-25D2-E81B-0C1E-2C83C901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387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FFF576A-6F25-7C6D-7764-7597F72541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60177E-CA69-FC7B-1EED-A813FEE1EA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6387E2-4C0D-4234-BE7A-5ADCEB40818A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FC093F-455D-EFBE-23E6-A5B42246071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04B96F-B1D1-C705-3A41-D27CF3D002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048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1465664"/>
            <a:ext cx="6322450" cy="2250285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01" y="3574474"/>
            <a:ext cx="6322450" cy="761271"/>
          </a:xfrm>
          <a:prstGeom prst="rect">
            <a:avLst/>
          </a:prstGeom>
        </p:spPr>
        <p:txBody>
          <a:bodyPr tIns="540000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874915"/>
            <a:ext cx="919495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0196" y="0"/>
            <a:ext cx="498180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841EC9-DAB0-6E47-0DAC-E100884B1BE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3E8C1B-8508-441D-9958-B615FA09E5E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EF86DE-3353-E2CC-9EFC-BE0A78A5157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14370E-3091-9B6F-916C-9BE5352F2A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750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3" userDrawn="1">
          <p15:clr>
            <a:srgbClr val="FBAE40"/>
          </p15:clr>
        </p15:guide>
        <p15:guide id="2" pos="26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952805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45D7CDD-47E2-DB96-54D4-35CBF123D2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flipH="1">
            <a:off x="5336523" y="0"/>
            <a:ext cx="6854086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1564" h="6858000">
                <a:moveTo>
                  <a:pt x="0" y="0"/>
                </a:moveTo>
                <a:lnTo>
                  <a:pt x="7045488" y="0"/>
                </a:lnTo>
                <a:lnTo>
                  <a:pt x="768156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7529" y="1999431"/>
            <a:ext cx="4813363" cy="2025680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7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</a:t>
            </a:r>
            <a:br>
              <a:rPr lang="de-DE"/>
            </a:br>
            <a:r>
              <a:rPr lang="de-DE"/>
              <a:t>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7529" y="3735493"/>
            <a:ext cx="4813363" cy="832133"/>
          </a:xfrm>
          <a:prstGeom prst="rect">
            <a:avLst/>
          </a:prstGeom>
        </p:spPr>
        <p:txBody>
          <a:bodyPr tIns="61200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7529" y="1369303"/>
            <a:ext cx="919496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2C7340-D837-37CC-D310-61EE554EC2D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F4EA6D0-0B80-49AF-A694-40C21D7EB9BA}" type="datetime1">
              <a:rPr lang="de-DE" smtClean="0"/>
              <a:t>13.03.2025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A3F334-A0D7-DD6C-46D8-F8BB6C84FF5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6D5D34A-5874-77F9-54F2-D91EF3720B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565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33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404" y="1438275"/>
            <a:ext cx="7405909" cy="4862512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2000"/>
              </a:spcAft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Überschrift für das erste Kapitel Lorem ipsum dolor</a:t>
            </a:r>
          </a:p>
          <a:p>
            <a:pPr lvl="0"/>
            <a:r>
              <a:rPr lang="de-DE"/>
              <a:t>Überschrift für das zweite Kapitel Sit amet consectet</a:t>
            </a:r>
          </a:p>
          <a:p>
            <a:pPr lvl="0"/>
            <a:r>
              <a:rPr lang="de-DE"/>
              <a:t>Überschrift für das dritte Kapitel Dolorum magnam est</a:t>
            </a:r>
          </a:p>
          <a:p>
            <a:pPr lvl="0"/>
            <a:r>
              <a:rPr lang="de-DE"/>
              <a:t>Überschrift für das vierte Kapitel Magne laborum dolor site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el 10">
            <a:extLst>
              <a:ext uri="{FF2B5EF4-FFF2-40B4-BE49-F238E27FC236}">
                <a16:creationId xmlns:a16="http://schemas.microsoft.com/office/drawing/2014/main" id="{96A9845C-6FAF-6F10-E8CC-7879DE32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4" y="558000"/>
            <a:ext cx="11335191" cy="8802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72E803A-0ECF-A842-1F33-DA81FAF9F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590-3580-4830-A58F-92D21C12D344}" type="datetime1">
              <a:rPr lang="de-DE" smtClean="0"/>
              <a:t>13.03.2025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62340B-7F42-D087-DFCB-4D3FAAD27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4790E7-2958-1E1F-9F1D-3B0A81D6B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23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99" y="557213"/>
            <a:ext cx="7405914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4" y="1438275"/>
            <a:ext cx="7405689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0736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3ABE2C-29D3-D739-F280-E5670BAAC35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309755-9E51-4DE0-A41B-524ACBEB530F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D64B61-EFC3-F54D-ED20-6657A27D69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E91D91-C93F-88A3-C88F-022C6F4552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017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01C40-4723-E81B-9EAB-8A1EA9730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5929" y="6417266"/>
            <a:ext cx="10224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kern="300" baseline="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Bundesanstalt für Immobilienaufgaben, </a:t>
            </a:r>
            <a:r>
              <a:rPr lang="de-DE" dirty="0" err="1"/>
              <a:t>BundesForst</a:t>
            </a:r>
            <a:r>
              <a:rPr lang="de-DE" dirty="0"/>
              <a:t>, Name (Fußzeile über Menü «Einfügen» &gt; «Kopf- und Fußzeile» einstellen)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4696D50-97DD-8990-1F31-A3D02FB51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558000"/>
            <a:ext cx="11340000" cy="8819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42C1BB-2EE5-39E5-F71C-04BC9E31E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118" y="6417266"/>
            <a:ext cx="612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B4D592D8-3039-4362-BF1E-01751A4D15D3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409B49C-8AB6-E1C0-462A-A0EAB88C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2000" y="6417266"/>
            <a:ext cx="288000" cy="14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9E3972AA-0539-ABC5-531F-388894CA4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9998"/>
            <a:ext cx="113400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6" name="Gerade Verbindung 26">
            <a:extLst>
              <a:ext uri="{FF2B5EF4-FFF2-40B4-BE49-F238E27FC236}">
                <a16:creationId xmlns:a16="http://schemas.microsoft.com/office/drawing/2014/main" id="{328DE470-A97D-FD0C-B022-6E653AF2599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49707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26">
            <a:extLst>
              <a:ext uri="{FF2B5EF4-FFF2-40B4-BE49-F238E27FC236}">
                <a16:creationId xmlns:a16="http://schemas.microsoft.com/office/drawing/2014/main" id="{3FFB8417-7E74-B971-01DE-D713BA28FBB9}"/>
              </a:ext>
            </a:extLst>
          </p:cNvPr>
          <p:cNvCxnSpPr>
            <a:cxnSpLocks/>
          </p:cNvCxnSpPr>
          <p:nvPr userDrawn="1"/>
        </p:nvCxnSpPr>
        <p:spPr>
          <a:xfrm flipH="1">
            <a:off x="-222948" y="1439998"/>
            <a:ext cx="135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26">
            <a:extLst>
              <a:ext uri="{FF2B5EF4-FFF2-40B4-BE49-F238E27FC236}">
                <a16:creationId xmlns:a16="http://schemas.microsoft.com/office/drawing/2014/main" id="{016EDD4A-E52B-1317-9CA8-F328B8CF118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6232498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26">
            <a:extLst>
              <a:ext uri="{FF2B5EF4-FFF2-40B4-BE49-F238E27FC236}">
                <a16:creationId xmlns:a16="http://schemas.microsoft.com/office/drawing/2014/main" id="{DDFADB53-2927-18A5-72C8-44489FAF8AE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6328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26">
            <a:extLst>
              <a:ext uri="{FF2B5EF4-FFF2-40B4-BE49-F238E27FC236}">
                <a16:creationId xmlns:a16="http://schemas.microsoft.com/office/drawing/2014/main" id="{B084CAE3-A046-86FD-038F-A3B581F17937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61108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26">
            <a:extLst>
              <a:ext uri="{FF2B5EF4-FFF2-40B4-BE49-F238E27FC236}">
                <a16:creationId xmlns:a16="http://schemas.microsoft.com/office/drawing/2014/main" id="{FF910241-3648-048E-2E61-3E2E629CF2FA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26">
            <a:extLst>
              <a:ext uri="{FF2B5EF4-FFF2-40B4-BE49-F238E27FC236}">
                <a16:creationId xmlns:a16="http://schemas.microsoft.com/office/drawing/2014/main" id="{6912CFAB-7FC2-2190-50F3-AA158B09C85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2431" y="635034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A31E081C-547F-DB47-3240-6A456B14DA81}"/>
              </a:ext>
            </a:extLst>
          </p:cNvPr>
          <p:cNvGrpSpPr/>
          <p:nvPr userDrawn="1"/>
        </p:nvGrpSpPr>
        <p:grpSpPr>
          <a:xfrm>
            <a:off x="5932800" y="-214631"/>
            <a:ext cx="324000" cy="135000"/>
            <a:chOff x="5932800" y="-214631"/>
            <a:chExt cx="324000" cy="135000"/>
          </a:xfrm>
        </p:grpSpPr>
        <p:cxnSp>
          <p:nvCxnSpPr>
            <p:cNvPr id="62" name="Gerade Verbindung 26">
              <a:extLst>
                <a:ext uri="{FF2B5EF4-FFF2-40B4-BE49-F238E27FC236}">
                  <a16:creationId xmlns:a16="http://schemas.microsoft.com/office/drawing/2014/main" id="{316E9C7D-8ADD-80CB-DFBE-C7D524C36D2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26">
              <a:extLst>
                <a:ext uri="{FF2B5EF4-FFF2-40B4-BE49-F238E27FC236}">
                  <a16:creationId xmlns:a16="http://schemas.microsoft.com/office/drawing/2014/main" id="{B2F3DB6D-E062-1BBE-7B2E-84F3E0C02D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8F7797A7-34C5-BE29-D850-B9CEE60CEBBA}"/>
              </a:ext>
            </a:extLst>
          </p:cNvPr>
          <p:cNvGrpSpPr/>
          <p:nvPr userDrawn="1"/>
        </p:nvGrpSpPr>
        <p:grpSpPr>
          <a:xfrm>
            <a:off x="3084954" y="-214631"/>
            <a:ext cx="324000" cy="135000"/>
            <a:chOff x="5932800" y="-214631"/>
            <a:chExt cx="324000" cy="135000"/>
          </a:xfrm>
        </p:grpSpPr>
        <p:cxnSp>
          <p:nvCxnSpPr>
            <p:cNvPr id="72" name="Gerade Verbindung 26">
              <a:extLst>
                <a:ext uri="{FF2B5EF4-FFF2-40B4-BE49-F238E27FC236}">
                  <a16:creationId xmlns:a16="http://schemas.microsoft.com/office/drawing/2014/main" id="{F6EBC389-D8C9-FAC2-9C06-778BD456D8D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26">
              <a:extLst>
                <a:ext uri="{FF2B5EF4-FFF2-40B4-BE49-F238E27FC236}">
                  <a16:creationId xmlns:a16="http://schemas.microsoft.com/office/drawing/2014/main" id="{4735692B-1E82-DFA1-0E60-CA97186D174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E6A58ECF-B9CD-F041-495C-1E307A0479FA}"/>
              </a:ext>
            </a:extLst>
          </p:cNvPr>
          <p:cNvGrpSpPr/>
          <p:nvPr userDrawn="1"/>
        </p:nvGrpSpPr>
        <p:grpSpPr>
          <a:xfrm>
            <a:off x="4034236" y="-214631"/>
            <a:ext cx="324000" cy="135000"/>
            <a:chOff x="5932800" y="-214631"/>
            <a:chExt cx="324000" cy="135000"/>
          </a:xfrm>
        </p:grpSpPr>
        <p:cxnSp>
          <p:nvCxnSpPr>
            <p:cNvPr id="75" name="Gerade Verbindung 26">
              <a:extLst>
                <a:ext uri="{FF2B5EF4-FFF2-40B4-BE49-F238E27FC236}">
                  <a16:creationId xmlns:a16="http://schemas.microsoft.com/office/drawing/2014/main" id="{A36C22CD-9F62-A100-030A-141BA56A50D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26">
              <a:extLst>
                <a:ext uri="{FF2B5EF4-FFF2-40B4-BE49-F238E27FC236}">
                  <a16:creationId xmlns:a16="http://schemas.microsoft.com/office/drawing/2014/main" id="{516D108D-DCE8-D8CB-540C-F6D13F13E7C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674A14B0-146E-EA25-840D-8C24F7506EC8}"/>
              </a:ext>
            </a:extLst>
          </p:cNvPr>
          <p:cNvGrpSpPr/>
          <p:nvPr userDrawn="1"/>
        </p:nvGrpSpPr>
        <p:grpSpPr>
          <a:xfrm>
            <a:off x="2135672" y="-214631"/>
            <a:ext cx="324000" cy="135000"/>
            <a:chOff x="5932800" y="-214631"/>
            <a:chExt cx="324000" cy="135000"/>
          </a:xfrm>
        </p:grpSpPr>
        <p:cxnSp>
          <p:nvCxnSpPr>
            <p:cNvPr id="79" name="Gerade Verbindung 26">
              <a:extLst>
                <a:ext uri="{FF2B5EF4-FFF2-40B4-BE49-F238E27FC236}">
                  <a16:creationId xmlns:a16="http://schemas.microsoft.com/office/drawing/2014/main" id="{0A81E633-0E52-80EC-D1C8-4932B31719F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26">
              <a:extLst>
                <a:ext uri="{FF2B5EF4-FFF2-40B4-BE49-F238E27FC236}">
                  <a16:creationId xmlns:a16="http://schemas.microsoft.com/office/drawing/2014/main" id="{0E9651F6-0425-A340-C63C-B2CCF070B99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BEAFF3F8-6D6E-3F78-50FB-5AD69B8965DF}"/>
              </a:ext>
            </a:extLst>
          </p:cNvPr>
          <p:cNvGrpSpPr/>
          <p:nvPr userDrawn="1"/>
        </p:nvGrpSpPr>
        <p:grpSpPr>
          <a:xfrm>
            <a:off x="4983518" y="-214631"/>
            <a:ext cx="324000" cy="135000"/>
            <a:chOff x="5932800" y="-214631"/>
            <a:chExt cx="324000" cy="135000"/>
          </a:xfrm>
        </p:grpSpPr>
        <p:cxnSp>
          <p:nvCxnSpPr>
            <p:cNvPr id="82" name="Gerade Verbindung 26">
              <a:extLst>
                <a:ext uri="{FF2B5EF4-FFF2-40B4-BE49-F238E27FC236}">
                  <a16:creationId xmlns:a16="http://schemas.microsoft.com/office/drawing/2014/main" id="{E10479DC-6762-4AD3-E9EE-7FBDAE88E9B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26">
              <a:extLst>
                <a:ext uri="{FF2B5EF4-FFF2-40B4-BE49-F238E27FC236}">
                  <a16:creationId xmlns:a16="http://schemas.microsoft.com/office/drawing/2014/main" id="{8914755B-1A21-702A-8614-3DE1738C1B9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E94CA135-26B8-4582-4061-043662C8B1FA}"/>
              </a:ext>
            </a:extLst>
          </p:cNvPr>
          <p:cNvGrpSpPr/>
          <p:nvPr userDrawn="1"/>
        </p:nvGrpSpPr>
        <p:grpSpPr>
          <a:xfrm>
            <a:off x="6882800" y="-214631"/>
            <a:ext cx="324000" cy="135000"/>
            <a:chOff x="5932800" y="-214631"/>
            <a:chExt cx="324000" cy="135000"/>
          </a:xfrm>
        </p:grpSpPr>
        <p:cxnSp>
          <p:nvCxnSpPr>
            <p:cNvPr id="85" name="Gerade Verbindung 26">
              <a:extLst>
                <a:ext uri="{FF2B5EF4-FFF2-40B4-BE49-F238E27FC236}">
                  <a16:creationId xmlns:a16="http://schemas.microsoft.com/office/drawing/2014/main" id="{AA7EE5ED-AB21-09E3-F2D8-0671386449E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26">
              <a:extLst>
                <a:ext uri="{FF2B5EF4-FFF2-40B4-BE49-F238E27FC236}">
                  <a16:creationId xmlns:a16="http://schemas.microsoft.com/office/drawing/2014/main" id="{CCCC9F76-837E-169F-9B5D-B0EB0C8041F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2DDC9F97-D1E3-DEC2-99EC-6B4E6B0B9EDC}"/>
              </a:ext>
            </a:extLst>
          </p:cNvPr>
          <p:cNvGrpSpPr/>
          <p:nvPr userDrawn="1"/>
        </p:nvGrpSpPr>
        <p:grpSpPr>
          <a:xfrm>
            <a:off x="8782800" y="-214631"/>
            <a:ext cx="324000" cy="135000"/>
            <a:chOff x="5932800" y="-214631"/>
            <a:chExt cx="324000" cy="135000"/>
          </a:xfrm>
        </p:grpSpPr>
        <p:cxnSp>
          <p:nvCxnSpPr>
            <p:cNvPr id="88" name="Gerade Verbindung 26">
              <a:extLst>
                <a:ext uri="{FF2B5EF4-FFF2-40B4-BE49-F238E27FC236}">
                  <a16:creationId xmlns:a16="http://schemas.microsoft.com/office/drawing/2014/main" id="{6457AA91-9FD5-4145-E20D-FC146E02526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26">
              <a:extLst>
                <a:ext uri="{FF2B5EF4-FFF2-40B4-BE49-F238E27FC236}">
                  <a16:creationId xmlns:a16="http://schemas.microsoft.com/office/drawing/2014/main" id="{D7CD3D90-BF1E-0C71-842E-23858BBF398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B91FFF0-B303-58BB-026C-8A5439F2FEB2}"/>
              </a:ext>
            </a:extLst>
          </p:cNvPr>
          <p:cNvGrpSpPr/>
          <p:nvPr userDrawn="1"/>
        </p:nvGrpSpPr>
        <p:grpSpPr>
          <a:xfrm>
            <a:off x="9732800" y="-214631"/>
            <a:ext cx="324000" cy="135000"/>
            <a:chOff x="5932800" y="-214631"/>
            <a:chExt cx="324000" cy="135000"/>
          </a:xfrm>
        </p:grpSpPr>
        <p:cxnSp>
          <p:nvCxnSpPr>
            <p:cNvPr id="91" name="Gerade Verbindung 26">
              <a:extLst>
                <a:ext uri="{FF2B5EF4-FFF2-40B4-BE49-F238E27FC236}">
                  <a16:creationId xmlns:a16="http://schemas.microsoft.com/office/drawing/2014/main" id="{5C9CB375-61F9-B86D-2130-19D0F0CE7B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26">
              <a:extLst>
                <a:ext uri="{FF2B5EF4-FFF2-40B4-BE49-F238E27FC236}">
                  <a16:creationId xmlns:a16="http://schemas.microsoft.com/office/drawing/2014/main" id="{18FE569D-83D5-9AFF-9E62-17603EDDA52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DFC8BDB1-8B0B-9F7C-2224-81D14C723FBA}"/>
              </a:ext>
            </a:extLst>
          </p:cNvPr>
          <p:cNvGrpSpPr/>
          <p:nvPr userDrawn="1"/>
        </p:nvGrpSpPr>
        <p:grpSpPr>
          <a:xfrm>
            <a:off x="7832800" y="-214631"/>
            <a:ext cx="324000" cy="135000"/>
            <a:chOff x="5932800" y="-214631"/>
            <a:chExt cx="324000" cy="135000"/>
          </a:xfrm>
        </p:grpSpPr>
        <p:cxnSp>
          <p:nvCxnSpPr>
            <p:cNvPr id="94" name="Gerade Verbindung 26">
              <a:extLst>
                <a:ext uri="{FF2B5EF4-FFF2-40B4-BE49-F238E27FC236}">
                  <a16:creationId xmlns:a16="http://schemas.microsoft.com/office/drawing/2014/main" id="{1A8C39C1-386A-EC0C-F802-2368782DC61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26">
              <a:extLst>
                <a:ext uri="{FF2B5EF4-FFF2-40B4-BE49-F238E27FC236}">
                  <a16:creationId xmlns:a16="http://schemas.microsoft.com/office/drawing/2014/main" id="{6F123381-AC2D-2D0A-3B12-07F59D1B40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7CBD64C5-1D47-92A2-C90F-D8CA88504DA8}"/>
              </a:ext>
            </a:extLst>
          </p:cNvPr>
          <p:cNvGrpSpPr/>
          <p:nvPr userDrawn="1"/>
        </p:nvGrpSpPr>
        <p:grpSpPr>
          <a:xfrm>
            <a:off x="10682800" y="-214631"/>
            <a:ext cx="324000" cy="135000"/>
            <a:chOff x="5932800" y="-214631"/>
            <a:chExt cx="324000" cy="135000"/>
          </a:xfrm>
        </p:grpSpPr>
        <p:cxnSp>
          <p:nvCxnSpPr>
            <p:cNvPr id="97" name="Gerade Verbindung 26">
              <a:extLst>
                <a:ext uri="{FF2B5EF4-FFF2-40B4-BE49-F238E27FC236}">
                  <a16:creationId xmlns:a16="http://schemas.microsoft.com/office/drawing/2014/main" id="{92393152-59A5-C68A-4474-EDEC9DEB93C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26">
              <a:extLst>
                <a:ext uri="{FF2B5EF4-FFF2-40B4-BE49-F238E27FC236}">
                  <a16:creationId xmlns:a16="http://schemas.microsoft.com/office/drawing/2014/main" id="{F7D016FE-FF57-EFE7-CA25-8DC3E7A7F9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Gerade Verbindung 26">
            <a:extLst>
              <a:ext uri="{FF2B5EF4-FFF2-40B4-BE49-F238E27FC236}">
                <a16:creationId xmlns:a16="http://schemas.microsoft.com/office/drawing/2014/main" id="{E893B3BE-B428-8697-1655-03F17BA08000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83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7" r:id="rId4"/>
    <p:sldLayoutId id="2147483668" r:id="rId5"/>
    <p:sldLayoutId id="2147483669" r:id="rId6"/>
    <p:sldLayoutId id="2147483670" r:id="rId7"/>
    <p:sldLayoutId id="2147483666" r:id="rId8"/>
    <p:sldLayoutId id="2147483650" r:id="rId9"/>
    <p:sldLayoutId id="2147483660" r:id="rId10"/>
    <p:sldLayoutId id="2147483672" r:id="rId11"/>
    <p:sldLayoutId id="2147483671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2000"/>
        </a:lnSpc>
        <a:spcBef>
          <a:spcPct val="0"/>
        </a:spcBef>
        <a:buNone/>
        <a:defRPr sz="2800" kern="300" baseline="0">
          <a:solidFill>
            <a:schemeClr val="tx1"/>
          </a:solidFill>
          <a:latin typeface="BundesSans Office" panose="020B0002030500000203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None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2pPr>
      <a:lvl3pPr marL="536575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3pPr>
      <a:lvl4pPr marL="8064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4pPr>
      <a:lvl5pPr marL="1077913" indent="-271463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 </a:t>
            </a:r>
            <a:r>
              <a:rPr lang="de-DE" noProof="0" dirty="0" err="1"/>
              <a:t>BundesSans</a:t>
            </a:r>
            <a:r>
              <a:rPr lang="de-DE" noProof="0" dirty="0"/>
              <a:t> Office 54 </a:t>
            </a:r>
            <a:r>
              <a:rPr lang="de-DE" noProof="0" dirty="0" err="1"/>
              <a:t>pt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07287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983288"/>
              </p:ext>
            </p:extLst>
          </p:nvPr>
        </p:nvGraphicFramePr>
        <p:xfrm>
          <a:off x="428404" y="1302646"/>
          <a:ext cx="11221570" cy="2704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107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1168564886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412016568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8962448"/>
                    </a:ext>
                  </a:extLst>
                </a:gridCol>
                <a:gridCol w="2951127">
                  <a:extLst>
                    <a:ext uri="{9D8B030D-6E8A-4147-A177-3AD203B41FA5}">
                      <a16:colId xmlns:a16="http://schemas.microsoft.com/office/drawing/2014/main" val="512565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Drittes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Fünftes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Sechtes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51CA3BE2-CBB3-489B-80EE-F672B255F5A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451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004835"/>
              </p:ext>
            </p:extLst>
          </p:nvPr>
        </p:nvGraphicFramePr>
        <p:xfrm>
          <a:off x="428625" y="1302646"/>
          <a:ext cx="7405688" cy="4943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984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6668704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02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03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Drittes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6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08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05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Fünftes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3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06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Sechstes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  <a:p>
                      <a:pPr>
                        <a:lnSpc>
                          <a:spcPct val="114000"/>
                        </a:lnSpc>
                      </a:pP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07850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8EF07BEA-37A4-487F-9830-589301B2E434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05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 lvl="1"/>
            <a:r>
              <a:rPr lang="de-DE" noProof="0" dirty="0"/>
              <a:t>Aufzählung mit </a:t>
            </a:r>
            <a:r>
              <a:rPr lang="de-DE" noProof="0" dirty="0" err="1"/>
              <a:t>Bullets</a:t>
            </a:r>
            <a:r>
              <a:rPr lang="de-DE" noProof="0" dirty="0"/>
              <a:t> – zweite Ebene. </a:t>
            </a:r>
          </a:p>
          <a:p>
            <a:pPr lvl="1"/>
            <a:r>
              <a:rPr lang="de-DE" noProof="0" dirty="0"/>
              <a:t>Dafür bitte in der Menüleiste auf Listenebene erhöhen klicken.</a:t>
            </a:r>
          </a:p>
          <a:p>
            <a:pPr lvl="2"/>
            <a:r>
              <a:rPr lang="de-DE" noProof="0" dirty="0"/>
              <a:t>Aufzählung mit </a:t>
            </a:r>
            <a:r>
              <a:rPr lang="de-DE" noProof="0" dirty="0" err="1"/>
              <a:t>Bulletpoint</a:t>
            </a:r>
            <a:r>
              <a:rPr lang="de-DE" noProof="0" dirty="0"/>
              <a:t> – dritte Ebene. </a:t>
            </a:r>
          </a:p>
          <a:p>
            <a:pPr lvl="2"/>
            <a:r>
              <a:rPr lang="de-DE" noProof="0" dirty="0"/>
              <a:t>Dafür bitte in der Menüleiste noch einmal auf Listenebene erhöhen klicken. 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CE9F52-83E0-3003-9309-5CE630D1D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30B76B5F-1145-4772-8D3A-CB71C7E35BED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0151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1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2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3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 </a:t>
            </a:r>
            <a:r>
              <a:rPr lang="de-DE" noProof="0" dirty="0" err="1"/>
              <a:t>Avoluptum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DBA6A58-3DEC-F834-77A2-1EE39CA6E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CB86F8EF-6768-4062-A752-F9C4E2796776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509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adi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 </a:t>
            </a:r>
            <a:r>
              <a:rPr lang="de-DE" noProof="0" dirty="0" err="1"/>
              <a:t>cto</a:t>
            </a:r>
            <a:r>
              <a:rPr lang="de-DE" noProof="0" dirty="0"/>
              <a:t>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8B3F795-8813-5204-DEED-0CFA834475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47766AFE-20F9-4D07-86C4-72DB0488913D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401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zweispaltig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046E391-86E1-DC0D-A90D-AF607949CC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3A245BB0-57C8-47F0-8BF9-020C23D49A8F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089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dreispaltig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Opreprorum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</a:t>
            </a:r>
            <a:r>
              <a:rPr lang="de-DE" noProof="0" dirty="0"/>
              <a:t> </a:t>
            </a:r>
            <a:r>
              <a:rPr lang="de-DE" noProof="0" dirty="0" err="1"/>
              <a:t>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</a:t>
            </a:r>
            <a:r>
              <a:rPr lang="de-DE" noProof="0" dirty="0" err="1"/>
              <a:t>etfacesti</a:t>
            </a:r>
            <a:r>
              <a:rPr lang="de-DE" noProof="0" dirty="0"/>
              <a:t> </a:t>
            </a:r>
            <a:r>
              <a:rPr lang="de-DE" noProof="0" dirty="0" err="1"/>
              <a:t>loremribus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simiunt</a:t>
            </a:r>
            <a:r>
              <a:rPr lang="de-DE" noProof="0" dirty="0"/>
              <a:t>.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eliasyor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.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89D07CE5-D7BF-4336-B3AC-ED4E90A5C8D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16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EAF14F-E327-A91A-6AD4-B90102AEEF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2962249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b="1" noProof="0" dirty="0" err="1"/>
              <a:t>Lorem</a:t>
            </a:r>
            <a:r>
              <a:rPr lang="de-DE" b="1" noProof="0" dirty="0"/>
              <a:t> Ipsum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br>
              <a:rPr lang="de-DE" b="1" noProof="0" dirty="0"/>
            </a:br>
            <a:r>
              <a:rPr lang="de-DE" noProof="0" dirty="0" err="1"/>
              <a:t>Kalore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</a:t>
            </a:r>
            <a:r>
              <a:rPr lang="de-DE" noProof="0" dirty="0" err="1"/>
              <a:t>dictum</a:t>
            </a:r>
            <a:r>
              <a:rPr lang="de-DE" noProof="0" dirty="0"/>
              <a:t> </a:t>
            </a:r>
            <a:r>
              <a:rPr lang="de-DE" noProof="0" dirty="0" err="1"/>
              <a:t>rerunt</a:t>
            </a:r>
            <a:endParaRPr lang="de-DE" noProof="0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 err="1"/>
              <a:t>Consectet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magna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DC8B2F3-AF78-EB74-5354-C6B3BF3CC8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de-DE" b="1" noProof="0" dirty="0" err="1"/>
              <a:t>Ametem</a:t>
            </a:r>
            <a:r>
              <a:rPr lang="de-DE" b="1" noProof="0" dirty="0"/>
              <a:t> </a:t>
            </a:r>
            <a:r>
              <a:rPr lang="de-DE" b="1" noProof="0" dirty="0" err="1"/>
              <a:t>leram</a:t>
            </a:r>
            <a:br>
              <a:rPr lang="de-DE" b="1" noProof="0" dirty="0"/>
            </a:br>
            <a:r>
              <a:rPr lang="de-DE" noProof="0" dirty="0" err="1"/>
              <a:t>Flogorem</a:t>
            </a:r>
            <a:r>
              <a:rPr lang="de-DE" noProof="0" dirty="0"/>
              <a:t> </a:t>
            </a:r>
            <a:r>
              <a:rPr lang="de-DE" noProof="0" dirty="0" err="1"/>
              <a:t>Lalunt</a:t>
            </a:r>
            <a:r>
              <a:rPr lang="de-DE" noProof="0" dirty="0"/>
              <a:t> </a:t>
            </a:r>
            <a:r>
              <a:rPr lang="de-DE" noProof="0" dirty="0" err="1"/>
              <a:t>era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45EBDBB7-9AA6-AC1F-9345-953D07D9FBA4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b="1" noProof="0" dirty="0" err="1"/>
              <a:t>Galorem</a:t>
            </a:r>
            <a:r>
              <a:rPr lang="de-DE" b="1" noProof="0" dirty="0"/>
              <a:t> Ipso </a:t>
            </a:r>
            <a:r>
              <a:rPr lang="de-DE" b="1" noProof="0" dirty="0" err="1"/>
              <a:t>loram</a:t>
            </a:r>
            <a:br>
              <a:rPr lang="de-DE" b="1" noProof="0" dirty="0"/>
            </a:br>
            <a:r>
              <a:rPr lang="de-DE" noProof="0" dirty="0"/>
              <a:t>Amet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esse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7D6308AE-54CA-13CA-0321-6D5677508706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</a:t>
            </a:r>
            <a:r>
              <a:rPr lang="de-DE" b="1" noProof="0" dirty="0" err="1"/>
              <a:t>amet</a:t>
            </a:r>
            <a:br>
              <a:rPr lang="de-DE" noProof="0" dirty="0"/>
            </a:br>
            <a:r>
              <a:rPr lang="de-DE" noProof="0" dirty="0" err="1"/>
              <a:t>Golarem</a:t>
            </a:r>
            <a:r>
              <a:rPr lang="de-DE" noProof="0" dirty="0"/>
              <a:t> Este </a:t>
            </a:r>
            <a:r>
              <a:rPr lang="de-DE" noProof="0" dirty="0" err="1"/>
              <a:t>Rerunt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Magna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757798D-1639-0021-BE58-6336700A4A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165E7F3D-4852-4C1C-85EA-949AB461CB8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17</a:t>
            </a:fld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08BE258-56BC-2C05-88DB-42240F63E563}"/>
              </a:ext>
            </a:extLst>
          </p:cNvPr>
          <p:cNvSpPr>
            <a:spLocks noChangeAspect="1"/>
          </p:cNvSpPr>
          <p:nvPr/>
        </p:nvSpPr>
        <p:spPr>
          <a:xfrm>
            <a:off x="92902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1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FDD746C5-9153-A190-CB92-F32AF6AED1AB}"/>
              </a:ext>
            </a:extLst>
          </p:cNvPr>
          <p:cNvSpPr>
            <a:spLocks noChangeAspect="1"/>
          </p:cNvSpPr>
          <p:nvPr/>
        </p:nvSpPr>
        <p:spPr>
          <a:xfrm>
            <a:off x="287341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2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0C54938-6C5A-1886-5538-74F2DCDC263B}"/>
              </a:ext>
            </a:extLst>
          </p:cNvPr>
          <p:cNvSpPr>
            <a:spLocks noChangeAspect="1"/>
          </p:cNvSpPr>
          <p:nvPr/>
        </p:nvSpPr>
        <p:spPr>
          <a:xfrm>
            <a:off x="481780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3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ED03FA8-3A55-EB55-CA83-63E71353D72A}"/>
              </a:ext>
            </a:extLst>
          </p:cNvPr>
          <p:cNvSpPr>
            <a:spLocks noChangeAspect="1"/>
          </p:cNvSpPr>
          <p:nvPr/>
        </p:nvSpPr>
        <p:spPr>
          <a:xfrm>
            <a:off x="870658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5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A312EB-1ABF-47AC-DB78-602BA256CAE7}"/>
              </a:ext>
            </a:extLst>
          </p:cNvPr>
          <p:cNvSpPr>
            <a:spLocks noChangeAspect="1"/>
          </p:cNvSpPr>
          <p:nvPr/>
        </p:nvSpPr>
        <p:spPr>
          <a:xfrm>
            <a:off x="676219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4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ACF87AF-10BB-F07C-9A28-512FDC8A5F28}"/>
              </a:ext>
            </a:extLst>
          </p:cNvPr>
          <p:cNvSpPr>
            <a:spLocks noChangeAspect="1"/>
          </p:cNvSpPr>
          <p:nvPr/>
        </p:nvSpPr>
        <p:spPr>
          <a:xfrm>
            <a:off x="10650974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4818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Bild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8B224566-AAAD-CCDB-E30F-D265E440FC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EDEE2B2-7F09-65AF-1C00-B3D5BA8A9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15099D32-4459-4EA4-90B4-D02610178A64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22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zwei Bildern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b="1" dirty="0"/>
              <a:t>Hervorhebung </a:t>
            </a:r>
            <a:r>
              <a:rPr lang="de-DE" b="1" dirty="0" err="1"/>
              <a:t>Bold</a:t>
            </a:r>
            <a:r>
              <a:rPr lang="de-DE" b="1" dirty="0"/>
              <a:t> </a:t>
            </a:r>
            <a:r>
              <a:rPr lang="de-DE" b="1" dirty="0" err="1"/>
              <a:t>Dolor</a:t>
            </a:r>
            <a:r>
              <a:rPr lang="de-DE" b="1" dirty="0"/>
              <a:t> </a:t>
            </a:r>
            <a:r>
              <a:rPr lang="de-DE" b="1" dirty="0" err="1"/>
              <a:t>sit</a:t>
            </a:r>
            <a:r>
              <a:rPr lang="de-DE" b="1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FA8D758D-5657-0B02-6F48-177B0C7BDB1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9BE27253-4BAF-1640-EF7F-9CC0FD9ADCC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r="92"/>
          <a:stretch>
            <a:fillRect/>
          </a:stretch>
        </p:blipFill>
        <p:spPr/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FA6B0FD-3287-4355-7E15-47F0B4731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FCFF4C22-A1BA-4C83-BE3A-71098CFEF27C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617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59997A19-6D50-EBF5-DCEE-EB71EBF4F5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DCD65B-3F1A-8110-975D-B5BD6C51C3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40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Illustration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22A59B4-092A-C3F3-17DB-CAB2501325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89D7DA0C-A1D2-48DA-86CB-A027D145430C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20</a:t>
            </a:fld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28AACA5-F96D-A3D2-24D3-1112C4D020B2}"/>
              </a:ext>
            </a:extLst>
          </p:cNvPr>
          <p:cNvGrpSpPr/>
          <p:nvPr/>
        </p:nvGrpSpPr>
        <p:grpSpPr>
          <a:xfrm>
            <a:off x="7750633" y="1928189"/>
            <a:ext cx="3974249" cy="3000763"/>
            <a:chOff x="7787454" y="1344171"/>
            <a:chExt cx="5508267" cy="4159026"/>
          </a:xfrm>
          <a:solidFill>
            <a:schemeClr val="accent1"/>
          </a:solidFill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DA95EA75-58F4-46F7-D62C-93E2DC12642D}"/>
                </a:ext>
              </a:extLst>
            </p:cNvPr>
            <p:cNvSpPr/>
            <p:nvPr/>
          </p:nvSpPr>
          <p:spPr>
            <a:xfrm>
              <a:off x="8551678" y="3353893"/>
              <a:ext cx="2020037" cy="1750699"/>
            </a:xfrm>
            <a:custGeom>
              <a:avLst/>
              <a:gdLst>
                <a:gd name="connsiteX0" fmla="*/ 720 w 2020037"/>
                <a:gd name="connsiteY0" fmla="*/ 586358 h 1750699"/>
                <a:gd name="connsiteX1" fmla="*/ 720 w 2020037"/>
                <a:gd name="connsiteY1" fmla="*/ 1598612 h 1750699"/>
                <a:gd name="connsiteX2" fmla="*/ 720 w 2020037"/>
                <a:gd name="connsiteY2" fmla="*/ 1738618 h 1750699"/>
                <a:gd name="connsiteX3" fmla="*/ 720 w 2020037"/>
                <a:gd name="connsiteY3" fmla="*/ 1740617 h 1750699"/>
                <a:gd name="connsiteX4" fmla="*/ 10581 w 2020037"/>
                <a:gd name="connsiteY4" fmla="*/ 1750480 h 1750699"/>
                <a:gd name="connsiteX5" fmla="*/ 1928316 w 2020037"/>
                <a:gd name="connsiteY5" fmla="*/ 1750480 h 1750699"/>
                <a:gd name="connsiteX6" fmla="*/ 2006057 w 2020037"/>
                <a:gd name="connsiteY6" fmla="*/ 1750480 h 1750699"/>
                <a:gd name="connsiteX7" fmla="*/ 2009456 w 2020037"/>
                <a:gd name="connsiteY7" fmla="*/ 1750480 h 1750699"/>
                <a:gd name="connsiteX8" fmla="*/ 2019317 w 2020037"/>
                <a:gd name="connsiteY8" fmla="*/ 1740617 h 1750699"/>
                <a:gd name="connsiteX9" fmla="*/ 2019317 w 2020037"/>
                <a:gd name="connsiteY9" fmla="*/ 1625515 h 1750699"/>
                <a:gd name="connsiteX10" fmla="*/ 2019317 w 2020037"/>
                <a:gd name="connsiteY10" fmla="*/ 728362 h 1750699"/>
                <a:gd name="connsiteX11" fmla="*/ 2019317 w 2020037"/>
                <a:gd name="connsiteY11" fmla="*/ 588356 h 1750699"/>
                <a:gd name="connsiteX12" fmla="*/ 2019317 w 2020037"/>
                <a:gd name="connsiteY12" fmla="*/ 586358 h 1750699"/>
                <a:gd name="connsiteX13" fmla="*/ 2014433 w 2020037"/>
                <a:gd name="connsiteY13" fmla="*/ 577841 h 1750699"/>
                <a:gd name="connsiteX14" fmla="*/ 1914226 w 2020037"/>
                <a:gd name="connsiteY14" fmla="*/ 519976 h 1750699"/>
                <a:gd name="connsiteX15" fmla="*/ 1673881 w 2020037"/>
                <a:gd name="connsiteY15" fmla="*/ 381188 h 1750699"/>
                <a:gd name="connsiteX16" fmla="*/ 1385485 w 2020037"/>
                <a:gd name="connsiteY16" fmla="*/ 214652 h 1750699"/>
                <a:gd name="connsiteX17" fmla="*/ 1135595 w 2020037"/>
                <a:gd name="connsiteY17" fmla="*/ 70352 h 1750699"/>
                <a:gd name="connsiteX18" fmla="*/ 1016343 w 2020037"/>
                <a:gd name="connsiteY18" fmla="*/ 1489 h 1750699"/>
                <a:gd name="connsiteX19" fmla="*/ 990440 w 2020037"/>
                <a:gd name="connsiteY19" fmla="*/ 9143 h 1750699"/>
                <a:gd name="connsiteX20" fmla="*/ 928591 w 2020037"/>
                <a:gd name="connsiteY20" fmla="*/ 44858 h 1750699"/>
                <a:gd name="connsiteX21" fmla="*/ 701917 w 2020037"/>
                <a:gd name="connsiteY21" fmla="*/ 175752 h 1750699"/>
                <a:gd name="connsiteX22" fmla="*/ 414136 w 2020037"/>
                <a:gd name="connsiteY22" fmla="*/ 341933 h 1750699"/>
                <a:gd name="connsiteX23" fmla="*/ 154376 w 2020037"/>
                <a:gd name="connsiteY23" fmla="*/ 491932 h 1750699"/>
                <a:gd name="connsiteX24" fmla="*/ 12098 w 2020037"/>
                <a:gd name="connsiteY24" fmla="*/ 574091 h 1750699"/>
                <a:gd name="connsiteX25" fmla="*/ 5604 w 2020037"/>
                <a:gd name="connsiteY25" fmla="*/ 577841 h 1750699"/>
                <a:gd name="connsiteX26" fmla="*/ 15559 w 2020037"/>
                <a:gd name="connsiteY26" fmla="*/ 594874 h 1750699"/>
                <a:gd name="connsiteX27" fmla="*/ 115221 w 2020037"/>
                <a:gd name="connsiteY27" fmla="*/ 537323 h 1750699"/>
                <a:gd name="connsiteX28" fmla="*/ 354463 w 2020037"/>
                <a:gd name="connsiteY28" fmla="*/ 399172 h 1750699"/>
                <a:gd name="connsiteX29" fmla="*/ 642829 w 2020037"/>
                <a:gd name="connsiteY29" fmla="*/ 232654 h 1750699"/>
                <a:gd name="connsiteX30" fmla="*/ 892038 w 2020037"/>
                <a:gd name="connsiteY30" fmla="*/ 88747 h 1750699"/>
                <a:gd name="connsiteX31" fmla="*/ 974570 w 2020037"/>
                <a:gd name="connsiteY31" fmla="*/ 41088 h 1750699"/>
                <a:gd name="connsiteX32" fmla="*/ 1013265 w 2020037"/>
                <a:gd name="connsiteY32" fmla="*/ 18744 h 1750699"/>
                <a:gd name="connsiteX33" fmla="*/ 1014996 w 2020037"/>
                <a:gd name="connsiteY33" fmla="*/ 17744 h 1750699"/>
                <a:gd name="connsiteX34" fmla="*/ 1005041 w 2020037"/>
                <a:gd name="connsiteY34" fmla="*/ 17744 h 1750699"/>
                <a:gd name="connsiteX35" fmla="*/ 1104704 w 2020037"/>
                <a:gd name="connsiteY35" fmla="*/ 75295 h 1750699"/>
                <a:gd name="connsiteX36" fmla="*/ 1343946 w 2020037"/>
                <a:gd name="connsiteY36" fmla="*/ 213446 h 1750699"/>
                <a:gd name="connsiteX37" fmla="*/ 1632312 w 2020037"/>
                <a:gd name="connsiteY37" fmla="*/ 379965 h 1750699"/>
                <a:gd name="connsiteX38" fmla="*/ 1881522 w 2020037"/>
                <a:gd name="connsiteY38" fmla="*/ 523872 h 1750699"/>
                <a:gd name="connsiteX39" fmla="*/ 1964053 w 2020037"/>
                <a:gd name="connsiteY39" fmla="*/ 571530 h 1750699"/>
                <a:gd name="connsiteX40" fmla="*/ 2002748 w 2020037"/>
                <a:gd name="connsiteY40" fmla="*/ 593875 h 1750699"/>
                <a:gd name="connsiteX41" fmla="*/ 2004479 w 2020037"/>
                <a:gd name="connsiteY41" fmla="*/ 594874 h 1750699"/>
                <a:gd name="connsiteX42" fmla="*/ 1999595 w 2020037"/>
                <a:gd name="connsiteY42" fmla="*/ 586358 h 1750699"/>
                <a:gd name="connsiteX43" fmla="*/ 1999595 w 2020037"/>
                <a:gd name="connsiteY43" fmla="*/ 701459 h 1750699"/>
                <a:gd name="connsiteX44" fmla="*/ 1999595 w 2020037"/>
                <a:gd name="connsiteY44" fmla="*/ 1693929 h 1750699"/>
                <a:gd name="connsiteX45" fmla="*/ 1999595 w 2020037"/>
                <a:gd name="connsiteY45" fmla="*/ 1738618 h 1750699"/>
                <a:gd name="connsiteX46" fmla="*/ 1999595 w 2020037"/>
                <a:gd name="connsiteY46" fmla="*/ 1740617 h 1750699"/>
                <a:gd name="connsiteX47" fmla="*/ 2009456 w 2020037"/>
                <a:gd name="connsiteY47" fmla="*/ 1730754 h 1750699"/>
                <a:gd name="connsiteX48" fmla="*/ 91721 w 2020037"/>
                <a:gd name="connsiteY48" fmla="*/ 1730754 h 1750699"/>
                <a:gd name="connsiteX49" fmla="*/ 13980 w 2020037"/>
                <a:gd name="connsiteY49" fmla="*/ 1730754 h 1750699"/>
                <a:gd name="connsiteX50" fmla="*/ 10581 w 2020037"/>
                <a:gd name="connsiteY50" fmla="*/ 1730754 h 1750699"/>
                <a:gd name="connsiteX51" fmla="*/ 20443 w 2020037"/>
                <a:gd name="connsiteY51" fmla="*/ 1740617 h 1750699"/>
                <a:gd name="connsiteX52" fmla="*/ 20443 w 2020037"/>
                <a:gd name="connsiteY52" fmla="*/ 728362 h 1750699"/>
                <a:gd name="connsiteX53" fmla="*/ 20443 w 2020037"/>
                <a:gd name="connsiteY53" fmla="*/ 588356 h 1750699"/>
                <a:gd name="connsiteX54" fmla="*/ 20443 w 2020037"/>
                <a:gd name="connsiteY54" fmla="*/ 586358 h 1750699"/>
                <a:gd name="connsiteX55" fmla="*/ 720 w 2020037"/>
                <a:gd name="connsiteY55" fmla="*/ 586358 h 175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020037" h="1750699">
                  <a:moveTo>
                    <a:pt x="720" y="586358"/>
                  </a:moveTo>
                  <a:lnTo>
                    <a:pt x="720" y="1598612"/>
                  </a:lnTo>
                  <a:cubicBezTo>
                    <a:pt x="720" y="1645178"/>
                    <a:pt x="-900" y="1692072"/>
                    <a:pt x="720" y="1738618"/>
                  </a:cubicBezTo>
                  <a:cubicBezTo>
                    <a:pt x="743" y="1739282"/>
                    <a:pt x="720" y="1739952"/>
                    <a:pt x="720" y="1740617"/>
                  </a:cubicBezTo>
                  <a:cubicBezTo>
                    <a:pt x="720" y="1745949"/>
                    <a:pt x="5238" y="1750480"/>
                    <a:pt x="10581" y="1750480"/>
                  </a:cubicBezTo>
                  <a:lnTo>
                    <a:pt x="1928316" y="1750480"/>
                  </a:lnTo>
                  <a:cubicBezTo>
                    <a:pt x="1954212" y="1750480"/>
                    <a:pt x="1980164" y="1750974"/>
                    <a:pt x="2006057" y="1750480"/>
                  </a:cubicBezTo>
                  <a:cubicBezTo>
                    <a:pt x="2007189" y="1750458"/>
                    <a:pt x="2008324" y="1750480"/>
                    <a:pt x="2009456" y="1750480"/>
                  </a:cubicBezTo>
                  <a:cubicBezTo>
                    <a:pt x="2014787" y="1750480"/>
                    <a:pt x="2019317" y="1745961"/>
                    <a:pt x="2019317" y="1740617"/>
                  </a:cubicBezTo>
                  <a:cubicBezTo>
                    <a:pt x="2019317" y="1702250"/>
                    <a:pt x="2019317" y="1663883"/>
                    <a:pt x="2019317" y="1625515"/>
                  </a:cubicBezTo>
                  <a:lnTo>
                    <a:pt x="2019317" y="728362"/>
                  </a:lnTo>
                  <a:cubicBezTo>
                    <a:pt x="2019317" y="681796"/>
                    <a:pt x="2020937" y="634902"/>
                    <a:pt x="2019317" y="588356"/>
                  </a:cubicBezTo>
                  <a:cubicBezTo>
                    <a:pt x="2019294" y="587692"/>
                    <a:pt x="2019317" y="587023"/>
                    <a:pt x="2019317" y="586358"/>
                  </a:cubicBezTo>
                  <a:cubicBezTo>
                    <a:pt x="2019317" y="582897"/>
                    <a:pt x="2017437" y="579576"/>
                    <a:pt x="2014433" y="577841"/>
                  </a:cubicBezTo>
                  <a:cubicBezTo>
                    <a:pt x="1981031" y="558553"/>
                    <a:pt x="1947629" y="539265"/>
                    <a:pt x="1914226" y="519976"/>
                  </a:cubicBezTo>
                  <a:cubicBezTo>
                    <a:pt x="1834111" y="473714"/>
                    <a:pt x="1753996" y="427451"/>
                    <a:pt x="1673881" y="381188"/>
                  </a:cubicBezTo>
                  <a:cubicBezTo>
                    <a:pt x="1577749" y="325676"/>
                    <a:pt x="1481617" y="270164"/>
                    <a:pt x="1385485" y="214652"/>
                  </a:cubicBezTo>
                  <a:cubicBezTo>
                    <a:pt x="1302188" y="166552"/>
                    <a:pt x="1218892" y="118452"/>
                    <a:pt x="1135595" y="70352"/>
                  </a:cubicBezTo>
                  <a:cubicBezTo>
                    <a:pt x="1095956" y="47463"/>
                    <a:pt x="1056861" y="22804"/>
                    <a:pt x="1016343" y="1489"/>
                  </a:cubicBezTo>
                  <a:cubicBezTo>
                    <a:pt x="1007233" y="-3303"/>
                    <a:pt x="998290" y="4610"/>
                    <a:pt x="990440" y="9143"/>
                  </a:cubicBezTo>
                  <a:cubicBezTo>
                    <a:pt x="969823" y="21048"/>
                    <a:pt x="949207" y="32953"/>
                    <a:pt x="928591" y="44858"/>
                  </a:cubicBezTo>
                  <a:cubicBezTo>
                    <a:pt x="853033" y="88490"/>
                    <a:pt x="777475" y="132121"/>
                    <a:pt x="701917" y="175752"/>
                  </a:cubicBezTo>
                  <a:cubicBezTo>
                    <a:pt x="605990" y="231146"/>
                    <a:pt x="510063" y="286539"/>
                    <a:pt x="414136" y="341933"/>
                  </a:cubicBezTo>
                  <a:cubicBezTo>
                    <a:pt x="327549" y="391933"/>
                    <a:pt x="240963" y="441932"/>
                    <a:pt x="154376" y="491932"/>
                  </a:cubicBezTo>
                  <a:cubicBezTo>
                    <a:pt x="106950" y="519319"/>
                    <a:pt x="59524" y="546705"/>
                    <a:pt x="12098" y="574091"/>
                  </a:cubicBezTo>
                  <a:lnTo>
                    <a:pt x="5604" y="577841"/>
                  </a:lnTo>
                  <a:cubicBezTo>
                    <a:pt x="-5385" y="584187"/>
                    <a:pt x="4536" y="601239"/>
                    <a:pt x="15559" y="594874"/>
                  </a:cubicBezTo>
                  <a:cubicBezTo>
                    <a:pt x="48779" y="575691"/>
                    <a:pt x="82000" y="556507"/>
                    <a:pt x="115221" y="537323"/>
                  </a:cubicBezTo>
                  <a:cubicBezTo>
                    <a:pt x="194968" y="491273"/>
                    <a:pt x="274716" y="445223"/>
                    <a:pt x="354463" y="399172"/>
                  </a:cubicBezTo>
                  <a:cubicBezTo>
                    <a:pt x="450585" y="343666"/>
                    <a:pt x="546707" y="288160"/>
                    <a:pt x="642829" y="232654"/>
                  </a:cubicBezTo>
                  <a:cubicBezTo>
                    <a:pt x="725899" y="184685"/>
                    <a:pt x="808969" y="136716"/>
                    <a:pt x="892038" y="88747"/>
                  </a:cubicBezTo>
                  <a:cubicBezTo>
                    <a:pt x="919549" y="72861"/>
                    <a:pt x="947060" y="56975"/>
                    <a:pt x="974570" y="41088"/>
                  </a:cubicBezTo>
                  <a:cubicBezTo>
                    <a:pt x="987076" y="33867"/>
                    <a:pt x="1001774" y="27550"/>
                    <a:pt x="1013265" y="18744"/>
                  </a:cubicBezTo>
                  <a:cubicBezTo>
                    <a:pt x="1013779" y="18350"/>
                    <a:pt x="1014432" y="18070"/>
                    <a:pt x="1014996" y="17744"/>
                  </a:cubicBezTo>
                  <a:lnTo>
                    <a:pt x="1005041" y="17744"/>
                  </a:lnTo>
                  <a:cubicBezTo>
                    <a:pt x="1038262" y="36928"/>
                    <a:pt x="1071483" y="56112"/>
                    <a:pt x="1104704" y="75295"/>
                  </a:cubicBezTo>
                  <a:cubicBezTo>
                    <a:pt x="1184451" y="121345"/>
                    <a:pt x="1264198" y="167396"/>
                    <a:pt x="1343946" y="213446"/>
                  </a:cubicBezTo>
                  <a:cubicBezTo>
                    <a:pt x="1440068" y="268952"/>
                    <a:pt x="1536190" y="324459"/>
                    <a:pt x="1632312" y="379965"/>
                  </a:cubicBezTo>
                  <a:cubicBezTo>
                    <a:pt x="1715382" y="427934"/>
                    <a:pt x="1798452" y="475903"/>
                    <a:pt x="1881522" y="523872"/>
                  </a:cubicBezTo>
                  <a:cubicBezTo>
                    <a:pt x="1909032" y="539758"/>
                    <a:pt x="1936542" y="555644"/>
                    <a:pt x="1964053" y="571530"/>
                  </a:cubicBezTo>
                  <a:cubicBezTo>
                    <a:pt x="1976547" y="578745"/>
                    <a:pt x="1989378" y="588357"/>
                    <a:pt x="2002748" y="593875"/>
                  </a:cubicBezTo>
                  <a:cubicBezTo>
                    <a:pt x="2003346" y="594121"/>
                    <a:pt x="2003916" y="594549"/>
                    <a:pt x="2004479" y="594874"/>
                  </a:cubicBezTo>
                  <a:cubicBezTo>
                    <a:pt x="2002851" y="592035"/>
                    <a:pt x="2001223" y="589196"/>
                    <a:pt x="1999595" y="586358"/>
                  </a:cubicBezTo>
                  <a:cubicBezTo>
                    <a:pt x="1999595" y="624725"/>
                    <a:pt x="1999595" y="663092"/>
                    <a:pt x="1999595" y="701459"/>
                  </a:cubicBezTo>
                  <a:lnTo>
                    <a:pt x="1999595" y="1693929"/>
                  </a:lnTo>
                  <a:cubicBezTo>
                    <a:pt x="1999595" y="1708348"/>
                    <a:pt x="1997666" y="1724292"/>
                    <a:pt x="1999595" y="1738618"/>
                  </a:cubicBezTo>
                  <a:cubicBezTo>
                    <a:pt x="1999681" y="1739259"/>
                    <a:pt x="1999595" y="1739967"/>
                    <a:pt x="1999595" y="1740617"/>
                  </a:cubicBezTo>
                  <a:cubicBezTo>
                    <a:pt x="2002882" y="1737329"/>
                    <a:pt x="2006169" y="1734041"/>
                    <a:pt x="2009456" y="1730754"/>
                  </a:cubicBezTo>
                  <a:lnTo>
                    <a:pt x="91721" y="1730754"/>
                  </a:lnTo>
                  <a:cubicBezTo>
                    <a:pt x="66041" y="1730754"/>
                    <a:pt x="39616" y="1728951"/>
                    <a:pt x="13980" y="1730754"/>
                  </a:cubicBezTo>
                  <a:cubicBezTo>
                    <a:pt x="12859" y="1730833"/>
                    <a:pt x="11707" y="1730754"/>
                    <a:pt x="10581" y="1730754"/>
                  </a:cubicBezTo>
                  <a:cubicBezTo>
                    <a:pt x="13869" y="1734041"/>
                    <a:pt x="17156" y="1737329"/>
                    <a:pt x="20443" y="1740617"/>
                  </a:cubicBezTo>
                  <a:lnTo>
                    <a:pt x="20443" y="728362"/>
                  </a:lnTo>
                  <a:cubicBezTo>
                    <a:pt x="20443" y="681796"/>
                    <a:pt x="22063" y="634902"/>
                    <a:pt x="20443" y="588356"/>
                  </a:cubicBezTo>
                  <a:cubicBezTo>
                    <a:pt x="20420" y="587692"/>
                    <a:pt x="20443" y="587023"/>
                    <a:pt x="20443" y="586358"/>
                  </a:cubicBezTo>
                  <a:cubicBezTo>
                    <a:pt x="20443" y="573665"/>
                    <a:pt x="720" y="573644"/>
                    <a:pt x="720" y="58635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C5B25AA-1A07-B06C-FD56-9097071B4F7E}"/>
                </a:ext>
              </a:extLst>
            </p:cNvPr>
            <p:cNvSpPr/>
            <p:nvPr/>
          </p:nvSpPr>
          <p:spPr>
            <a:xfrm>
              <a:off x="7787685" y="5084427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1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6" y="19946"/>
                    <a:pt x="1979108" y="20440"/>
                    <a:pt x="2005001" y="19946"/>
                  </a:cubicBezTo>
                  <a:cubicBezTo>
                    <a:pt x="2006133" y="19924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1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D0A122C-2407-2C04-24B2-925C797B2FB3}"/>
                </a:ext>
              </a:extLst>
            </p:cNvPr>
            <p:cNvSpPr/>
            <p:nvPr/>
          </p:nvSpPr>
          <p:spPr>
            <a:xfrm>
              <a:off x="9424560" y="5483032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2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7" y="19946"/>
                    <a:pt x="1979109" y="20441"/>
                    <a:pt x="2005002" y="19946"/>
                  </a:cubicBezTo>
                  <a:cubicBezTo>
                    <a:pt x="2006134" y="19925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2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DE7F1450-EFDC-7155-8B32-F9D3FF47BD7F}"/>
                </a:ext>
              </a:extLst>
            </p:cNvPr>
            <p:cNvSpPr/>
            <p:nvPr/>
          </p:nvSpPr>
          <p:spPr>
            <a:xfrm>
              <a:off x="10561134" y="3940252"/>
              <a:ext cx="871825" cy="1154258"/>
            </a:xfrm>
            <a:custGeom>
              <a:avLst/>
              <a:gdLst>
                <a:gd name="connsiteX0" fmla="*/ 0 w 871825"/>
                <a:gd name="connsiteY0" fmla="*/ 0 h 1154258"/>
                <a:gd name="connsiteX1" fmla="*/ 0 w 871825"/>
                <a:gd name="connsiteY1" fmla="*/ 1154258 h 1154258"/>
                <a:gd name="connsiteX2" fmla="*/ 871826 w 871825"/>
                <a:gd name="connsiteY2" fmla="*/ 1154258 h 1154258"/>
                <a:gd name="connsiteX3" fmla="*/ 871826 w 871825"/>
                <a:gd name="connsiteY3" fmla="*/ 0 h 1154258"/>
                <a:gd name="connsiteX4" fmla="*/ 0 w 871825"/>
                <a:gd name="connsiteY4" fmla="*/ 0 h 1154258"/>
                <a:gd name="connsiteX5" fmla="*/ 644145 w 871825"/>
                <a:gd name="connsiteY5" fmla="*/ 648217 h 1154258"/>
                <a:gd name="connsiteX6" fmla="*/ 227680 w 871825"/>
                <a:gd name="connsiteY6" fmla="*/ 648217 h 1154258"/>
                <a:gd name="connsiteX7" fmla="*/ 227680 w 871825"/>
                <a:gd name="connsiteY7" fmla="*/ 439947 h 1154258"/>
                <a:gd name="connsiteX8" fmla="*/ 435913 w 871825"/>
                <a:gd name="connsiteY8" fmla="*/ 231677 h 1154258"/>
                <a:gd name="connsiteX9" fmla="*/ 435913 w 871825"/>
                <a:gd name="connsiteY9" fmla="*/ 231677 h 1154258"/>
                <a:gd name="connsiteX10" fmla="*/ 644145 w 871825"/>
                <a:gd name="connsiteY10" fmla="*/ 439947 h 1154258"/>
                <a:gd name="connsiteX11" fmla="*/ 644145 w 871825"/>
                <a:gd name="connsiteY11" fmla="*/ 648217 h 115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1825" h="1154258">
                  <a:moveTo>
                    <a:pt x="0" y="0"/>
                  </a:moveTo>
                  <a:lnTo>
                    <a:pt x="0" y="1154258"/>
                  </a:lnTo>
                  <a:lnTo>
                    <a:pt x="871826" y="1154258"/>
                  </a:lnTo>
                  <a:lnTo>
                    <a:pt x="871826" y="0"/>
                  </a:lnTo>
                  <a:lnTo>
                    <a:pt x="0" y="0"/>
                  </a:lnTo>
                  <a:close/>
                  <a:moveTo>
                    <a:pt x="644145" y="648217"/>
                  </a:moveTo>
                  <a:lnTo>
                    <a:pt x="227680" y="648217"/>
                  </a:lnTo>
                  <a:lnTo>
                    <a:pt x="227680" y="439947"/>
                  </a:lnTo>
                  <a:cubicBezTo>
                    <a:pt x="227680" y="324922"/>
                    <a:pt x="320908" y="231677"/>
                    <a:pt x="435913" y="231677"/>
                  </a:cubicBezTo>
                  <a:lnTo>
                    <a:pt x="435913" y="231677"/>
                  </a:lnTo>
                  <a:cubicBezTo>
                    <a:pt x="550918" y="231677"/>
                    <a:pt x="644145" y="324922"/>
                    <a:pt x="644145" y="439947"/>
                  </a:cubicBezTo>
                  <a:lnTo>
                    <a:pt x="644145" y="64821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D84E1921-A4EE-8F3D-EFD7-208E2448CA58}"/>
                </a:ext>
              </a:extLst>
            </p:cNvPr>
            <p:cNvSpPr/>
            <p:nvPr/>
          </p:nvSpPr>
          <p:spPr>
            <a:xfrm>
              <a:off x="10551104" y="3929884"/>
              <a:ext cx="891884" cy="1174993"/>
            </a:xfrm>
            <a:custGeom>
              <a:avLst/>
              <a:gdLst>
                <a:gd name="connsiteX0" fmla="*/ 168 w 891884"/>
                <a:gd name="connsiteY0" fmla="*/ 10368 h 1174993"/>
                <a:gd name="connsiteX1" fmla="*/ 168 w 891884"/>
                <a:gd name="connsiteY1" fmla="*/ 249208 h 1174993"/>
                <a:gd name="connsiteX2" fmla="*/ 168 w 891884"/>
                <a:gd name="connsiteY2" fmla="*/ 400653 h 1174993"/>
                <a:gd name="connsiteX3" fmla="*/ 168 w 891884"/>
                <a:gd name="connsiteY3" fmla="*/ 890922 h 1174993"/>
                <a:gd name="connsiteX4" fmla="*/ 168 w 891884"/>
                <a:gd name="connsiteY4" fmla="*/ 1022875 h 1174993"/>
                <a:gd name="connsiteX5" fmla="*/ 168 w 891884"/>
                <a:gd name="connsiteY5" fmla="*/ 1117758 h 1174993"/>
                <a:gd name="connsiteX6" fmla="*/ 168 w 891884"/>
                <a:gd name="connsiteY6" fmla="*/ 1162700 h 1174993"/>
                <a:gd name="connsiteX7" fmla="*/ 168 w 891884"/>
                <a:gd name="connsiteY7" fmla="*/ 1164626 h 1174993"/>
                <a:gd name="connsiteX8" fmla="*/ 10029 w 891884"/>
                <a:gd name="connsiteY8" fmla="*/ 1174489 h 1174993"/>
                <a:gd name="connsiteX9" fmla="*/ 774643 w 891884"/>
                <a:gd name="connsiteY9" fmla="*/ 1174489 h 1174993"/>
                <a:gd name="connsiteX10" fmla="*/ 880338 w 891884"/>
                <a:gd name="connsiteY10" fmla="*/ 1174489 h 1174993"/>
                <a:gd name="connsiteX11" fmla="*/ 881855 w 891884"/>
                <a:gd name="connsiteY11" fmla="*/ 1174489 h 1174993"/>
                <a:gd name="connsiteX12" fmla="*/ 891716 w 891884"/>
                <a:gd name="connsiteY12" fmla="*/ 1164626 h 1174993"/>
                <a:gd name="connsiteX13" fmla="*/ 891716 w 891884"/>
                <a:gd name="connsiteY13" fmla="*/ 925785 h 1174993"/>
                <a:gd name="connsiteX14" fmla="*/ 891716 w 891884"/>
                <a:gd name="connsiteY14" fmla="*/ 774341 h 1174993"/>
                <a:gd name="connsiteX15" fmla="*/ 891716 w 891884"/>
                <a:gd name="connsiteY15" fmla="*/ 284072 h 1174993"/>
                <a:gd name="connsiteX16" fmla="*/ 891716 w 891884"/>
                <a:gd name="connsiteY16" fmla="*/ 152119 h 1174993"/>
                <a:gd name="connsiteX17" fmla="*/ 891716 w 891884"/>
                <a:gd name="connsiteY17" fmla="*/ 57236 h 1174993"/>
                <a:gd name="connsiteX18" fmla="*/ 891716 w 891884"/>
                <a:gd name="connsiteY18" fmla="*/ 12293 h 1174993"/>
                <a:gd name="connsiteX19" fmla="*/ 891716 w 891884"/>
                <a:gd name="connsiteY19" fmla="*/ 10368 h 1174993"/>
                <a:gd name="connsiteX20" fmla="*/ 881855 w 891884"/>
                <a:gd name="connsiteY20" fmla="*/ 505 h 1174993"/>
                <a:gd name="connsiteX21" fmla="*/ 117241 w 891884"/>
                <a:gd name="connsiteY21" fmla="*/ 505 h 1174993"/>
                <a:gd name="connsiteX22" fmla="*/ 11547 w 891884"/>
                <a:gd name="connsiteY22" fmla="*/ 505 h 1174993"/>
                <a:gd name="connsiteX23" fmla="*/ 10029 w 891884"/>
                <a:gd name="connsiteY23" fmla="*/ 505 h 1174993"/>
                <a:gd name="connsiteX24" fmla="*/ 10029 w 891884"/>
                <a:gd name="connsiteY24" fmla="*/ 20230 h 1174993"/>
                <a:gd name="connsiteX25" fmla="*/ 846421 w 891884"/>
                <a:gd name="connsiteY25" fmla="*/ 20230 h 1174993"/>
                <a:gd name="connsiteX26" fmla="*/ 880338 w 891884"/>
                <a:gd name="connsiteY26" fmla="*/ 20230 h 1174993"/>
                <a:gd name="connsiteX27" fmla="*/ 881855 w 891884"/>
                <a:gd name="connsiteY27" fmla="*/ 20230 h 1174993"/>
                <a:gd name="connsiteX28" fmla="*/ 871994 w 891884"/>
                <a:gd name="connsiteY28" fmla="*/ 10368 h 1174993"/>
                <a:gd name="connsiteX29" fmla="*/ 871994 w 891884"/>
                <a:gd name="connsiteY29" fmla="*/ 1117758 h 1174993"/>
                <a:gd name="connsiteX30" fmla="*/ 871994 w 891884"/>
                <a:gd name="connsiteY30" fmla="*/ 1162700 h 1174993"/>
                <a:gd name="connsiteX31" fmla="*/ 871994 w 891884"/>
                <a:gd name="connsiteY31" fmla="*/ 1164626 h 1174993"/>
                <a:gd name="connsiteX32" fmla="*/ 881855 w 891884"/>
                <a:gd name="connsiteY32" fmla="*/ 1154763 h 1174993"/>
                <a:gd name="connsiteX33" fmla="*/ 45464 w 891884"/>
                <a:gd name="connsiteY33" fmla="*/ 1154763 h 1174993"/>
                <a:gd name="connsiteX34" fmla="*/ 11547 w 891884"/>
                <a:gd name="connsiteY34" fmla="*/ 1154763 h 1174993"/>
                <a:gd name="connsiteX35" fmla="*/ 10029 w 891884"/>
                <a:gd name="connsiteY35" fmla="*/ 1154763 h 1174993"/>
                <a:gd name="connsiteX36" fmla="*/ 19891 w 891884"/>
                <a:gd name="connsiteY36" fmla="*/ 1164626 h 1174993"/>
                <a:gd name="connsiteX37" fmla="*/ 19891 w 891884"/>
                <a:gd name="connsiteY37" fmla="*/ 57236 h 1174993"/>
                <a:gd name="connsiteX38" fmla="*/ 19891 w 891884"/>
                <a:gd name="connsiteY38" fmla="*/ 12294 h 1174993"/>
                <a:gd name="connsiteX39" fmla="*/ 19891 w 891884"/>
                <a:gd name="connsiteY39" fmla="*/ 10368 h 1174993"/>
                <a:gd name="connsiteX40" fmla="*/ 168 w 891884"/>
                <a:gd name="connsiteY40" fmla="*/ 10368 h 117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91884" h="1174993">
                  <a:moveTo>
                    <a:pt x="168" y="10368"/>
                  </a:moveTo>
                  <a:lnTo>
                    <a:pt x="168" y="249208"/>
                  </a:lnTo>
                  <a:cubicBezTo>
                    <a:pt x="168" y="299690"/>
                    <a:pt x="168" y="350171"/>
                    <a:pt x="168" y="400653"/>
                  </a:cubicBezTo>
                  <a:lnTo>
                    <a:pt x="168" y="890922"/>
                  </a:lnTo>
                  <a:cubicBezTo>
                    <a:pt x="168" y="934906"/>
                    <a:pt x="168" y="978891"/>
                    <a:pt x="168" y="1022875"/>
                  </a:cubicBezTo>
                  <a:lnTo>
                    <a:pt x="168" y="1117758"/>
                  </a:lnTo>
                  <a:cubicBezTo>
                    <a:pt x="168" y="1132721"/>
                    <a:pt x="-210" y="1147741"/>
                    <a:pt x="168" y="1162700"/>
                  </a:cubicBezTo>
                  <a:cubicBezTo>
                    <a:pt x="184" y="1163341"/>
                    <a:pt x="168" y="1163985"/>
                    <a:pt x="168" y="1164626"/>
                  </a:cubicBezTo>
                  <a:cubicBezTo>
                    <a:pt x="168" y="1169958"/>
                    <a:pt x="4686" y="1174489"/>
                    <a:pt x="10029" y="1174489"/>
                  </a:cubicBezTo>
                  <a:lnTo>
                    <a:pt x="774643" y="1174489"/>
                  </a:lnTo>
                  <a:cubicBezTo>
                    <a:pt x="809808" y="1174489"/>
                    <a:pt x="845186" y="1175624"/>
                    <a:pt x="880338" y="1174489"/>
                  </a:cubicBezTo>
                  <a:cubicBezTo>
                    <a:pt x="880843" y="1174473"/>
                    <a:pt x="881350" y="1174489"/>
                    <a:pt x="881855" y="1174489"/>
                  </a:cubicBezTo>
                  <a:cubicBezTo>
                    <a:pt x="887186" y="1174489"/>
                    <a:pt x="891716" y="1169971"/>
                    <a:pt x="891716" y="1164626"/>
                  </a:cubicBezTo>
                  <a:lnTo>
                    <a:pt x="891716" y="925785"/>
                  </a:lnTo>
                  <a:cubicBezTo>
                    <a:pt x="891716" y="875304"/>
                    <a:pt x="891716" y="824822"/>
                    <a:pt x="891716" y="774341"/>
                  </a:cubicBezTo>
                  <a:lnTo>
                    <a:pt x="891716" y="284072"/>
                  </a:lnTo>
                  <a:cubicBezTo>
                    <a:pt x="891716" y="240088"/>
                    <a:pt x="891716" y="196103"/>
                    <a:pt x="891716" y="152119"/>
                  </a:cubicBezTo>
                  <a:lnTo>
                    <a:pt x="891716" y="57236"/>
                  </a:lnTo>
                  <a:cubicBezTo>
                    <a:pt x="891716" y="42273"/>
                    <a:pt x="892095" y="27253"/>
                    <a:pt x="891716" y="12293"/>
                  </a:cubicBezTo>
                  <a:cubicBezTo>
                    <a:pt x="891700" y="11653"/>
                    <a:pt x="891716" y="11009"/>
                    <a:pt x="891716" y="10368"/>
                  </a:cubicBezTo>
                  <a:cubicBezTo>
                    <a:pt x="891716" y="5036"/>
                    <a:pt x="887198" y="505"/>
                    <a:pt x="881855" y="505"/>
                  </a:cubicBezTo>
                  <a:lnTo>
                    <a:pt x="117241" y="505"/>
                  </a:lnTo>
                  <a:cubicBezTo>
                    <a:pt x="82076" y="505"/>
                    <a:pt x="46699" y="-631"/>
                    <a:pt x="11547" y="505"/>
                  </a:cubicBezTo>
                  <a:cubicBezTo>
                    <a:pt x="11042" y="521"/>
                    <a:pt x="10535" y="505"/>
                    <a:pt x="10029" y="505"/>
                  </a:cubicBezTo>
                  <a:cubicBezTo>
                    <a:pt x="-2661" y="505"/>
                    <a:pt x="-2682" y="20230"/>
                    <a:pt x="10029" y="20230"/>
                  </a:cubicBezTo>
                  <a:lnTo>
                    <a:pt x="846421" y="20230"/>
                  </a:lnTo>
                  <a:cubicBezTo>
                    <a:pt x="857540" y="20230"/>
                    <a:pt x="869255" y="21290"/>
                    <a:pt x="880338" y="20230"/>
                  </a:cubicBezTo>
                  <a:cubicBezTo>
                    <a:pt x="880834" y="20183"/>
                    <a:pt x="881356" y="20230"/>
                    <a:pt x="881855" y="20230"/>
                  </a:cubicBezTo>
                  <a:cubicBezTo>
                    <a:pt x="878568" y="16943"/>
                    <a:pt x="875281" y="13655"/>
                    <a:pt x="871994" y="10368"/>
                  </a:cubicBezTo>
                  <a:lnTo>
                    <a:pt x="871994" y="1117758"/>
                  </a:lnTo>
                  <a:cubicBezTo>
                    <a:pt x="871994" y="1132590"/>
                    <a:pt x="870899" y="1147897"/>
                    <a:pt x="871994" y="1162700"/>
                  </a:cubicBezTo>
                  <a:cubicBezTo>
                    <a:pt x="872041" y="1163335"/>
                    <a:pt x="871994" y="1163989"/>
                    <a:pt x="871994" y="1164626"/>
                  </a:cubicBezTo>
                  <a:cubicBezTo>
                    <a:pt x="875281" y="1161339"/>
                    <a:pt x="878568" y="1158051"/>
                    <a:pt x="881855" y="1154763"/>
                  </a:cubicBezTo>
                  <a:lnTo>
                    <a:pt x="45464" y="1154763"/>
                  </a:lnTo>
                  <a:cubicBezTo>
                    <a:pt x="34345" y="1154763"/>
                    <a:pt x="22630" y="1153704"/>
                    <a:pt x="11547" y="1154763"/>
                  </a:cubicBezTo>
                  <a:cubicBezTo>
                    <a:pt x="11051" y="1154811"/>
                    <a:pt x="10529" y="1154763"/>
                    <a:pt x="10029" y="1154763"/>
                  </a:cubicBezTo>
                  <a:cubicBezTo>
                    <a:pt x="13316" y="1158051"/>
                    <a:pt x="16604" y="1161339"/>
                    <a:pt x="19891" y="1164626"/>
                  </a:cubicBezTo>
                  <a:lnTo>
                    <a:pt x="19891" y="57236"/>
                  </a:lnTo>
                  <a:cubicBezTo>
                    <a:pt x="19891" y="42273"/>
                    <a:pt x="20269" y="27253"/>
                    <a:pt x="19891" y="12294"/>
                  </a:cubicBezTo>
                  <a:cubicBezTo>
                    <a:pt x="19874" y="11653"/>
                    <a:pt x="19891" y="11009"/>
                    <a:pt x="19891" y="10368"/>
                  </a:cubicBezTo>
                  <a:cubicBezTo>
                    <a:pt x="19891" y="-2325"/>
                    <a:pt x="168" y="-2346"/>
                    <a:pt x="168" y="103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1418D74-33DA-1A39-AD1B-321F57C29CA4}"/>
                </a:ext>
              </a:extLst>
            </p:cNvPr>
            <p:cNvSpPr/>
            <p:nvPr/>
          </p:nvSpPr>
          <p:spPr>
            <a:xfrm>
              <a:off x="10778953" y="4162590"/>
              <a:ext cx="436445" cy="435741"/>
            </a:xfrm>
            <a:custGeom>
              <a:avLst/>
              <a:gdLst>
                <a:gd name="connsiteX0" fmla="*/ 426326 w 436445"/>
                <a:gd name="connsiteY0" fmla="*/ 416015 h 435741"/>
                <a:gd name="connsiteX1" fmla="*/ 9861 w 436445"/>
                <a:gd name="connsiteY1" fmla="*/ 416015 h 435741"/>
                <a:gd name="connsiteX2" fmla="*/ 19723 w 436445"/>
                <a:gd name="connsiteY2" fmla="*/ 425879 h 435741"/>
                <a:gd name="connsiteX3" fmla="*/ 19723 w 436445"/>
                <a:gd name="connsiteY3" fmla="*/ 266768 h 435741"/>
                <a:gd name="connsiteX4" fmla="*/ 20072 w 436445"/>
                <a:gd name="connsiteY4" fmla="*/ 205443 h 435741"/>
                <a:gd name="connsiteX5" fmla="*/ 75831 w 436445"/>
                <a:gd name="connsiteY5" fmla="*/ 79334 h 435741"/>
                <a:gd name="connsiteX6" fmla="*/ 199916 w 436445"/>
                <a:gd name="connsiteY6" fmla="*/ 19984 h 435741"/>
                <a:gd name="connsiteX7" fmla="*/ 335177 w 436445"/>
                <a:gd name="connsiteY7" fmla="*/ 57368 h 435741"/>
                <a:gd name="connsiteX8" fmla="*/ 410928 w 436445"/>
                <a:gd name="connsiteY8" fmla="*/ 170845 h 435741"/>
                <a:gd name="connsiteX9" fmla="*/ 416465 w 436445"/>
                <a:gd name="connsiteY9" fmla="*/ 246199 h 435741"/>
                <a:gd name="connsiteX10" fmla="*/ 416465 w 436445"/>
                <a:gd name="connsiteY10" fmla="*/ 425879 h 435741"/>
                <a:gd name="connsiteX11" fmla="*/ 436187 w 436445"/>
                <a:gd name="connsiteY11" fmla="*/ 425879 h 435741"/>
                <a:gd name="connsiteX12" fmla="*/ 436187 w 436445"/>
                <a:gd name="connsiteY12" fmla="*/ 261271 h 435741"/>
                <a:gd name="connsiteX13" fmla="*/ 434565 w 436445"/>
                <a:gd name="connsiteY13" fmla="*/ 191483 h 435741"/>
                <a:gd name="connsiteX14" fmla="*/ 370289 w 436445"/>
                <a:gd name="connsiteY14" fmla="*/ 61371 h 435741"/>
                <a:gd name="connsiteX15" fmla="*/ 94148 w 436445"/>
                <a:gd name="connsiteY15" fmla="*/ 38137 h 435741"/>
                <a:gd name="connsiteX16" fmla="*/ 8766 w 436445"/>
                <a:gd name="connsiteY16" fmla="*/ 156189 h 435741"/>
                <a:gd name="connsiteX17" fmla="*/ 0 w 436445"/>
                <a:gd name="connsiteY17" fmla="*/ 240763 h 435741"/>
                <a:gd name="connsiteX18" fmla="*/ 0 w 436445"/>
                <a:gd name="connsiteY18" fmla="*/ 425879 h 435741"/>
                <a:gd name="connsiteX19" fmla="*/ 9861 w 436445"/>
                <a:gd name="connsiteY19" fmla="*/ 435741 h 435741"/>
                <a:gd name="connsiteX20" fmla="*/ 426326 w 436445"/>
                <a:gd name="connsiteY20" fmla="*/ 435741 h 435741"/>
                <a:gd name="connsiteX21" fmla="*/ 426326 w 436445"/>
                <a:gd name="connsiteY21" fmla="*/ 416015 h 435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6445" h="435741">
                  <a:moveTo>
                    <a:pt x="426326" y="416015"/>
                  </a:moveTo>
                  <a:lnTo>
                    <a:pt x="9861" y="416015"/>
                  </a:lnTo>
                  <a:lnTo>
                    <a:pt x="19723" y="425879"/>
                  </a:lnTo>
                  <a:lnTo>
                    <a:pt x="19723" y="266768"/>
                  </a:lnTo>
                  <a:cubicBezTo>
                    <a:pt x="19723" y="246394"/>
                    <a:pt x="18899" y="225799"/>
                    <a:pt x="20072" y="205443"/>
                  </a:cubicBezTo>
                  <a:cubicBezTo>
                    <a:pt x="22784" y="158365"/>
                    <a:pt x="42980" y="113093"/>
                    <a:pt x="75831" y="79334"/>
                  </a:cubicBezTo>
                  <a:cubicBezTo>
                    <a:pt x="108558" y="45701"/>
                    <a:pt x="153066" y="24036"/>
                    <a:pt x="199916" y="19984"/>
                  </a:cubicBezTo>
                  <a:cubicBezTo>
                    <a:pt x="248045" y="15821"/>
                    <a:pt x="296050" y="29009"/>
                    <a:pt x="335177" y="57368"/>
                  </a:cubicBezTo>
                  <a:cubicBezTo>
                    <a:pt x="372875" y="84692"/>
                    <a:pt x="399948" y="125683"/>
                    <a:pt x="410928" y="170845"/>
                  </a:cubicBezTo>
                  <a:cubicBezTo>
                    <a:pt x="416986" y="195762"/>
                    <a:pt x="416465" y="220819"/>
                    <a:pt x="416465" y="246199"/>
                  </a:cubicBezTo>
                  <a:lnTo>
                    <a:pt x="416465" y="425879"/>
                  </a:lnTo>
                  <a:cubicBezTo>
                    <a:pt x="416465" y="438571"/>
                    <a:pt x="436187" y="438592"/>
                    <a:pt x="436187" y="425879"/>
                  </a:cubicBezTo>
                  <a:lnTo>
                    <a:pt x="436187" y="261271"/>
                  </a:lnTo>
                  <a:cubicBezTo>
                    <a:pt x="436187" y="238163"/>
                    <a:pt x="437401" y="214465"/>
                    <a:pt x="434565" y="191483"/>
                  </a:cubicBezTo>
                  <a:cubicBezTo>
                    <a:pt x="428491" y="142255"/>
                    <a:pt x="405884" y="96021"/>
                    <a:pt x="370289" y="61371"/>
                  </a:cubicBezTo>
                  <a:cubicBezTo>
                    <a:pt x="296740" y="-10225"/>
                    <a:pt x="178602" y="-20765"/>
                    <a:pt x="94148" y="38137"/>
                  </a:cubicBezTo>
                  <a:cubicBezTo>
                    <a:pt x="53348" y="66593"/>
                    <a:pt x="22804" y="108386"/>
                    <a:pt x="8766" y="156189"/>
                  </a:cubicBezTo>
                  <a:cubicBezTo>
                    <a:pt x="595" y="184012"/>
                    <a:pt x="0" y="212128"/>
                    <a:pt x="0" y="240763"/>
                  </a:cubicBezTo>
                  <a:lnTo>
                    <a:pt x="0" y="425879"/>
                  </a:lnTo>
                  <a:cubicBezTo>
                    <a:pt x="0" y="431210"/>
                    <a:pt x="4518" y="435741"/>
                    <a:pt x="9861" y="435741"/>
                  </a:cubicBezTo>
                  <a:lnTo>
                    <a:pt x="426326" y="435741"/>
                  </a:lnTo>
                  <a:cubicBezTo>
                    <a:pt x="439016" y="435741"/>
                    <a:pt x="439038" y="416015"/>
                    <a:pt x="426326" y="416015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49B9C4A2-8629-67EA-9E52-097A1952D959}"/>
                </a:ext>
              </a:extLst>
            </p:cNvPr>
            <p:cNvSpPr/>
            <p:nvPr/>
          </p:nvSpPr>
          <p:spPr>
            <a:xfrm>
              <a:off x="10156330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8" y="19838"/>
                    <a:pt x="157030" y="19955"/>
                    <a:pt x="193351" y="20099"/>
                  </a:cubicBezTo>
                  <a:cubicBezTo>
                    <a:pt x="201465" y="20131"/>
                    <a:pt x="209580" y="20164"/>
                    <a:pt x="217694" y="20201"/>
                  </a:cubicBezTo>
                  <a:cubicBezTo>
                    <a:pt x="230387" y="20260"/>
                    <a:pt x="230402" y="534"/>
                    <a:pt x="217694" y="475"/>
                  </a:cubicBezTo>
                  <a:cubicBezTo>
                    <a:pt x="158117" y="200"/>
                    <a:pt x="98537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CFAD36E-8C71-6480-01FD-0BD565AB683C}"/>
                </a:ext>
              </a:extLst>
            </p:cNvPr>
            <p:cNvSpPr/>
            <p:nvPr/>
          </p:nvSpPr>
          <p:spPr>
            <a:xfrm>
              <a:off x="10150401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790F7F-5941-6930-8239-6520190142F9}"/>
                </a:ext>
              </a:extLst>
            </p:cNvPr>
            <p:cNvSpPr/>
            <p:nvPr/>
          </p:nvSpPr>
          <p:spPr>
            <a:xfrm>
              <a:off x="9942169" y="4162582"/>
              <a:ext cx="436442" cy="435749"/>
            </a:xfrm>
            <a:custGeom>
              <a:avLst/>
              <a:gdLst>
                <a:gd name="connsiteX0" fmla="*/ 426327 w 436442"/>
                <a:gd name="connsiteY0" fmla="*/ 416023 h 435749"/>
                <a:gd name="connsiteX1" fmla="*/ 9861 w 436442"/>
                <a:gd name="connsiteY1" fmla="*/ 416023 h 435749"/>
                <a:gd name="connsiteX2" fmla="*/ 19723 w 436442"/>
                <a:gd name="connsiteY2" fmla="*/ 425887 h 435749"/>
                <a:gd name="connsiteX3" fmla="*/ 19723 w 436442"/>
                <a:gd name="connsiteY3" fmla="*/ 266153 h 435749"/>
                <a:gd name="connsiteX4" fmla="*/ 20072 w 436442"/>
                <a:gd name="connsiteY4" fmla="*/ 205450 h 435749"/>
                <a:gd name="connsiteX5" fmla="*/ 75831 w 436442"/>
                <a:gd name="connsiteY5" fmla="*/ 79341 h 435749"/>
                <a:gd name="connsiteX6" fmla="*/ 200916 w 436442"/>
                <a:gd name="connsiteY6" fmla="*/ 19910 h 435749"/>
                <a:gd name="connsiteX7" fmla="*/ 335177 w 436442"/>
                <a:gd name="connsiteY7" fmla="*/ 57376 h 435749"/>
                <a:gd name="connsiteX8" fmla="*/ 410928 w 436442"/>
                <a:gd name="connsiteY8" fmla="*/ 170853 h 435749"/>
                <a:gd name="connsiteX9" fmla="*/ 416465 w 436442"/>
                <a:gd name="connsiteY9" fmla="*/ 245692 h 435749"/>
                <a:gd name="connsiteX10" fmla="*/ 416465 w 436442"/>
                <a:gd name="connsiteY10" fmla="*/ 421825 h 435749"/>
                <a:gd name="connsiteX11" fmla="*/ 416465 w 436442"/>
                <a:gd name="connsiteY11" fmla="*/ 425887 h 435749"/>
                <a:gd name="connsiteX12" fmla="*/ 436188 w 436442"/>
                <a:gd name="connsiteY12" fmla="*/ 425887 h 435749"/>
                <a:gd name="connsiteX13" fmla="*/ 436188 w 436442"/>
                <a:gd name="connsiteY13" fmla="*/ 260683 h 435749"/>
                <a:gd name="connsiteX14" fmla="*/ 434565 w 436442"/>
                <a:gd name="connsiteY14" fmla="*/ 191491 h 435749"/>
                <a:gd name="connsiteX15" fmla="*/ 369608 w 436442"/>
                <a:gd name="connsiteY15" fmla="*/ 60722 h 435749"/>
                <a:gd name="connsiteX16" fmla="*/ 94149 w 436442"/>
                <a:gd name="connsiteY16" fmla="*/ 38144 h 435749"/>
                <a:gd name="connsiteX17" fmla="*/ 9322 w 436442"/>
                <a:gd name="connsiteY17" fmla="*/ 154336 h 435749"/>
                <a:gd name="connsiteX18" fmla="*/ 0 w 436442"/>
                <a:gd name="connsiteY18" fmla="*/ 240770 h 435749"/>
                <a:gd name="connsiteX19" fmla="*/ 0 w 436442"/>
                <a:gd name="connsiteY19" fmla="*/ 421376 h 435749"/>
                <a:gd name="connsiteX20" fmla="*/ 0 w 436442"/>
                <a:gd name="connsiteY20" fmla="*/ 425887 h 435749"/>
                <a:gd name="connsiteX21" fmla="*/ 9861 w 436442"/>
                <a:gd name="connsiteY21" fmla="*/ 435749 h 435749"/>
                <a:gd name="connsiteX22" fmla="*/ 426327 w 436442"/>
                <a:gd name="connsiteY22" fmla="*/ 435749 h 435749"/>
                <a:gd name="connsiteX23" fmla="*/ 426327 w 436442"/>
                <a:gd name="connsiteY23" fmla="*/ 416023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6442" h="435749">
                  <a:moveTo>
                    <a:pt x="426327" y="416023"/>
                  </a:moveTo>
                  <a:lnTo>
                    <a:pt x="9861" y="416023"/>
                  </a:lnTo>
                  <a:lnTo>
                    <a:pt x="19723" y="425887"/>
                  </a:ln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90"/>
                    <a:pt x="410928" y="170853"/>
                  </a:cubicBezTo>
                  <a:cubicBezTo>
                    <a:pt x="416946" y="195603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7"/>
                  </a:lnTo>
                  <a:cubicBezTo>
                    <a:pt x="416465" y="438579"/>
                    <a:pt x="436188" y="438600"/>
                    <a:pt x="436188" y="425887"/>
                  </a:cubicBezTo>
                  <a:cubicBezTo>
                    <a:pt x="436188" y="370818"/>
                    <a:pt x="436188" y="315750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1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cubicBezTo>
                    <a:pt x="0" y="422879"/>
                    <a:pt x="0" y="424383"/>
                    <a:pt x="0" y="425887"/>
                  </a:cubicBezTo>
                  <a:cubicBezTo>
                    <a:pt x="0" y="431218"/>
                    <a:pt x="4518" y="435749"/>
                    <a:pt x="9861" y="435749"/>
                  </a:cubicBezTo>
                  <a:lnTo>
                    <a:pt x="426327" y="435749"/>
                  </a:lnTo>
                  <a:cubicBezTo>
                    <a:pt x="439017" y="435749"/>
                    <a:pt x="439038" y="416023"/>
                    <a:pt x="426327" y="416023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69AD3F33-C373-8163-BD99-CF160D2A598D}"/>
                </a:ext>
              </a:extLst>
            </p:cNvPr>
            <p:cNvSpPr/>
            <p:nvPr/>
          </p:nvSpPr>
          <p:spPr>
            <a:xfrm>
              <a:off x="9942569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7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16E1E098-44D6-2C8F-5835-D5F64D87964D}"/>
                </a:ext>
              </a:extLst>
            </p:cNvPr>
            <p:cNvSpPr/>
            <p:nvPr/>
          </p:nvSpPr>
          <p:spPr>
            <a:xfrm>
              <a:off x="8745036" y="4162582"/>
              <a:ext cx="436442" cy="435749"/>
            </a:xfrm>
            <a:custGeom>
              <a:avLst/>
              <a:gdLst>
                <a:gd name="connsiteX0" fmla="*/ 9861 w 436442"/>
                <a:gd name="connsiteY0" fmla="*/ 435750 h 435749"/>
                <a:gd name="connsiteX1" fmla="*/ 150664 w 436442"/>
                <a:gd name="connsiteY1" fmla="*/ 435750 h 435749"/>
                <a:gd name="connsiteX2" fmla="*/ 374982 w 436442"/>
                <a:gd name="connsiteY2" fmla="*/ 435750 h 435749"/>
                <a:gd name="connsiteX3" fmla="*/ 426326 w 436442"/>
                <a:gd name="connsiteY3" fmla="*/ 435750 h 435749"/>
                <a:gd name="connsiteX4" fmla="*/ 436188 w 436442"/>
                <a:gd name="connsiteY4" fmla="*/ 425886 h 435749"/>
                <a:gd name="connsiteX5" fmla="*/ 436188 w 436442"/>
                <a:gd name="connsiteY5" fmla="*/ 260683 h 435749"/>
                <a:gd name="connsiteX6" fmla="*/ 434565 w 436442"/>
                <a:gd name="connsiteY6" fmla="*/ 191491 h 435749"/>
                <a:gd name="connsiteX7" fmla="*/ 369608 w 436442"/>
                <a:gd name="connsiteY7" fmla="*/ 60722 h 435749"/>
                <a:gd name="connsiteX8" fmla="*/ 94149 w 436442"/>
                <a:gd name="connsiteY8" fmla="*/ 38144 h 435749"/>
                <a:gd name="connsiteX9" fmla="*/ 9322 w 436442"/>
                <a:gd name="connsiteY9" fmla="*/ 154336 h 435749"/>
                <a:gd name="connsiteX10" fmla="*/ 0 w 436442"/>
                <a:gd name="connsiteY10" fmla="*/ 240770 h 435749"/>
                <a:gd name="connsiteX11" fmla="*/ 0 w 436442"/>
                <a:gd name="connsiteY11" fmla="*/ 421376 h 435749"/>
                <a:gd name="connsiteX12" fmla="*/ 0 w 436442"/>
                <a:gd name="connsiteY12" fmla="*/ 425886 h 435749"/>
                <a:gd name="connsiteX13" fmla="*/ 19723 w 436442"/>
                <a:gd name="connsiteY13" fmla="*/ 425886 h 435749"/>
                <a:gd name="connsiteX14" fmla="*/ 19723 w 436442"/>
                <a:gd name="connsiteY14" fmla="*/ 266153 h 435749"/>
                <a:gd name="connsiteX15" fmla="*/ 20072 w 436442"/>
                <a:gd name="connsiteY15" fmla="*/ 205450 h 435749"/>
                <a:gd name="connsiteX16" fmla="*/ 75831 w 436442"/>
                <a:gd name="connsiteY16" fmla="*/ 79341 h 435749"/>
                <a:gd name="connsiteX17" fmla="*/ 200916 w 436442"/>
                <a:gd name="connsiteY17" fmla="*/ 19910 h 435749"/>
                <a:gd name="connsiteX18" fmla="*/ 335177 w 436442"/>
                <a:gd name="connsiteY18" fmla="*/ 57376 h 435749"/>
                <a:gd name="connsiteX19" fmla="*/ 410928 w 436442"/>
                <a:gd name="connsiteY19" fmla="*/ 170852 h 435749"/>
                <a:gd name="connsiteX20" fmla="*/ 416465 w 436442"/>
                <a:gd name="connsiteY20" fmla="*/ 245692 h 435749"/>
                <a:gd name="connsiteX21" fmla="*/ 416465 w 436442"/>
                <a:gd name="connsiteY21" fmla="*/ 421825 h 435749"/>
                <a:gd name="connsiteX22" fmla="*/ 416465 w 436442"/>
                <a:gd name="connsiteY22" fmla="*/ 425886 h 435749"/>
                <a:gd name="connsiteX23" fmla="*/ 426327 w 436442"/>
                <a:gd name="connsiteY23" fmla="*/ 416023 h 435749"/>
                <a:gd name="connsiteX24" fmla="*/ 285524 w 436442"/>
                <a:gd name="connsiteY24" fmla="*/ 416023 h 435749"/>
                <a:gd name="connsiteX25" fmla="*/ 61206 w 436442"/>
                <a:gd name="connsiteY25" fmla="*/ 416023 h 435749"/>
                <a:gd name="connsiteX26" fmla="*/ 9861 w 436442"/>
                <a:gd name="connsiteY26" fmla="*/ 416023 h 435749"/>
                <a:gd name="connsiteX27" fmla="*/ 9861 w 436442"/>
                <a:gd name="connsiteY27" fmla="*/ 435750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36442" h="435749">
                  <a:moveTo>
                    <a:pt x="9861" y="435750"/>
                  </a:moveTo>
                  <a:cubicBezTo>
                    <a:pt x="56796" y="435750"/>
                    <a:pt x="103730" y="435750"/>
                    <a:pt x="150664" y="435750"/>
                  </a:cubicBezTo>
                  <a:lnTo>
                    <a:pt x="374982" y="435750"/>
                  </a:lnTo>
                  <a:cubicBezTo>
                    <a:pt x="392097" y="435750"/>
                    <a:pt x="409212" y="435750"/>
                    <a:pt x="426326" y="435750"/>
                  </a:cubicBezTo>
                  <a:cubicBezTo>
                    <a:pt x="431657" y="435750"/>
                    <a:pt x="436188" y="431231"/>
                    <a:pt x="436188" y="425886"/>
                  </a:cubicBezTo>
                  <a:cubicBezTo>
                    <a:pt x="436188" y="370818"/>
                    <a:pt x="436188" y="315751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0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lnTo>
                    <a:pt x="0" y="425886"/>
                  </a:lnTo>
                  <a:cubicBezTo>
                    <a:pt x="0" y="438579"/>
                    <a:pt x="19723" y="438600"/>
                    <a:pt x="19723" y="425886"/>
                  </a:cubicBez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89"/>
                    <a:pt x="410928" y="170852"/>
                  </a:cubicBezTo>
                  <a:cubicBezTo>
                    <a:pt x="416946" y="195602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6"/>
                  </a:lnTo>
                  <a:cubicBezTo>
                    <a:pt x="419752" y="422599"/>
                    <a:pt x="423040" y="419311"/>
                    <a:pt x="426327" y="416023"/>
                  </a:cubicBezTo>
                  <a:cubicBezTo>
                    <a:pt x="379392" y="416023"/>
                    <a:pt x="332458" y="416023"/>
                    <a:pt x="285524" y="416023"/>
                  </a:cubicBezTo>
                  <a:cubicBezTo>
                    <a:pt x="210751" y="416023"/>
                    <a:pt x="135978" y="416023"/>
                    <a:pt x="61206" y="416023"/>
                  </a:cubicBezTo>
                  <a:cubicBezTo>
                    <a:pt x="44091" y="416023"/>
                    <a:pt x="26976" y="416023"/>
                    <a:pt x="9861" y="416023"/>
                  </a:cubicBezTo>
                  <a:cubicBezTo>
                    <a:pt x="-2829" y="416023"/>
                    <a:pt x="-2850" y="435750"/>
                    <a:pt x="9861" y="43575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12F3D399-4152-9601-D573-30CF4FB21A2E}"/>
                </a:ext>
              </a:extLst>
            </p:cNvPr>
            <p:cNvSpPr/>
            <p:nvPr/>
          </p:nvSpPr>
          <p:spPr>
            <a:xfrm>
              <a:off x="8953269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147036 h 424585"/>
                <a:gd name="connsiteX2" fmla="*/ 0 w 19722"/>
                <a:gd name="connsiteY2" fmla="*/ 364653 h 424585"/>
                <a:gd name="connsiteX3" fmla="*/ 0 w 19722"/>
                <a:gd name="connsiteY3" fmla="*/ 415058 h 424585"/>
                <a:gd name="connsiteX4" fmla="*/ 19723 w 19722"/>
                <a:gd name="connsiteY4" fmla="*/ 415058 h 424585"/>
                <a:gd name="connsiteX5" fmla="*/ 19723 w 19722"/>
                <a:gd name="connsiteY5" fmla="*/ 277550 h 424585"/>
                <a:gd name="connsiteX6" fmla="*/ 19723 w 19722"/>
                <a:gd name="connsiteY6" fmla="*/ 59933 h 424585"/>
                <a:gd name="connsiteX7" fmla="*/ 19723 w 19722"/>
                <a:gd name="connsiteY7" fmla="*/ 9528 h 424585"/>
                <a:gd name="connsiteX8" fmla="*/ 0 w 19722"/>
                <a:gd name="connsiteY8" fmla="*/ 9528 h 424585"/>
                <a:gd name="connsiteX9" fmla="*/ 0 w 19722"/>
                <a:gd name="connsiteY9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cubicBezTo>
                    <a:pt x="0" y="55364"/>
                    <a:pt x="0" y="101200"/>
                    <a:pt x="0" y="147036"/>
                  </a:cubicBezTo>
                  <a:cubicBezTo>
                    <a:pt x="0" y="219575"/>
                    <a:pt x="0" y="292114"/>
                    <a:pt x="0" y="364653"/>
                  </a:cubicBezTo>
                  <a:cubicBezTo>
                    <a:pt x="0" y="381455"/>
                    <a:pt x="0" y="398256"/>
                    <a:pt x="0" y="415058"/>
                  </a:cubicBezTo>
                  <a:cubicBezTo>
                    <a:pt x="0" y="427751"/>
                    <a:pt x="19723" y="427772"/>
                    <a:pt x="19723" y="415058"/>
                  </a:cubicBezTo>
                  <a:cubicBezTo>
                    <a:pt x="19723" y="369222"/>
                    <a:pt x="19723" y="323386"/>
                    <a:pt x="19723" y="277550"/>
                  </a:cubicBezTo>
                  <a:cubicBezTo>
                    <a:pt x="19723" y="205011"/>
                    <a:pt x="19723" y="132472"/>
                    <a:pt x="19723" y="59933"/>
                  </a:cubicBezTo>
                  <a:cubicBezTo>
                    <a:pt x="19723" y="43131"/>
                    <a:pt x="19723" y="26329"/>
                    <a:pt x="19723" y="9528"/>
                  </a:cubicBez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B9F567FE-7B21-2A80-A8C2-1D43615FFAFC}"/>
                </a:ext>
              </a:extLst>
            </p:cNvPr>
            <p:cNvSpPr/>
            <p:nvPr/>
          </p:nvSpPr>
          <p:spPr>
            <a:xfrm>
              <a:off x="8745372" y="4369304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5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3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F860203-2440-9C13-C699-33E3390A8CA4}"/>
                </a:ext>
              </a:extLst>
            </p:cNvPr>
            <p:cNvSpPr/>
            <p:nvPr/>
          </p:nvSpPr>
          <p:spPr>
            <a:xfrm>
              <a:off x="8953605" y="4465908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6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4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179A6FB-6348-FADC-BAEB-6F354CD1A2A2}"/>
                </a:ext>
              </a:extLst>
            </p:cNvPr>
            <p:cNvSpPr/>
            <p:nvPr/>
          </p:nvSpPr>
          <p:spPr>
            <a:xfrm>
              <a:off x="10987185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BBC31CE-175A-4F4B-BDD8-AAF55A9D39C3}"/>
                </a:ext>
              </a:extLst>
            </p:cNvPr>
            <p:cNvSpPr/>
            <p:nvPr/>
          </p:nvSpPr>
          <p:spPr>
            <a:xfrm>
              <a:off x="10987586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5" y="20131"/>
                    <a:pt x="209579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60749AC0-13DC-4431-8730-FD721283BEC1}"/>
                </a:ext>
              </a:extLst>
            </p:cNvPr>
            <p:cNvSpPr/>
            <p:nvPr/>
          </p:nvSpPr>
          <p:spPr>
            <a:xfrm>
              <a:off x="10779353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B91A91E-86D4-3597-4E28-216336717C85}"/>
                </a:ext>
              </a:extLst>
            </p:cNvPr>
            <p:cNvSpPr/>
            <p:nvPr/>
          </p:nvSpPr>
          <p:spPr>
            <a:xfrm>
              <a:off x="9353464" y="4171929"/>
              <a:ext cx="416464" cy="922581"/>
            </a:xfrm>
            <a:custGeom>
              <a:avLst/>
              <a:gdLst>
                <a:gd name="connsiteX0" fmla="*/ 208232 w 416464"/>
                <a:gd name="connsiteY0" fmla="*/ 0 h 922581"/>
                <a:gd name="connsiteX1" fmla="*/ 208232 w 416464"/>
                <a:gd name="connsiteY1" fmla="*/ 0 h 922581"/>
                <a:gd name="connsiteX2" fmla="*/ 0 w 416464"/>
                <a:gd name="connsiteY2" fmla="*/ 208270 h 922581"/>
                <a:gd name="connsiteX3" fmla="*/ 0 w 416464"/>
                <a:gd name="connsiteY3" fmla="*/ 922581 h 922581"/>
                <a:gd name="connsiteX4" fmla="*/ 416465 w 416464"/>
                <a:gd name="connsiteY4" fmla="*/ 922581 h 922581"/>
                <a:gd name="connsiteX5" fmla="*/ 416465 w 416464"/>
                <a:gd name="connsiteY5" fmla="*/ 208270 h 922581"/>
                <a:gd name="connsiteX6" fmla="*/ 208232 w 416464"/>
                <a:gd name="connsiteY6" fmla="*/ 0 h 922581"/>
                <a:gd name="connsiteX7" fmla="*/ 317408 w 416464"/>
                <a:gd name="connsiteY7" fmla="*/ 521219 h 922581"/>
                <a:gd name="connsiteX8" fmla="*/ 276314 w 416464"/>
                <a:gd name="connsiteY8" fmla="*/ 480119 h 922581"/>
                <a:gd name="connsiteX9" fmla="*/ 317408 w 416464"/>
                <a:gd name="connsiteY9" fmla="*/ 439019 h 922581"/>
                <a:gd name="connsiteX10" fmla="*/ 358500 w 416464"/>
                <a:gd name="connsiteY10" fmla="*/ 480119 h 922581"/>
                <a:gd name="connsiteX11" fmla="*/ 317408 w 416464"/>
                <a:gd name="connsiteY11" fmla="*/ 521219 h 92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6464" h="922581">
                  <a:moveTo>
                    <a:pt x="208232" y="0"/>
                  </a:moveTo>
                  <a:lnTo>
                    <a:pt x="208232" y="0"/>
                  </a:lnTo>
                  <a:cubicBezTo>
                    <a:pt x="93229" y="0"/>
                    <a:pt x="0" y="93245"/>
                    <a:pt x="0" y="208270"/>
                  </a:cubicBezTo>
                  <a:lnTo>
                    <a:pt x="0" y="922581"/>
                  </a:lnTo>
                  <a:lnTo>
                    <a:pt x="416465" y="922581"/>
                  </a:lnTo>
                  <a:lnTo>
                    <a:pt x="416465" y="208270"/>
                  </a:lnTo>
                  <a:cubicBezTo>
                    <a:pt x="416465" y="93245"/>
                    <a:pt x="323236" y="0"/>
                    <a:pt x="208232" y="0"/>
                  </a:cubicBezTo>
                  <a:close/>
                  <a:moveTo>
                    <a:pt x="317408" y="521219"/>
                  </a:moveTo>
                  <a:lnTo>
                    <a:pt x="276314" y="480119"/>
                  </a:lnTo>
                  <a:lnTo>
                    <a:pt x="317408" y="439019"/>
                  </a:lnTo>
                  <a:lnTo>
                    <a:pt x="358500" y="480119"/>
                  </a:lnTo>
                  <a:lnTo>
                    <a:pt x="317408" y="52121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BCDF6BD6-8F02-2BAF-AE6A-C1AF666326BA}"/>
                </a:ext>
              </a:extLst>
            </p:cNvPr>
            <p:cNvSpPr/>
            <p:nvPr/>
          </p:nvSpPr>
          <p:spPr>
            <a:xfrm>
              <a:off x="9343084" y="4162065"/>
              <a:ext cx="436718" cy="942307"/>
            </a:xfrm>
            <a:custGeom>
              <a:avLst/>
              <a:gdLst>
                <a:gd name="connsiteX0" fmla="*/ 218612 w 436718"/>
                <a:gd name="connsiteY0" fmla="*/ 0 h 942307"/>
                <a:gd name="connsiteX1" fmla="*/ 61090 w 436718"/>
                <a:gd name="connsiteY1" fmla="*/ 67272 h 942307"/>
                <a:gd name="connsiteX2" fmla="*/ 518 w 436718"/>
                <a:gd name="connsiteY2" fmla="*/ 218195 h 942307"/>
                <a:gd name="connsiteX3" fmla="*/ 518 w 436718"/>
                <a:gd name="connsiteY3" fmla="*/ 327049 h 942307"/>
                <a:gd name="connsiteX4" fmla="*/ 518 w 436718"/>
                <a:gd name="connsiteY4" fmla="*/ 803592 h 942307"/>
                <a:gd name="connsiteX5" fmla="*/ 518 w 436718"/>
                <a:gd name="connsiteY5" fmla="*/ 930598 h 942307"/>
                <a:gd name="connsiteX6" fmla="*/ 518 w 436718"/>
                <a:gd name="connsiteY6" fmla="*/ 932445 h 942307"/>
                <a:gd name="connsiteX7" fmla="*/ 10380 w 436718"/>
                <a:gd name="connsiteY7" fmla="*/ 942308 h 942307"/>
                <a:gd name="connsiteX8" fmla="*/ 426845 w 436718"/>
                <a:gd name="connsiteY8" fmla="*/ 942308 h 942307"/>
                <a:gd name="connsiteX9" fmla="*/ 436706 w 436718"/>
                <a:gd name="connsiteY9" fmla="*/ 932445 h 942307"/>
                <a:gd name="connsiteX10" fmla="*/ 436706 w 436718"/>
                <a:gd name="connsiteY10" fmla="*/ 351577 h 942307"/>
                <a:gd name="connsiteX11" fmla="*/ 436706 w 436718"/>
                <a:gd name="connsiteY11" fmla="*/ 220703 h 942307"/>
                <a:gd name="connsiteX12" fmla="*/ 401245 w 436718"/>
                <a:gd name="connsiteY12" fmla="*/ 98882 h 942307"/>
                <a:gd name="connsiteX13" fmla="*/ 262959 w 436718"/>
                <a:gd name="connsiteY13" fmla="*/ 4535 h 942307"/>
                <a:gd name="connsiteX14" fmla="*/ 218612 w 436718"/>
                <a:gd name="connsiteY14" fmla="*/ 0 h 942307"/>
                <a:gd name="connsiteX15" fmla="*/ 218612 w 436718"/>
                <a:gd name="connsiteY15" fmla="*/ 19726 h 942307"/>
                <a:gd name="connsiteX16" fmla="*/ 368570 w 436718"/>
                <a:gd name="connsiteY16" fmla="*/ 88207 h 942307"/>
                <a:gd name="connsiteX17" fmla="*/ 416983 w 436718"/>
                <a:gd name="connsiteY17" fmla="*/ 218887 h 942307"/>
                <a:gd name="connsiteX18" fmla="*/ 416983 w 436718"/>
                <a:gd name="connsiteY18" fmla="*/ 335208 h 942307"/>
                <a:gd name="connsiteX19" fmla="*/ 416983 w 436718"/>
                <a:gd name="connsiteY19" fmla="*/ 569513 h 942307"/>
                <a:gd name="connsiteX20" fmla="*/ 416983 w 436718"/>
                <a:gd name="connsiteY20" fmla="*/ 806999 h 942307"/>
                <a:gd name="connsiteX21" fmla="*/ 416983 w 436718"/>
                <a:gd name="connsiteY21" fmla="*/ 890003 h 942307"/>
                <a:gd name="connsiteX22" fmla="*/ 416983 w 436718"/>
                <a:gd name="connsiteY22" fmla="*/ 930598 h 942307"/>
                <a:gd name="connsiteX23" fmla="*/ 416983 w 436718"/>
                <a:gd name="connsiteY23" fmla="*/ 932445 h 942307"/>
                <a:gd name="connsiteX24" fmla="*/ 426844 w 436718"/>
                <a:gd name="connsiteY24" fmla="*/ 922582 h 942307"/>
                <a:gd name="connsiteX25" fmla="*/ 10380 w 436718"/>
                <a:gd name="connsiteY25" fmla="*/ 922582 h 942307"/>
                <a:gd name="connsiteX26" fmla="*/ 20241 w 436718"/>
                <a:gd name="connsiteY26" fmla="*/ 932445 h 942307"/>
                <a:gd name="connsiteX27" fmla="*/ 20241 w 436718"/>
                <a:gd name="connsiteY27" fmla="*/ 222751 h 942307"/>
                <a:gd name="connsiteX28" fmla="*/ 46054 w 436718"/>
                <a:gd name="connsiteY28" fmla="*/ 120192 h 942307"/>
                <a:gd name="connsiteX29" fmla="*/ 175669 w 436718"/>
                <a:gd name="connsiteY29" fmla="*/ 24375 h 942307"/>
                <a:gd name="connsiteX30" fmla="*/ 218612 w 436718"/>
                <a:gd name="connsiteY30" fmla="*/ 19726 h 942307"/>
                <a:gd name="connsiteX31" fmla="*/ 218612 w 436718"/>
                <a:gd name="connsiteY31" fmla="*/ 0 h 94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6718" h="942307">
                  <a:moveTo>
                    <a:pt x="218612" y="0"/>
                  </a:moveTo>
                  <a:cubicBezTo>
                    <a:pt x="159455" y="284"/>
                    <a:pt x="102048" y="24414"/>
                    <a:pt x="61090" y="67272"/>
                  </a:cubicBezTo>
                  <a:cubicBezTo>
                    <a:pt x="22341" y="107818"/>
                    <a:pt x="744" y="162168"/>
                    <a:pt x="518" y="218195"/>
                  </a:cubicBezTo>
                  <a:cubicBezTo>
                    <a:pt x="372" y="254479"/>
                    <a:pt x="518" y="290766"/>
                    <a:pt x="518" y="327049"/>
                  </a:cubicBezTo>
                  <a:lnTo>
                    <a:pt x="518" y="803592"/>
                  </a:lnTo>
                  <a:cubicBezTo>
                    <a:pt x="518" y="845869"/>
                    <a:pt x="-648" y="888333"/>
                    <a:pt x="518" y="930598"/>
                  </a:cubicBezTo>
                  <a:cubicBezTo>
                    <a:pt x="535" y="931213"/>
                    <a:pt x="518" y="931830"/>
                    <a:pt x="518" y="932445"/>
                  </a:cubicBezTo>
                  <a:cubicBezTo>
                    <a:pt x="518" y="937777"/>
                    <a:pt x="5036" y="942308"/>
                    <a:pt x="10380" y="942308"/>
                  </a:cubicBezTo>
                  <a:lnTo>
                    <a:pt x="426845" y="942308"/>
                  </a:lnTo>
                  <a:cubicBezTo>
                    <a:pt x="432175" y="942308"/>
                    <a:pt x="436706" y="937789"/>
                    <a:pt x="436706" y="932445"/>
                  </a:cubicBezTo>
                  <a:lnTo>
                    <a:pt x="436706" y="351577"/>
                  </a:lnTo>
                  <a:cubicBezTo>
                    <a:pt x="436706" y="307953"/>
                    <a:pt x="436735" y="264328"/>
                    <a:pt x="436706" y="220703"/>
                  </a:cubicBezTo>
                  <a:cubicBezTo>
                    <a:pt x="436677" y="177547"/>
                    <a:pt x="425039" y="135077"/>
                    <a:pt x="401245" y="98882"/>
                  </a:cubicBezTo>
                  <a:cubicBezTo>
                    <a:pt x="369665" y="50844"/>
                    <a:pt x="319415" y="16020"/>
                    <a:pt x="262959" y="4535"/>
                  </a:cubicBezTo>
                  <a:cubicBezTo>
                    <a:pt x="248371" y="1567"/>
                    <a:pt x="233494" y="71"/>
                    <a:pt x="218612" y="0"/>
                  </a:cubicBezTo>
                  <a:cubicBezTo>
                    <a:pt x="205919" y="-61"/>
                    <a:pt x="205903" y="19665"/>
                    <a:pt x="218612" y="19726"/>
                  </a:cubicBezTo>
                  <a:cubicBezTo>
                    <a:pt x="276073" y="20002"/>
                    <a:pt x="330755" y="44880"/>
                    <a:pt x="368570" y="88207"/>
                  </a:cubicBezTo>
                  <a:cubicBezTo>
                    <a:pt x="400100" y="124334"/>
                    <a:pt x="416835" y="171101"/>
                    <a:pt x="416983" y="218887"/>
                  </a:cubicBezTo>
                  <a:cubicBezTo>
                    <a:pt x="417104" y="257660"/>
                    <a:pt x="416983" y="296435"/>
                    <a:pt x="416983" y="335208"/>
                  </a:cubicBezTo>
                  <a:cubicBezTo>
                    <a:pt x="416983" y="413310"/>
                    <a:pt x="416983" y="491412"/>
                    <a:pt x="416983" y="569513"/>
                  </a:cubicBezTo>
                  <a:lnTo>
                    <a:pt x="416983" y="806999"/>
                  </a:lnTo>
                  <a:cubicBezTo>
                    <a:pt x="416983" y="834667"/>
                    <a:pt x="416983" y="862335"/>
                    <a:pt x="416983" y="890003"/>
                  </a:cubicBezTo>
                  <a:cubicBezTo>
                    <a:pt x="416983" y="903366"/>
                    <a:pt x="415877" y="917268"/>
                    <a:pt x="416983" y="930598"/>
                  </a:cubicBezTo>
                  <a:cubicBezTo>
                    <a:pt x="417033" y="931204"/>
                    <a:pt x="416983" y="931835"/>
                    <a:pt x="416983" y="932445"/>
                  </a:cubicBezTo>
                  <a:lnTo>
                    <a:pt x="426844" y="922582"/>
                  </a:lnTo>
                  <a:lnTo>
                    <a:pt x="10380" y="922582"/>
                  </a:lnTo>
                  <a:lnTo>
                    <a:pt x="20241" y="932445"/>
                  </a:lnTo>
                  <a:lnTo>
                    <a:pt x="20241" y="222751"/>
                  </a:lnTo>
                  <a:cubicBezTo>
                    <a:pt x="20241" y="186682"/>
                    <a:pt x="28108" y="151711"/>
                    <a:pt x="46054" y="120192"/>
                  </a:cubicBezTo>
                  <a:cubicBezTo>
                    <a:pt x="73687" y="71663"/>
                    <a:pt x="121189" y="36565"/>
                    <a:pt x="175669" y="24375"/>
                  </a:cubicBezTo>
                  <a:cubicBezTo>
                    <a:pt x="189803" y="21213"/>
                    <a:pt x="204137" y="19796"/>
                    <a:pt x="218612" y="19726"/>
                  </a:cubicBezTo>
                  <a:cubicBezTo>
                    <a:pt x="231300" y="19665"/>
                    <a:pt x="231326" y="-61"/>
                    <a:pt x="218612" y="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79F1E17-944F-3F3E-82AE-5D7E0464A398}"/>
                </a:ext>
              </a:extLst>
            </p:cNvPr>
            <p:cNvSpPr/>
            <p:nvPr/>
          </p:nvSpPr>
          <p:spPr>
            <a:xfrm>
              <a:off x="9619977" y="4601146"/>
              <a:ext cx="101786" cy="101879"/>
            </a:xfrm>
            <a:custGeom>
              <a:avLst/>
              <a:gdLst>
                <a:gd name="connsiteX0" fmla="*/ 57867 w 101786"/>
                <a:gd name="connsiteY0" fmla="*/ 85028 h 101879"/>
                <a:gd name="connsiteX1" fmla="*/ 16773 w 101786"/>
                <a:gd name="connsiteY1" fmla="*/ 43927 h 101879"/>
                <a:gd name="connsiteX2" fmla="*/ 16773 w 101786"/>
                <a:gd name="connsiteY2" fmla="*/ 57876 h 101879"/>
                <a:gd name="connsiteX3" fmla="*/ 57867 w 101786"/>
                <a:gd name="connsiteY3" fmla="*/ 16776 h 101879"/>
                <a:gd name="connsiteX4" fmla="*/ 43921 w 101786"/>
                <a:gd name="connsiteY4" fmla="*/ 16776 h 101879"/>
                <a:gd name="connsiteX5" fmla="*/ 85013 w 101786"/>
                <a:gd name="connsiteY5" fmla="*/ 57876 h 101879"/>
                <a:gd name="connsiteX6" fmla="*/ 85013 w 101786"/>
                <a:gd name="connsiteY6" fmla="*/ 43927 h 101879"/>
                <a:gd name="connsiteX7" fmla="*/ 43921 w 101786"/>
                <a:gd name="connsiteY7" fmla="*/ 85028 h 101879"/>
                <a:gd name="connsiteX8" fmla="*/ 57867 w 101786"/>
                <a:gd name="connsiteY8" fmla="*/ 98977 h 101879"/>
                <a:gd name="connsiteX9" fmla="*/ 98959 w 101786"/>
                <a:gd name="connsiteY9" fmla="*/ 57876 h 101879"/>
                <a:gd name="connsiteX10" fmla="*/ 98959 w 101786"/>
                <a:gd name="connsiteY10" fmla="*/ 43927 h 101879"/>
                <a:gd name="connsiteX11" fmla="*/ 57867 w 101786"/>
                <a:gd name="connsiteY11" fmla="*/ 2828 h 101879"/>
                <a:gd name="connsiteX12" fmla="*/ 43921 w 101786"/>
                <a:gd name="connsiteY12" fmla="*/ 2828 h 101879"/>
                <a:gd name="connsiteX13" fmla="*/ 2828 w 101786"/>
                <a:gd name="connsiteY13" fmla="*/ 43927 h 101879"/>
                <a:gd name="connsiteX14" fmla="*/ 2828 w 101786"/>
                <a:gd name="connsiteY14" fmla="*/ 57876 h 101879"/>
                <a:gd name="connsiteX15" fmla="*/ 43921 w 101786"/>
                <a:gd name="connsiteY15" fmla="*/ 98977 h 101879"/>
                <a:gd name="connsiteX16" fmla="*/ 57867 w 101786"/>
                <a:gd name="connsiteY16" fmla="*/ 85028 h 10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" h="101879">
                  <a:moveTo>
                    <a:pt x="57867" y="85028"/>
                  </a:moveTo>
                  <a:cubicBezTo>
                    <a:pt x="44169" y="71328"/>
                    <a:pt x="30471" y="57627"/>
                    <a:pt x="16773" y="43927"/>
                  </a:cubicBezTo>
                  <a:lnTo>
                    <a:pt x="16773" y="57876"/>
                  </a:lnTo>
                  <a:cubicBezTo>
                    <a:pt x="30471" y="44176"/>
                    <a:pt x="44169" y="30476"/>
                    <a:pt x="57867" y="16776"/>
                  </a:cubicBezTo>
                  <a:lnTo>
                    <a:pt x="43921" y="16776"/>
                  </a:lnTo>
                  <a:cubicBezTo>
                    <a:pt x="57618" y="30476"/>
                    <a:pt x="71316" y="44176"/>
                    <a:pt x="85013" y="57876"/>
                  </a:cubicBezTo>
                  <a:lnTo>
                    <a:pt x="85013" y="43927"/>
                  </a:lnTo>
                  <a:cubicBezTo>
                    <a:pt x="71316" y="57627"/>
                    <a:pt x="57618" y="71328"/>
                    <a:pt x="43921" y="85028"/>
                  </a:cubicBezTo>
                  <a:cubicBezTo>
                    <a:pt x="34935" y="94016"/>
                    <a:pt x="48877" y="107968"/>
                    <a:pt x="57867" y="98977"/>
                  </a:cubicBezTo>
                  <a:cubicBezTo>
                    <a:pt x="71564" y="85276"/>
                    <a:pt x="85262" y="71576"/>
                    <a:pt x="98959" y="57876"/>
                  </a:cubicBezTo>
                  <a:cubicBezTo>
                    <a:pt x="102725" y="54109"/>
                    <a:pt x="102734" y="47702"/>
                    <a:pt x="98959" y="43927"/>
                  </a:cubicBezTo>
                  <a:cubicBezTo>
                    <a:pt x="85262" y="30227"/>
                    <a:pt x="71564" y="16528"/>
                    <a:pt x="57867" y="2828"/>
                  </a:cubicBezTo>
                  <a:cubicBezTo>
                    <a:pt x="54101" y="-938"/>
                    <a:pt x="47695" y="-947"/>
                    <a:pt x="43921" y="2828"/>
                  </a:cubicBezTo>
                  <a:cubicBezTo>
                    <a:pt x="30223" y="16528"/>
                    <a:pt x="16525" y="30227"/>
                    <a:pt x="2828" y="43927"/>
                  </a:cubicBezTo>
                  <a:cubicBezTo>
                    <a:pt x="-938" y="47694"/>
                    <a:pt x="-947" y="54101"/>
                    <a:pt x="2828" y="57876"/>
                  </a:cubicBezTo>
                  <a:cubicBezTo>
                    <a:pt x="16525" y="71576"/>
                    <a:pt x="30223" y="85276"/>
                    <a:pt x="43921" y="98977"/>
                  </a:cubicBezTo>
                  <a:cubicBezTo>
                    <a:pt x="52907" y="107964"/>
                    <a:pt x="66857" y="94020"/>
                    <a:pt x="57867" y="8502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F6B6AE39-110B-3675-2545-8C3D6E56AF45}"/>
                </a:ext>
              </a:extLst>
            </p:cNvPr>
            <p:cNvSpPr/>
            <p:nvPr/>
          </p:nvSpPr>
          <p:spPr>
            <a:xfrm>
              <a:off x="8059820" y="4180751"/>
              <a:ext cx="19722" cy="921865"/>
            </a:xfrm>
            <a:custGeom>
              <a:avLst/>
              <a:gdLst>
                <a:gd name="connsiteX0" fmla="*/ 0 w 19722"/>
                <a:gd name="connsiteY0" fmla="*/ 9527 h 921865"/>
                <a:gd name="connsiteX1" fmla="*/ 0 w 19722"/>
                <a:gd name="connsiteY1" fmla="*/ 361422 h 921865"/>
                <a:gd name="connsiteX2" fmla="*/ 0 w 19722"/>
                <a:gd name="connsiteY2" fmla="*/ 713316 h 921865"/>
                <a:gd name="connsiteX3" fmla="*/ 0 w 19722"/>
                <a:gd name="connsiteY3" fmla="*/ 912338 h 921865"/>
                <a:gd name="connsiteX4" fmla="*/ 19723 w 19722"/>
                <a:gd name="connsiteY4" fmla="*/ 912338 h 921865"/>
                <a:gd name="connsiteX5" fmla="*/ 19723 w 19722"/>
                <a:gd name="connsiteY5" fmla="*/ 560444 h 921865"/>
                <a:gd name="connsiteX6" fmla="*/ 19723 w 19722"/>
                <a:gd name="connsiteY6" fmla="*/ 208550 h 921865"/>
                <a:gd name="connsiteX7" fmla="*/ 19723 w 19722"/>
                <a:gd name="connsiteY7" fmla="*/ 9527 h 921865"/>
                <a:gd name="connsiteX8" fmla="*/ 0 w 19722"/>
                <a:gd name="connsiteY8" fmla="*/ 9527 h 921865"/>
                <a:gd name="connsiteX9" fmla="*/ 0 w 19722"/>
                <a:gd name="connsiteY9" fmla="*/ 9527 h 92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921865">
                  <a:moveTo>
                    <a:pt x="0" y="9527"/>
                  </a:moveTo>
                  <a:cubicBezTo>
                    <a:pt x="0" y="126825"/>
                    <a:pt x="0" y="244123"/>
                    <a:pt x="0" y="361422"/>
                  </a:cubicBezTo>
                  <a:cubicBezTo>
                    <a:pt x="0" y="478720"/>
                    <a:pt x="0" y="596018"/>
                    <a:pt x="0" y="713316"/>
                  </a:cubicBezTo>
                  <a:cubicBezTo>
                    <a:pt x="0" y="779657"/>
                    <a:pt x="0" y="845997"/>
                    <a:pt x="0" y="912338"/>
                  </a:cubicBezTo>
                  <a:cubicBezTo>
                    <a:pt x="0" y="925031"/>
                    <a:pt x="19723" y="925052"/>
                    <a:pt x="19723" y="912338"/>
                  </a:cubicBezTo>
                  <a:cubicBezTo>
                    <a:pt x="19723" y="795040"/>
                    <a:pt x="19723" y="677742"/>
                    <a:pt x="19723" y="560444"/>
                  </a:cubicBezTo>
                  <a:cubicBezTo>
                    <a:pt x="19723" y="443146"/>
                    <a:pt x="19723" y="325848"/>
                    <a:pt x="19723" y="208550"/>
                  </a:cubicBezTo>
                  <a:cubicBezTo>
                    <a:pt x="19723" y="142209"/>
                    <a:pt x="19723" y="75868"/>
                    <a:pt x="19723" y="9527"/>
                  </a:cubicBezTo>
                  <a:cubicBezTo>
                    <a:pt x="19723" y="-3165"/>
                    <a:pt x="0" y="-3186"/>
                    <a:pt x="0" y="9527"/>
                  </a:cubicBezTo>
                  <a:lnTo>
                    <a:pt x="0" y="95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93160C7-D938-D4B4-9581-F104639F477E}"/>
                </a:ext>
              </a:extLst>
            </p:cNvPr>
            <p:cNvSpPr/>
            <p:nvPr/>
          </p:nvSpPr>
          <p:spPr>
            <a:xfrm>
              <a:off x="9928087" y="5154832"/>
              <a:ext cx="1274012" cy="347854"/>
            </a:xfrm>
            <a:custGeom>
              <a:avLst/>
              <a:gdLst>
                <a:gd name="connsiteX0" fmla="*/ 23257 w 1274012"/>
                <a:gd name="connsiteY0" fmla="*/ 324649 h 347854"/>
                <a:gd name="connsiteX1" fmla="*/ 34759 w 1274012"/>
                <a:gd name="connsiteY1" fmla="*/ 266924 h 347854"/>
                <a:gd name="connsiteX2" fmla="*/ 94514 w 1274012"/>
                <a:gd name="connsiteY2" fmla="*/ 257354 h 347854"/>
                <a:gd name="connsiteX3" fmla="*/ 109001 w 1274012"/>
                <a:gd name="connsiteY3" fmla="*/ 246216 h 347854"/>
                <a:gd name="connsiteX4" fmla="*/ 130406 w 1274012"/>
                <a:gd name="connsiteY4" fmla="*/ 208907 h 347854"/>
                <a:gd name="connsiteX5" fmla="*/ 185402 w 1274012"/>
                <a:gd name="connsiteY5" fmla="*/ 214604 h 347854"/>
                <a:gd name="connsiteX6" fmla="*/ 199889 w 1274012"/>
                <a:gd name="connsiteY6" fmla="*/ 203466 h 347854"/>
                <a:gd name="connsiteX7" fmla="*/ 202200 w 1274012"/>
                <a:gd name="connsiteY7" fmla="*/ 91548 h 347854"/>
                <a:gd name="connsiteX8" fmla="*/ 267718 w 1274012"/>
                <a:gd name="connsiteY8" fmla="*/ 26308 h 347854"/>
                <a:gd name="connsiteX9" fmla="*/ 456240 w 1274012"/>
                <a:gd name="connsiteY9" fmla="*/ 88382 h 347854"/>
                <a:gd name="connsiteX10" fmla="*/ 520563 w 1274012"/>
                <a:gd name="connsiteY10" fmla="*/ 179447 h 347854"/>
                <a:gd name="connsiteX11" fmla="*/ 538587 w 1274012"/>
                <a:gd name="connsiteY11" fmla="*/ 181803 h 347854"/>
                <a:gd name="connsiteX12" fmla="*/ 630623 w 1274012"/>
                <a:gd name="connsiteY12" fmla="*/ 115744 h 347854"/>
                <a:gd name="connsiteX13" fmla="*/ 733181 w 1274012"/>
                <a:gd name="connsiteY13" fmla="*/ 158415 h 347854"/>
                <a:gd name="connsiteX14" fmla="*/ 758733 w 1274012"/>
                <a:gd name="connsiteY14" fmla="*/ 217720 h 347854"/>
                <a:gd name="connsiteX15" fmla="*/ 777109 w 1274012"/>
                <a:gd name="connsiteY15" fmla="*/ 222698 h 347854"/>
                <a:gd name="connsiteX16" fmla="*/ 854774 w 1274012"/>
                <a:gd name="connsiteY16" fmla="*/ 180803 h 347854"/>
                <a:gd name="connsiteX17" fmla="*/ 913158 w 1274012"/>
                <a:gd name="connsiteY17" fmla="*/ 249100 h 347854"/>
                <a:gd name="connsiteX18" fmla="*/ 931535 w 1274012"/>
                <a:gd name="connsiteY18" fmla="*/ 254078 h 347854"/>
                <a:gd name="connsiteX19" fmla="*/ 1028621 w 1274012"/>
                <a:gd name="connsiteY19" fmla="*/ 188010 h 347854"/>
                <a:gd name="connsiteX20" fmla="*/ 1103462 w 1274012"/>
                <a:gd name="connsiteY20" fmla="*/ 257178 h 347854"/>
                <a:gd name="connsiteX21" fmla="*/ 1120297 w 1274012"/>
                <a:gd name="connsiteY21" fmla="*/ 264152 h 347854"/>
                <a:gd name="connsiteX22" fmla="*/ 1212250 w 1274012"/>
                <a:gd name="connsiteY22" fmla="*/ 256124 h 347854"/>
                <a:gd name="connsiteX23" fmla="*/ 1252335 w 1274012"/>
                <a:gd name="connsiteY23" fmla="*/ 335661 h 347854"/>
                <a:gd name="connsiteX24" fmla="*/ 1271353 w 1274012"/>
                <a:gd name="connsiteY24" fmla="*/ 340905 h 347854"/>
                <a:gd name="connsiteX25" fmla="*/ 1222205 w 1274012"/>
                <a:gd name="connsiteY25" fmla="*/ 239091 h 347854"/>
                <a:gd name="connsiteX26" fmla="*/ 1106351 w 1274012"/>
                <a:gd name="connsiteY26" fmla="*/ 250204 h 347854"/>
                <a:gd name="connsiteX27" fmla="*/ 1123185 w 1274012"/>
                <a:gd name="connsiteY27" fmla="*/ 257178 h 347854"/>
                <a:gd name="connsiteX28" fmla="*/ 1062900 w 1274012"/>
                <a:gd name="connsiteY28" fmla="*/ 174904 h 347854"/>
                <a:gd name="connsiteX29" fmla="*/ 956917 w 1274012"/>
                <a:gd name="connsiteY29" fmla="*/ 194347 h 347854"/>
                <a:gd name="connsiteX30" fmla="*/ 914505 w 1274012"/>
                <a:gd name="connsiteY30" fmla="*/ 244122 h 347854"/>
                <a:gd name="connsiteX31" fmla="*/ 932881 w 1274012"/>
                <a:gd name="connsiteY31" fmla="*/ 249100 h 347854"/>
                <a:gd name="connsiteX32" fmla="*/ 860017 w 1274012"/>
                <a:gd name="connsiteY32" fmla="*/ 161781 h 347854"/>
                <a:gd name="connsiteX33" fmla="*/ 760079 w 1274012"/>
                <a:gd name="connsiteY33" fmla="*/ 212742 h 347854"/>
                <a:gd name="connsiteX34" fmla="*/ 778455 w 1274012"/>
                <a:gd name="connsiteY34" fmla="*/ 217720 h 347854"/>
                <a:gd name="connsiteX35" fmla="*/ 704329 w 1274012"/>
                <a:gd name="connsiteY35" fmla="*/ 109806 h 347854"/>
                <a:gd name="connsiteX36" fmla="*/ 573012 w 1274012"/>
                <a:gd name="connsiteY36" fmla="*/ 115875 h 347854"/>
                <a:gd name="connsiteX37" fmla="*/ 521557 w 1274012"/>
                <a:gd name="connsiteY37" fmla="*/ 171847 h 347854"/>
                <a:gd name="connsiteX38" fmla="*/ 539581 w 1274012"/>
                <a:gd name="connsiteY38" fmla="*/ 174203 h 347854"/>
                <a:gd name="connsiteX39" fmla="*/ 385086 w 1274012"/>
                <a:gd name="connsiteY39" fmla="*/ 18108 h 347854"/>
                <a:gd name="connsiteX40" fmla="*/ 269315 w 1274012"/>
                <a:gd name="connsiteY40" fmla="*/ 5077 h 347854"/>
                <a:gd name="connsiteX41" fmla="*/ 189242 w 1274012"/>
                <a:gd name="connsiteY41" fmla="*/ 72969 h 347854"/>
                <a:gd name="connsiteX42" fmla="*/ 180871 w 1274012"/>
                <a:gd name="connsiteY42" fmla="*/ 208709 h 347854"/>
                <a:gd name="connsiteX43" fmla="*/ 195357 w 1274012"/>
                <a:gd name="connsiteY43" fmla="*/ 197571 h 347854"/>
                <a:gd name="connsiteX44" fmla="*/ 118621 w 1274012"/>
                <a:gd name="connsiteY44" fmla="*/ 192819 h 347854"/>
                <a:gd name="connsiteX45" fmla="*/ 89983 w 1274012"/>
                <a:gd name="connsiteY45" fmla="*/ 251460 h 347854"/>
                <a:gd name="connsiteX46" fmla="*/ 104469 w 1274012"/>
                <a:gd name="connsiteY46" fmla="*/ 240322 h 347854"/>
                <a:gd name="connsiteX47" fmla="*/ 20814 w 1274012"/>
                <a:gd name="connsiteY47" fmla="*/ 252975 h 347854"/>
                <a:gd name="connsiteX48" fmla="*/ 6227 w 1274012"/>
                <a:gd name="connsiteY48" fmla="*/ 334605 h 347854"/>
                <a:gd name="connsiteX49" fmla="*/ 19719 w 1274012"/>
                <a:gd name="connsiteY49" fmla="*/ 338143 h 347854"/>
                <a:gd name="connsiteX50" fmla="*/ 23257 w 1274012"/>
                <a:gd name="connsiteY50" fmla="*/ 324649 h 347854"/>
                <a:gd name="connsiteX51" fmla="*/ 23257 w 1274012"/>
                <a:gd name="connsiteY51" fmla="*/ 324649 h 34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274012" h="347854">
                  <a:moveTo>
                    <a:pt x="23257" y="324649"/>
                  </a:moveTo>
                  <a:cubicBezTo>
                    <a:pt x="15082" y="305548"/>
                    <a:pt x="20065" y="281452"/>
                    <a:pt x="34759" y="266924"/>
                  </a:cubicBezTo>
                  <a:cubicBezTo>
                    <a:pt x="50112" y="251744"/>
                    <a:pt x="75186" y="247969"/>
                    <a:pt x="94514" y="257354"/>
                  </a:cubicBezTo>
                  <a:cubicBezTo>
                    <a:pt x="102396" y="261181"/>
                    <a:pt x="110818" y="254907"/>
                    <a:pt x="109001" y="246216"/>
                  </a:cubicBezTo>
                  <a:cubicBezTo>
                    <a:pt x="105752" y="230676"/>
                    <a:pt x="116734" y="215343"/>
                    <a:pt x="130406" y="208907"/>
                  </a:cubicBezTo>
                  <a:cubicBezTo>
                    <a:pt x="147994" y="200629"/>
                    <a:pt x="169112" y="205868"/>
                    <a:pt x="185402" y="214604"/>
                  </a:cubicBezTo>
                  <a:cubicBezTo>
                    <a:pt x="192730" y="218533"/>
                    <a:pt x="202455" y="212000"/>
                    <a:pt x="199889" y="203466"/>
                  </a:cubicBezTo>
                  <a:cubicBezTo>
                    <a:pt x="188976" y="167172"/>
                    <a:pt x="187253" y="127033"/>
                    <a:pt x="202200" y="91548"/>
                  </a:cubicBezTo>
                  <a:cubicBezTo>
                    <a:pt x="214371" y="62654"/>
                    <a:pt x="237780" y="37002"/>
                    <a:pt x="267718" y="26308"/>
                  </a:cubicBezTo>
                  <a:cubicBezTo>
                    <a:pt x="333973" y="2641"/>
                    <a:pt x="408500" y="44425"/>
                    <a:pt x="456240" y="88382"/>
                  </a:cubicBezTo>
                  <a:cubicBezTo>
                    <a:pt x="483793" y="113753"/>
                    <a:pt x="506658" y="144514"/>
                    <a:pt x="520563" y="179447"/>
                  </a:cubicBezTo>
                  <a:cubicBezTo>
                    <a:pt x="523365" y="186488"/>
                    <a:pt x="534511" y="190241"/>
                    <a:pt x="538587" y="181803"/>
                  </a:cubicBezTo>
                  <a:cubicBezTo>
                    <a:pt x="555849" y="146070"/>
                    <a:pt x="591300" y="120984"/>
                    <a:pt x="630623" y="115744"/>
                  </a:cubicBezTo>
                  <a:cubicBezTo>
                    <a:pt x="670072" y="110487"/>
                    <a:pt x="708195" y="128141"/>
                    <a:pt x="733181" y="158415"/>
                  </a:cubicBezTo>
                  <a:cubicBezTo>
                    <a:pt x="746969" y="175122"/>
                    <a:pt x="756340" y="196141"/>
                    <a:pt x="758733" y="217720"/>
                  </a:cubicBezTo>
                  <a:cubicBezTo>
                    <a:pt x="759679" y="226260"/>
                    <a:pt x="772524" y="232606"/>
                    <a:pt x="777109" y="222698"/>
                  </a:cubicBezTo>
                  <a:cubicBezTo>
                    <a:pt x="790386" y="194005"/>
                    <a:pt x="823042" y="175001"/>
                    <a:pt x="854774" y="180803"/>
                  </a:cubicBezTo>
                  <a:cubicBezTo>
                    <a:pt x="886959" y="186688"/>
                    <a:pt x="912090" y="216556"/>
                    <a:pt x="913158" y="249100"/>
                  </a:cubicBezTo>
                  <a:cubicBezTo>
                    <a:pt x="913469" y="258559"/>
                    <a:pt x="926649" y="262937"/>
                    <a:pt x="931535" y="254078"/>
                  </a:cubicBezTo>
                  <a:cubicBezTo>
                    <a:pt x="950918" y="218933"/>
                    <a:pt x="986570" y="188024"/>
                    <a:pt x="1028621" y="188010"/>
                  </a:cubicBezTo>
                  <a:cubicBezTo>
                    <a:pt x="1065760" y="187997"/>
                    <a:pt x="1104251" y="218170"/>
                    <a:pt x="1103462" y="257178"/>
                  </a:cubicBezTo>
                  <a:cubicBezTo>
                    <a:pt x="1103277" y="266339"/>
                    <a:pt x="1114085" y="269374"/>
                    <a:pt x="1120297" y="264152"/>
                  </a:cubicBezTo>
                  <a:cubicBezTo>
                    <a:pt x="1145377" y="243069"/>
                    <a:pt x="1184069" y="238737"/>
                    <a:pt x="1212250" y="256124"/>
                  </a:cubicBezTo>
                  <a:cubicBezTo>
                    <a:pt x="1238005" y="272014"/>
                    <a:pt x="1261302" y="304226"/>
                    <a:pt x="1252335" y="335661"/>
                  </a:cubicBezTo>
                  <a:cubicBezTo>
                    <a:pt x="1248847" y="347890"/>
                    <a:pt x="1267872" y="353111"/>
                    <a:pt x="1271353" y="340905"/>
                  </a:cubicBezTo>
                  <a:cubicBezTo>
                    <a:pt x="1282815" y="300723"/>
                    <a:pt x="1255520" y="259645"/>
                    <a:pt x="1222205" y="239091"/>
                  </a:cubicBezTo>
                  <a:cubicBezTo>
                    <a:pt x="1186094" y="216813"/>
                    <a:pt x="1138113" y="223504"/>
                    <a:pt x="1106351" y="250204"/>
                  </a:cubicBezTo>
                  <a:lnTo>
                    <a:pt x="1123185" y="257178"/>
                  </a:lnTo>
                  <a:cubicBezTo>
                    <a:pt x="1123946" y="219508"/>
                    <a:pt x="1096624" y="188294"/>
                    <a:pt x="1062900" y="174904"/>
                  </a:cubicBezTo>
                  <a:cubicBezTo>
                    <a:pt x="1026880" y="160603"/>
                    <a:pt x="986759" y="171430"/>
                    <a:pt x="956917" y="194347"/>
                  </a:cubicBezTo>
                  <a:cubicBezTo>
                    <a:pt x="939447" y="207764"/>
                    <a:pt x="925135" y="224847"/>
                    <a:pt x="914505" y="244122"/>
                  </a:cubicBezTo>
                  <a:cubicBezTo>
                    <a:pt x="920630" y="245782"/>
                    <a:pt x="926756" y="247441"/>
                    <a:pt x="932881" y="249100"/>
                  </a:cubicBezTo>
                  <a:cubicBezTo>
                    <a:pt x="931539" y="208210"/>
                    <a:pt x="900858" y="169488"/>
                    <a:pt x="860017" y="161781"/>
                  </a:cubicBezTo>
                  <a:cubicBezTo>
                    <a:pt x="820147" y="154258"/>
                    <a:pt x="777199" y="175743"/>
                    <a:pt x="760079" y="212742"/>
                  </a:cubicBezTo>
                  <a:cubicBezTo>
                    <a:pt x="766205" y="214401"/>
                    <a:pt x="772330" y="216060"/>
                    <a:pt x="778455" y="217720"/>
                  </a:cubicBezTo>
                  <a:cubicBezTo>
                    <a:pt x="773404" y="172161"/>
                    <a:pt x="745088" y="130981"/>
                    <a:pt x="704329" y="109806"/>
                  </a:cubicBezTo>
                  <a:cubicBezTo>
                    <a:pt x="662719" y="88190"/>
                    <a:pt x="612761" y="91546"/>
                    <a:pt x="573012" y="115875"/>
                  </a:cubicBezTo>
                  <a:cubicBezTo>
                    <a:pt x="551077" y="129301"/>
                    <a:pt x="532771" y="148634"/>
                    <a:pt x="521557" y="171847"/>
                  </a:cubicBezTo>
                  <a:lnTo>
                    <a:pt x="539581" y="174203"/>
                  </a:lnTo>
                  <a:cubicBezTo>
                    <a:pt x="511931" y="104741"/>
                    <a:pt x="453378" y="47844"/>
                    <a:pt x="385086" y="18108"/>
                  </a:cubicBezTo>
                  <a:cubicBezTo>
                    <a:pt x="349051" y="2417"/>
                    <a:pt x="307922" y="-6068"/>
                    <a:pt x="269315" y="5077"/>
                  </a:cubicBezTo>
                  <a:cubicBezTo>
                    <a:pt x="234455" y="15141"/>
                    <a:pt x="205760" y="40973"/>
                    <a:pt x="189242" y="72969"/>
                  </a:cubicBezTo>
                  <a:cubicBezTo>
                    <a:pt x="167621" y="114851"/>
                    <a:pt x="167505" y="164255"/>
                    <a:pt x="180871" y="208709"/>
                  </a:cubicBezTo>
                  <a:cubicBezTo>
                    <a:pt x="185700" y="204997"/>
                    <a:pt x="190528" y="201284"/>
                    <a:pt x="195357" y="197571"/>
                  </a:cubicBezTo>
                  <a:cubicBezTo>
                    <a:pt x="172112" y="185106"/>
                    <a:pt x="142843" y="179663"/>
                    <a:pt x="118621" y="192819"/>
                  </a:cubicBezTo>
                  <a:cubicBezTo>
                    <a:pt x="97752" y="204153"/>
                    <a:pt x="85068" y="227953"/>
                    <a:pt x="89983" y="251460"/>
                  </a:cubicBezTo>
                  <a:lnTo>
                    <a:pt x="104469" y="240322"/>
                  </a:lnTo>
                  <a:cubicBezTo>
                    <a:pt x="77120" y="227042"/>
                    <a:pt x="42774" y="231263"/>
                    <a:pt x="20814" y="252975"/>
                  </a:cubicBezTo>
                  <a:cubicBezTo>
                    <a:pt x="-736" y="274281"/>
                    <a:pt x="-5468" y="307275"/>
                    <a:pt x="6227" y="334605"/>
                  </a:cubicBezTo>
                  <a:cubicBezTo>
                    <a:pt x="8339" y="339540"/>
                    <a:pt x="15506" y="340542"/>
                    <a:pt x="19719" y="338143"/>
                  </a:cubicBezTo>
                  <a:cubicBezTo>
                    <a:pt x="24815" y="335243"/>
                    <a:pt x="25341" y="329518"/>
                    <a:pt x="23257" y="324649"/>
                  </a:cubicBezTo>
                  <a:lnTo>
                    <a:pt x="23257" y="3246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891B112-C047-7A51-8EDD-9D6D5C308773}"/>
                </a:ext>
              </a:extLst>
            </p:cNvPr>
            <p:cNvSpPr/>
            <p:nvPr/>
          </p:nvSpPr>
          <p:spPr>
            <a:xfrm>
              <a:off x="10392582" y="5319914"/>
              <a:ext cx="75740" cy="80750"/>
            </a:xfrm>
            <a:custGeom>
              <a:avLst/>
              <a:gdLst>
                <a:gd name="connsiteX0" fmla="*/ 23261 w 75740"/>
                <a:gd name="connsiteY0" fmla="*/ 65916 h 80750"/>
                <a:gd name="connsiteX1" fmla="*/ 22069 w 75740"/>
                <a:gd name="connsiteY1" fmla="*/ 63481 h 80750"/>
                <a:gd name="connsiteX2" fmla="*/ 21732 w 75740"/>
                <a:gd name="connsiteY2" fmla="*/ 62485 h 80750"/>
                <a:gd name="connsiteX3" fmla="*/ 20282 w 75740"/>
                <a:gd name="connsiteY3" fmla="*/ 57279 h 80750"/>
                <a:gd name="connsiteX4" fmla="*/ 19801 w 75740"/>
                <a:gd name="connsiteY4" fmla="*/ 54617 h 80750"/>
                <a:gd name="connsiteX5" fmla="*/ 19763 w 75740"/>
                <a:gd name="connsiteY5" fmla="*/ 53651 h 80750"/>
                <a:gd name="connsiteX6" fmla="*/ 19709 w 75740"/>
                <a:gd name="connsiteY6" fmla="*/ 48232 h 80750"/>
                <a:gd name="connsiteX7" fmla="*/ 19919 w 75740"/>
                <a:gd name="connsiteY7" fmla="*/ 45529 h 80750"/>
                <a:gd name="connsiteX8" fmla="*/ 20091 w 75740"/>
                <a:gd name="connsiteY8" fmla="*/ 44574 h 80750"/>
                <a:gd name="connsiteX9" fmla="*/ 21393 w 75740"/>
                <a:gd name="connsiteY9" fmla="*/ 39315 h 80750"/>
                <a:gd name="connsiteX10" fmla="*/ 22275 w 75740"/>
                <a:gd name="connsiteY10" fmla="*/ 36756 h 80750"/>
                <a:gd name="connsiteX11" fmla="*/ 22693 w 75740"/>
                <a:gd name="connsiteY11" fmla="*/ 35794 h 80750"/>
                <a:gd name="connsiteX12" fmla="*/ 25559 w 75740"/>
                <a:gd name="connsiteY12" fmla="*/ 30690 h 80750"/>
                <a:gd name="connsiteX13" fmla="*/ 26626 w 75740"/>
                <a:gd name="connsiteY13" fmla="*/ 29121 h 80750"/>
                <a:gd name="connsiteX14" fmla="*/ 28010 w 75740"/>
                <a:gd name="connsiteY14" fmla="*/ 27543 h 80750"/>
                <a:gd name="connsiteX15" fmla="*/ 30197 w 75740"/>
                <a:gd name="connsiteY15" fmla="*/ 25340 h 80750"/>
                <a:gd name="connsiteX16" fmla="*/ 31358 w 75740"/>
                <a:gd name="connsiteY16" fmla="*/ 24312 h 80750"/>
                <a:gd name="connsiteX17" fmla="*/ 31410 w 75740"/>
                <a:gd name="connsiteY17" fmla="*/ 24287 h 80750"/>
                <a:gd name="connsiteX18" fmla="*/ 41415 w 75740"/>
                <a:gd name="connsiteY18" fmla="*/ 20572 h 80750"/>
                <a:gd name="connsiteX19" fmla="*/ 41353 w 75740"/>
                <a:gd name="connsiteY19" fmla="*/ 20566 h 80750"/>
                <a:gd name="connsiteX20" fmla="*/ 42900 w 75740"/>
                <a:gd name="connsiteY20" fmla="*/ 20404 h 80750"/>
                <a:gd name="connsiteX21" fmla="*/ 46003 w 75740"/>
                <a:gd name="connsiteY21" fmla="*/ 20156 h 80750"/>
                <a:gd name="connsiteX22" fmla="*/ 52085 w 75740"/>
                <a:gd name="connsiteY22" fmla="*/ 19829 h 80750"/>
                <a:gd name="connsiteX23" fmla="*/ 55105 w 75740"/>
                <a:gd name="connsiteY23" fmla="*/ 19813 h 80750"/>
                <a:gd name="connsiteX24" fmla="*/ 57271 w 75740"/>
                <a:gd name="connsiteY24" fmla="*/ 19904 h 80750"/>
                <a:gd name="connsiteX25" fmla="*/ 59326 w 75740"/>
                <a:gd name="connsiteY25" fmla="*/ 20399 h 80750"/>
                <a:gd name="connsiteX26" fmla="*/ 60714 w 75740"/>
                <a:gd name="connsiteY26" fmla="*/ 20853 h 80750"/>
                <a:gd name="connsiteX27" fmla="*/ 61003 w 75740"/>
                <a:gd name="connsiteY27" fmla="*/ 21138 h 80750"/>
                <a:gd name="connsiteX28" fmla="*/ 74495 w 75740"/>
                <a:gd name="connsiteY28" fmla="*/ 17599 h 80750"/>
                <a:gd name="connsiteX29" fmla="*/ 70958 w 75740"/>
                <a:gd name="connsiteY29" fmla="*/ 4105 h 80750"/>
                <a:gd name="connsiteX30" fmla="*/ 37704 w 75740"/>
                <a:gd name="connsiteY30" fmla="*/ 1320 h 80750"/>
                <a:gd name="connsiteX31" fmla="*/ 9551 w 75740"/>
                <a:gd name="connsiteY31" fmla="*/ 19247 h 80750"/>
                <a:gd name="connsiteX32" fmla="*/ 6231 w 75740"/>
                <a:gd name="connsiteY32" fmla="*/ 75871 h 80750"/>
                <a:gd name="connsiteX33" fmla="*/ 19723 w 75740"/>
                <a:gd name="connsiteY33" fmla="*/ 79410 h 80750"/>
                <a:gd name="connsiteX34" fmla="*/ 23261 w 75740"/>
                <a:gd name="connsiteY34" fmla="*/ 65915 h 80750"/>
                <a:gd name="connsiteX35" fmla="*/ 23261 w 75740"/>
                <a:gd name="connsiteY35" fmla="*/ 65915 h 8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5740" h="80750">
                  <a:moveTo>
                    <a:pt x="23261" y="65916"/>
                  </a:moveTo>
                  <a:cubicBezTo>
                    <a:pt x="22845" y="65112"/>
                    <a:pt x="22440" y="64305"/>
                    <a:pt x="22069" y="63481"/>
                  </a:cubicBezTo>
                  <a:cubicBezTo>
                    <a:pt x="22881" y="65286"/>
                    <a:pt x="21870" y="62882"/>
                    <a:pt x="21732" y="62485"/>
                  </a:cubicBezTo>
                  <a:cubicBezTo>
                    <a:pt x="21139" y="60783"/>
                    <a:pt x="20656" y="59042"/>
                    <a:pt x="20282" y="57279"/>
                  </a:cubicBezTo>
                  <a:cubicBezTo>
                    <a:pt x="20095" y="56397"/>
                    <a:pt x="19930" y="55509"/>
                    <a:pt x="19801" y="54617"/>
                  </a:cubicBezTo>
                  <a:cubicBezTo>
                    <a:pt x="20109" y="56746"/>
                    <a:pt x="19794" y="54111"/>
                    <a:pt x="19763" y="53651"/>
                  </a:cubicBezTo>
                  <a:cubicBezTo>
                    <a:pt x="19638" y="51848"/>
                    <a:pt x="19621" y="50037"/>
                    <a:pt x="19709" y="48232"/>
                  </a:cubicBezTo>
                  <a:cubicBezTo>
                    <a:pt x="19753" y="47328"/>
                    <a:pt x="19835" y="46429"/>
                    <a:pt x="19919" y="45529"/>
                  </a:cubicBezTo>
                  <a:cubicBezTo>
                    <a:pt x="19721" y="47654"/>
                    <a:pt x="20005" y="45036"/>
                    <a:pt x="20091" y="44574"/>
                  </a:cubicBezTo>
                  <a:cubicBezTo>
                    <a:pt x="20422" y="42798"/>
                    <a:pt x="20856" y="41040"/>
                    <a:pt x="21393" y="39315"/>
                  </a:cubicBezTo>
                  <a:cubicBezTo>
                    <a:pt x="21662" y="38452"/>
                    <a:pt x="21978" y="37609"/>
                    <a:pt x="22275" y="36756"/>
                  </a:cubicBezTo>
                  <a:cubicBezTo>
                    <a:pt x="23018" y="34620"/>
                    <a:pt x="21736" y="37628"/>
                    <a:pt x="22693" y="35794"/>
                  </a:cubicBezTo>
                  <a:cubicBezTo>
                    <a:pt x="23601" y="34053"/>
                    <a:pt x="24479" y="32336"/>
                    <a:pt x="25559" y="30690"/>
                  </a:cubicBezTo>
                  <a:cubicBezTo>
                    <a:pt x="25734" y="30424"/>
                    <a:pt x="27215" y="28357"/>
                    <a:pt x="26626" y="29121"/>
                  </a:cubicBezTo>
                  <a:cubicBezTo>
                    <a:pt x="26089" y="29816"/>
                    <a:pt x="27745" y="27834"/>
                    <a:pt x="28010" y="27543"/>
                  </a:cubicBezTo>
                  <a:cubicBezTo>
                    <a:pt x="28709" y="26779"/>
                    <a:pt x="29435" y="26043"/>
                    <a:pt x="30197" y="25340"/>
                  </a:cubicBezTo>
                  <a:cubicBezTo>
                    <a:pt x="30573" y="24985"/>
                    <a:pt x="30960" y="24642"/>
                    <a:pt x="31358" y="24312"/>
                  </a:cubicBezTo>
                  <a:cubicBezTo>
                    <a:pt x="30847" y="24681"/>
                    <a:pt x="30865" y="24672"/>
                    <a:pt x="31410" y="24287"/>
                  </a:cubicBezTo>
                  <a:cubicBezTo>
                    <a:pt x="34847" y="21852"/>
                    <a:pt x="36793" y="21342"/>
                    <a:pt x="41415" y="20572"/>
                  </a:cubicBezTo>
                  <a:cubicBezTo>
                    <a:pt x="42114" y="20462"/>
                    <a:pt x="42093" y="20460"/>
                    <a:pt x="41353" y="20566"/>
                  </a:cubicBezTo>
                  <a:cubicBezTo>
                    <a:pt x="41868" y="20505"/>
                    <a:pt x="42383" y="20451"/>
                    <a:pt x="42900" y="20404"/>
                  </a:cubicBezTo>
                  <a:cubicBezTo>
                    <a:pt x="43933" y="20305"/>
                    <a:pt x="44967" y="20227"/>
                    <a:pt x="46003" y="20156"/>
                  </a:cubicBezTo>
                  <a:cubicBezTo>
                    <a:pt x="48027" y="20018"/>
                    <a:pt x="50056" y="19889"/>
                    <a:pt x="52085" y="19829"/>
                  </a:cubicBezTo>
                  <a:cubicBezTo>
                    <a:pt x="53092" y="19799"/>
                    <a:pt x="54098" y="19787"/>
                    <a:pt x="55105" y="19813"/>
                  </a:cubicBezTo>
                  <a:cubicBezTo>
                    <a:pt x="55487" y="19822"/>
                    <a:pt x="58094" y="20009"/>
                    <a:pt x="57271" y="19904"/>
                  </a:cubicBezTo>
                  <a:cubicBezTo>
                    <a:pt x="56447" y="19799"/>
                    <a:pt x="58958" y="20292"/>
                    <a:pt x="59326" y="20399"/>
                  </a:cubicBezTo>
                  <a:cubicBezTo>
                    <a:pt x="59796" y="20526"/>
                    <a:pt x="60259" y="20677"/>
                    <a:pt x="60714" y="20853"/>
                  </a:cubicBezTo>
                  <a:cubicBezTo>
                    <a:pt x="59847" y="20514"/>
                    <a:pt x="59943" y="20609"/>
                    <a:pt x="61003" y="21138"/>
                  </a:cubicBezTo>
                  <a:cubicBezTo>
                    <a:pt x="65501" y="23666"/>
                    <a:pt x="71979" y="22363"/>
                    <a:pt x="74495" y="17599"/>
                  </a:cubicBezTo>
                  <a:cubicBezTo>
                    <a:pt x="76958" y="12938"/>
                    <a:pt x="75761" y="6805"/>
                    <a:pt x="70958" y="4105"/>
                  </a:cubicBezTo>
                  <a:cubicBezTo>
                    <a:pt x="60975" y="-1507"/>
                    <a:pt x="48612" y="-220"/>
                    <a:pt x="37704" y="1320"/>
                  </a:cubicBezTo>
                  <a:cubicBezTo>
                    <a:pt x="25750" y="3008"/>
                    <a:pt x="16514" y="9582"/>
                    <a:pt x="9551" y="19247"/>
                  </a:cubicBezTo>
                  <a:cubicBezTo>
                    <a:pt x="-2196" y="35555"/>
                    <a:pt x="-2873" y="58285"/>
                    <a:pt x="6231" y="75871"/>
                  </a:cubicBezTo>
                  <a:cubicBezTo>
                    <a:pt x="8607" y="80461"/>
                    <a:pt x="15405" y="82194"/>
                    <a:pt x="19723" y="79410"/>
                  </a:cubicBezTo>
                  <a:cubicBezTo>
                    <a:pt x="24400" y="76394"/>
                    <a:pt x="25802" y="70824"/>
                    <a:pt x="23261" y="65915"/>
                  </a:cubicBezTo>
                  <a:lnTo>
                    <a:pt x="23261" y="6591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5992F9F-5223-8F64-E0B4-D8F3E0925C92}"/>
                </a:ext>
              </a:extLst>
            </p:cNvPr>
            <p:cNvSpPr/>
            <p:nvPr/>
          </p:nvSpPr>
          <p:spPr>
            <a:xfrm>
              <a:off x="7787454" y="3246010"/>
              <a:ext cx="585103" cy="1361422"/>
            </a:xfrm>
            <a:custGeom>
              <a:avLst/>
              <a:gdLst>
                <a:gd name="connsiteX0" fmla="*/ 282186 w 585103"/>
                <a:gd name="connsiteY0" fmla="*/ 1271589 h 1361422"/>
                <a:gd name="connsiteX1" fmla="*/ 35135 w 585103"/>
                <a:gd name="connsiteY1" fmla="*/ 1069062 h 1361422"/>
                <a:gd name="connsiteX2" fmla="*/ 68943 w 585103"/>
                <a:gd name="connsiteY2" fmla="*/ 931891 h 1361422"/>
                <a:gd name="connsiteX3" fmla="*/ 130229 w 585103"/>
                <a:gd name="connsiteY3" fmla="*/ 881049 h 1361422"/>
                <a:gd name="connsiteX4" fmla="*/ 158977 w 585103"/>
                <a:gd name="connsiteY4" fmla="*/ 803926 h 1361422"/>
                <a:gd name="connsiteX5" fmla="*/ 110164 w 585103"/>
                <a:gd name="connsiteY5" fmla="*/ 722581 h 1361422"/>
                <a:gd name="connsiteX6" fmla="*/ 49095 w 585103"/>
                <a:gd name="connsiteY6" fmla="*/ 650426 h 1361422"/>
                <a:gd name="connsiteX7" fmla="*/ 45060 w 585103"/>
                <a:gd name="connsiteY7" fmla="*/ 488656 h 1361422"/>
                <a:gd name="connsiteX8" fmla="*/ 152244 w 585103"/>
                <a:gd name="connsiteY8" fmla="*/ 423697 h 1361422"/>
                <a:gd name="connsiteX9" fmla="*/ 196431 w 585103"/>
                <a:gd name="connsiteY9" fmla="*/ 380233 h 1361422"/>
                <a:gd name="connsiteX10" fmla="*/ 203023 w 585103"/>
                <a:gd name="connsiteY10" fmla="*/ 301652 h 1361422"/>
                <a:gd name="connsiteX11" fmla="*/ 167354 w 585103"/>
                <a:gd name="connsiteY11" fmla="*/ 214056 h 1361422"/>
                <a:gd name="connsiteX12" fmla="*/ 172257 w 585103"/>
                <a:gd name="connsiteY12" fmla="*/ 116768 h 1361422"/>
                <a:gd name="connsiteX13" fmla="*/ 280851 w 585103"/>
                <a:gd name="connsiteY13" fmla="*/ 24092 h 1361422"/>
                <a:gd name="connsiteX14" fmla="*/ 416022 w 585103"/>
                <a:gd name="connsiteY14" fmla="*/ 51149 h 1361422"/>
                <a:gd name="connsiteX15" fmla="*/ 479732 w 585103"/>
                <a:gd name="connsiteY15" fmla="*/ 146478 h 1361422"/>
                <a:gd name="connsiteX16" fmla="*/ 488763 w 585103"/>
                <a:gd name="connsiteY16" fmla="*/ 273116 h 1361422"/>
                <a:gd name="connsiteX17" fmla="*/ 461675 w 585103"/>
                <a:gd name="connsiteY17" fmla="*/ 396734 h 1361422"/>
                <a:gd name="connsiteX18" fmla="*/ 436883 w 585103"/>
                <a:gd name="connsiteY18" fmla="*/ 471134 h 1361422"/>
                <a:gd name="connsiteX19" fmla="*/ 453692 w 585103"/>
                <a:gd name="connsiteY19" fmla="*/ 557674 h 1361422"/>
                <a:gd name="connsiteX20" fmla="*/ 554330 w 585103"/>
                <a:gd name="connsiteY20" fmla="*/ 673118 h 1361422"/>
                <a:gd name="connsiteX21" fmla="*/ 532000 w 585103"/>
                <a:gd name="connsiteY21" fmla="*/ 849388 h 1361422"/>
                <a:gd name="connsiteX22" fmla="*/ 501103 w 585103"/>
                <a:gd name="connsiteY22" fmla="*/ 932860 h 1361422"/>
                <a:gd name="connsiteX23" fmla="*/ 522232 w 585103"/>
                <a:gd name="connsiteY23" fmla="*/ 973324 h 1361422"/>
                <a:gd name="connsiteX24" fmla="*/ 539298 w 585103"/>
                <a:gd name="connsiteY24" fmla="*/ 1017513 h 1361422"/>
                <a:gd name="connsiteX25" fmla="*/ 499913 w 585103"/>
                <a:gd name="connsiteY25" fmla="*/ 1206474 h 1361422"/>
                <a:gd name="connsiteX26" fmla="*/ 363954 w 585103"/>
                <a:gd name="connsiteY26" fmla="*/ 1314869 h 1361422"/>
                <a:gd name="connsiteX27" fmla="*/ 282695 w 585103"/>
                <a:gd name="connsiteY27" fmla="*/ 1342101 h 1361422"/>
                <a:gd name="connsiteX28" fmla="*/ 287938 w 585103"/>
                <a:gd name="connsiteY28" fmla="*/ 1361122 h 1361422"/>
                <a:gd name="connsiteX29" fmla="*/ 556461 w 585103"/>
                <a:gd name="connsiteY29" fmla="*/ 1129563 h 1361422"/>
                <a:gd name="connsiteX30" fmla="*/ 561291 w 585103"/>
                <a:gd name="connsiteY30" fmla="*/ 1026757 h 1361422"/>
                <a:gd name="connsiteX31" fmla="*/ 545465 w 585103"/>
                <a:gd name="connsiteY31" fmla="*/ 974897 h 1361422"/>
                <a:gd name="connsiteX32" fmla="*/ 523119 w 585103"/>
                <a:gd name="connsiteY32" fmla="*/ 935548 h 1361422"/>
                <a:gd name="connsiteX33" fmla="*/ 527452 w 585103"/>
                <a:gd name="connsiteY33" fmla="*/ 893338 h 1361422"/>
                <a:gd name="connsiteX34" fmla="*/ 552412 w 585103"/>
                <a:gd name="connsiteY34" fmla="*/ 853179 h 1361422"/>
                <a:gd name="connsiteX35" fmla="*/ 582785 w 585103"/>
                <a:gd name="connsiteY35" fmla="*/ 763993 h 1361422"/>
                <a:gd name="connsiteX36" fmla="*/ 574210 w 585103"/>
                <a:gd name="connsiteY36" fmla="*/ 670096 h 1361422"/>
                <a:gd name="connsiteX37" fmla="*/ 526481 w 585103"/>
                <a:gd name="connsiteY37" fmla="*/ 604212 h 1361422"/>
                <a:gd name="connsiteX38" fmla="*/ 471812 w 585103"/>
                <a:gd name="connsiteY38" fmla="*/ 549296 h 1361422"/>
                <a:gd name="connsiteX39" fmla="*/ 455261 w 585103"/>
                <a:gd name="connsiteY39" fmla="*/ 511408 h 1361422"/>
                <a:gd name="connsiteX40" fmla="*/ 459326 w 585103"/>
                <a:gd name="connsiteY40" fmla="*/ 461245 h 1361422"/>
                <a:gd name="connsiteX41" fmla="*/ 484309 w 585103"/>
                <a:gd name="connsiteY41" fmla="*/ 391077 h 1361422"/>
                <a:gd name="connsiteX42" fmla="*/ 500547 w 585103"/>
                <a:gd name="connsiteY42" fmla="*/ 327925 h 1361422"/>
                <a:gd name="connsiteX43" fmla="*/ 508595 w 585103"/>
                <a:gd name="connsiteY43" fmla="*/ 194171 h 1361422"/>
                <a:gd name="connsiteX44" fmla="*/ 466720 w 585103"/>
                <a:gd name="connsiteY44" fmla="*/ 74221 h 1361422"/>
                <a:gd name="connsiteX45" fmla="*/ 354730 w 585103"/>
                <a:gd name="connsiteY45" fmla="*/ 3511 h 1361422"/>
                <a:gd name="connsiteX46" fmla="*/ 206708 w 585103"/>
                <a:gd name="connsiteY46" fmla="*/ 38703 h 1361422"/>
                <a:gd name="connsiteX47" fmla="*/ 143892 w 585103"/>
                <a:gd name="connsiteY47" fmla="*/ 196632 h 1361422"/>
                <a:gd name="connsiteX48" fmla="*/ 157545 w 585103"/>
                <a:gd name="connsiteY48" fmla="*/ 245977 h 1361422"/>
                <a:gd name="connsiteX49" fmla="*/ 177479 w 585103"/>
                <a:gd name="connsiteY49" fmla="*/ 289325 h 1361422"/>
                <a:gd name="connsiteX50" fmla="*/ 179770 w 585103"/>
                <a:gd name="connsiteY50" fmla="*/ 369595 h 1361422"/>
                <a:gd name="connsiteX51" fmla="*/ 77954 w 585103"/>
                <a:gd name="connsiteY51" fmla="*/ 440595 h 1361422"/>
                <a:gd name="connsiteX52" fmla="*/ 27034 w 585103"/>
                <a:gd name="connsiteY52" fmla="*/ 479405 h 1361422"/>
                <a:gd name="connsiteX53" fmla="*/ 26 w 585103"/>
                <a:gd name="connsiteY53" fmla="*/ 562688 h 1361422"/>
                <a:gd name="connsiteX54" fmla="*/ 89507 w 585103"/>
                <a:gd name="connsiteY54" fmla="*/ 729458 h 1361422"/>
                <a:gd name="connsiteX55" fmla="*/ 140118 w 585103"/>
                <a:gd name="connsiteY55" fmla="*/ 810146 h 1361422"/>
                <a:gd name="connsiteX56" fmla="*/ 100447 w 585103"/>
                <a:gd name="connsiteY56" fmla="*/ 880658 h 1361422"/>
                <a:gd name="connsiteX57" fmla="*/ 41730 w 585103"/>
                <a:gd name="connsiteY57" fmla="*/ 934660 h 1361422"/>
                <a:gd name="connsiteX58" fmla="*/ 14811 w 585103"/>
                <a:gd name="connsiteY58" fmla="*/ 1005222 h 1361422"/>
                <a:gd name="connsiteX59" fmla="*/ 49218 w 585103"/>
                <a:gd name="connsiteY59" fmla="*/ 1155808 h 1361422"/>
                <a:gd name="connsiteX60" fmla="*/ 192426 w 585103"/>
                <a:gd name="connsiteY60" fmla="*/ 1264394 h 1361422"/>
                <a:gd name="connsiteX61" fmla="*/ 276943 w 585103"/>
                <a:gd name="connsiteY61" fmla="*/ 1290610 h 1361422"/>
                <a:gd name="connsiteX62" fmla="*/ 282186 w 585103"/>
                <a:gd name="connsiteY62" fmla="*/ 1271589 h 1361422"/>
                <a:gd name="connsiteX63" fmla="*/ 282186 w 585103"/>
                <a:gd name="connsiteY63" fmla="*/ 1271589 h 1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85103" h="1361422">
                  <a:moveTo>
                    <a:pt x="282186" y="1271589"/>
                  </a:moveTo>
                  <a:cubicBezTo>
                    <a:pt x="175207" y="1247491"/>
                    <a:pt x="56304" y="1187636"/>
                    <a:pt x="35135" y="1069062"/>
                  </a:cubicBezTo>
                  <a:cubicBezTo>
                    <a:pt x="26684" y="1021722"/>
                    <a:pt x="35670" y="968226"/>
                    <a:pt x="68943" y="931891"/>
                  </a:cubicBezTo>
                  <a:cubicBezTo>
                    <a:pt x="86955" y="912222"/>
                    <a:pt x="111012" y="899432"/>
                    <a:pt x="130229" y="881049"/>
                  </a:cubicBezTo>
                  <a:cubicBezTo>
                    <a:pt x="151858" y="860360"/>
                    <a:pt x="163923" y="834161"/>
                    <a:pt x="158977" y="803926"/>
                  </a:cubicBezTo>
                  <a:cubicBezTo>
                    <a:pt x="153745" y="771948"/>
                    <a:pt x="131636" y="745490"/>
                    <a:pt x="110164" y="722581"/>
                  </a:cubicBezTo>
                  <a:cubicBezTo>
                    <a:pt x="88523" y="699490"/>
                    <a:pt x="66221" y="677252"/>
                    <a:pt x="49095" y="650426"/>
                  </a:cubicBezTo>
                  <a:cubicBezTo>
                    <a:pt x="19181" y="603567"/>
                    <a:pt x="3154" y="534068"/>
                    <a:pt x="45060" y="488656"/>
                  </a:cubicBezTo>
                  <a:cubicBezTo>
                    <a:pt x="73758" y="457558"/>
                    <a:pt x="117226" y="445733"/>
                    <a:pt x="152244" y="423697"/>
                  </a:cubicBezTo>
                  <a:cubicBezTo>
                    <a:pt x="169854" y="412615"/>
                    <a:pt x="186251" y="398679"/>
                    <a:pt x="196431" y="380233"/>
                  </a:cubicBezTo>
                  <a:cubicBezTo>
                    <a:pt x="209828" y="355961"/>
                    <a:pt x="211138" y="327903"/>
                    <a:pt x="203023" y="301652"/>
                  </a:cubicBezTo>
                  <a:cubicBezTo>
                    <a:pt x="193668" y="271392"/>
                    <a:pt x="175467" y="244789"/>
                    <a:pt x="167354" y="214056"/>
                  </a:cubicBezTo>
                  <a:cubicBezTo>
                    <a:pt x="158859" y="181875"/>
                    <a:pt x="160223" y="147872"/>
                    <a:pt x="172257" y="116768"/>
                  </a:cubicBezTo>
                  <a:cubicBezTo>
                    <a:pt x="190369" y="69958"/>
                    <a:pt x="232549" y="35794"/>
                    <a:pt x="280851" y="24092"/>
                  </a:cubicBezTo>
                  <a:cubicBezTo>
                    <a:pt x="327338" y="12829"/>
                    <a:pt x="377177" y="23551"/>
                    <a:pt x="416022" y="51149"/>
                  </a:cubicBezTo>
                  <a:cubicBezTo>
                    <a:pt x="448207" y="74015"/>
                    <a:pt x="468955" y="109012"/>
                    <a:pt x="479732" y="146478"/>
                  </a:cubicBezTo>
                  <a:cubicBezTo>
                    <a:pt x="491517" y="187451"/>
                    <a:pt x="492688" y="230887"/>
                    <a:pt x="488763" y="273116"/>
                  </a:cubicBezTo>
                  <a:cubicBezTo>
                    <a:pt x="484856" y="315155"/>
                    <a:pt x="475391" y="356828"/>
                    <a:pt x="461675" y="396734"/>
                  </a:cubicBezTo>
                  <a:cubicBezTo>
                    <a:pt x="453162" y="421498"/>
                    <a:pt x="441530" y="445172"/>
                    <a:pt x="436883" y="471134"/>
                  </a:cubicBezTo>
                  <a:cubicBezTo>
                    <a:pt x="431398" y="501784"/>
                    <a:pt x="436035" y="531716"/>
                    <a:pt x="453692" y="557674"/>
                  </a:cubicBezTo>
                  <a:cubicBezTo>
                    <a:pt x="482471" y="599983"/>
                    <a:pt x="534758" y="624279"/>
                    <a:pt x="554330" y="673118"/>
                  </a:cubicBezTo>
                  <a:cubicBezTo>
                    <a:pt x="577594" y="731171"/>
                    <a:pt x="561666" y="796782"/>
                    <a:pt x="532000" y="849388"/>
                  </a:cubicBezTo>
                  <a:cubicBezTo>
                    <a:pt x="517306" y="875444"/>
                    <a:pt x="491703" y="900458"/>
                    <a:pt x="501103" y="932860"/>
                  </a:cubicBezTo>
                  <a:cubicBezTo>
                    <a:pt x="505380" y="947603"/>
                    <a:pt x="514509" y="960276"/>
                    <a:pt x="522232" y="973324"/>
                  </a:cubicBezTo>
                  <a:cubicBezTo>
                    <a:pt x="530339" y="987022"/>
                    <a:pt x="535556" y="1002077"/>
                    <a:pt x="539298" y="1017513"/>
                  </a:cubicBezTo>
                  <a:cubicBezTo>
                    <a:pt x="554940" y="1082044"/>
                    <a:pt x="537434" y="1152618"/>
                    <a:pt x="499913" y="1206474"/>
                  </a:cubicBezTo>
                  <a:cubicBezTo>
                    <a:pt x="466238" y="1254809"/>
                    <a:pt x="417184" y="1290693"/>
                    <a:pt x="363954" y="1314869"/>
                  </a:cubicBezTo>
                  <a:cubicBezTo>
                    <a:pt x="337898" y="1326704"/>
                    <a:pt x="310534" y="1335559"/>
                    <a:pt x="282695" y="1342101"/>
                  </a:cubicBezTo>
                  <a:cubicBezTo>
                    <a:pt x="270344" y="1345003"/>
                    <a:pt x="275572" y="1364027"/>
                    <a:pt x="287938" y="1361122"/>
                  </a:cubicBezTo>
                  <a:cubicBezTo>
                    <a:pt x="407721" y="1332977"/>
                    <a:pt x="524782" y="1254718"/>
                    <a:pt x="556461" y="1129563"/>
                  </a:cubicBezTo>
                  <a:cubicBezTo>
                    <a:pt x="564943" y="1096054"/>
                    <a:pt x="567075" y="1060884"/>
                    <a:pt x="561291" y="1026757"/>
                  </a:cubicBezTo>
                  <a:cubicBezTo>
                    <a:pt x="558274" y="1008956"/>
                    <a:pt x="553058" y="991298"/>
                    <a:pt x="545465" y="974897"/>
                  </a:cubicBezTo>
                  <a:cubicBezTo>
                    <a:pt x="539113" y="961178"/>
                    <a:pt x="529431" y="949285"/>
                    <a:pt x="523119" y="935548"/>
                  </a:cubicBezTo>
                  <a:cubicBezTo>
                    <a:pt x="516092" y="920256"/>
                    <a:pt x="518787" y="907322"/>
                    <a:pt x="527452" y="893338"/>
                  </a:cubicBezTo>
                  <a:cubicBezTo>
                    <a:pt x="535781" y="879897"/>
                    <a:pt x="544950" y="867168"/>
                    <a:pt x="552412" y="853179"/>
                  </a:cubicBezTo>
                  <a:cubicBezTo>
                    <a:pt x="567232" y="825390"/>
                    <a:pt x="578263" y="795235"/>
                    <a:pt x="582785" y="763993"/>
                  </a:cubicBezTo>
                  <a:cubicBezTo>
                    <a:pt x="587335" y="732557"/>
                    <a:pt x="585547" y="699993"/>
                    <a:pt x="574210" y="670096"/>
                  </a:cubicBezTo>
                  <a:cubicBezTo>
                    <a:pt x="564284" y="643920"/>
                    <a:pt x="546725" y="623127"/>
                    <a:pt x="526481" y="604212"/>
                  </a:cubicBezTo>
                  <a:cubicBezTo>
                    <a:pt x="507725" y="586686"/>
                    <a:pt x="486681" y="570483"/>
                    <a:pt x="471812" y="549296"/>
                  </a:cubicBezTo>
                  <a:cubicBezTo>
                    <a:pt x="463783" y="537855"/>
                    <a:pt x="457686" y="525259"/>
                    <a:pt x="455261" y="511408"/>
                  </a:cubicBezTo>
                  <a:cubicBezTo>
                    <a:pt x="452340" y="494728"/>
                    <a:pt x="454958" y="477420"/>
                    <a:pt x="459326" y="461245"/>
                  </a:cubicBezTo>
                  <a:cubicBezTo>
                    <a:pt x="465797" y="437287"/>
                    <a:pt x="476742" y="414716"/>
                    <a:pt x="484309" y="391077"/>
                  </a:cubicBezTo>
                  <a:cubicBezTo>
                    <a:pt x="490938" y="370367"/>
                    <a:pt x="496360" y="349264"/>
                    <a:pt x="500547" y="327925"/>
                  </a:cubicBezTo>
                  <a:cubicBezTo>
                    <a:pt x="509150" y="284078"/>
                    <a:pt x="513155" y="238739"/>
                    <a:pt x="508595" y="194171"/>
                  </a:cubicBezTo>
                  <a:cubicBezTo>
                    <a:pt x="504257" y="151777"/>
                    <a:pt x="492367" y="108891"/>
                    <a:pt x="466720" y="74221"/>
                  </a:cubicBezTo>
                  <a:cubicBezTo>
                    <a:pt x="439698" y="37693"/>
                    <a:pt x="399315" y="12426"/>
                    <a:pt x="354730" y="3511"/>
                  </a:cubicBezTo>
                  <a:cubicBezTo>
                    <a:pt x="302881" y="-6857"/>
                    <a:pt x="248274" y="5990"/>
                    <a:pt x="206708" y="38703"/>
                  </a:cubicBezTo>
                  <a:cubicBezTo>
                    <a:pt x="159138" y="76142"/>
                    <a:pt x="135764" y="136847"/>
                    <a:pt x="143892" y="196632"/>
                  </a:cubicBezTo>
                  <a:cubicBezTo>
                    <a:pt x="146211" y="213687"/>
                    <a:pt x="150876" y="230121"/>
                    <a:pt x="157545" y="245977"/>
                  </a:cubicBezTo>
                  <a:cubicBezTo>
                    <a:pt x="163715" y="260646"/>
                    <a:pt x="171210" y="274704"/>
                    <a:pt x="177479" y="289325"/>
                  </a:cubicBezTo>
                  <a:cubicBezTo>
                    <a:pt x="188599" y="315261"/>
                    <a:pt x="193759" y="343684"/>
                    <a:pt x="179770" y="369595"/>
                  </a:cubicBezTo>
                  <a:cubicBezTo>
                    <a:pt x="159537" y="407070"/>
                    <a:pt x="113161" y="421532"/>
                    <a:pt x="77954" y="440595"/>
                  </a:cubicBezTo>
                  <a:cubicBezTo>
                    <a:pt x="59247" y="450725"/>
                    <a:pt x="40613" y="462753"/>
                    <a:pt x="27034" y="479405"/>
                  </a:cubicBezTo>
                  <a:cubicBezTo>
                    <a:pt x="7993" y="502755"/>
                    <a:pt x="-534" y="532786"/>
                    <a:pt x="26" y="562688"/>
                  </a:cubicBezTo>
                  <a:cubicBezTo>
                    <a:pt x="1292" y="630260"/>
                    <a:pt x="45141" y="683078"/>
                    <a:pt x="89507" y="729458"/>
                  </a:cubicBezTo>
                  <a:cubicBezTo>
                    <a:pt x="111093" y="752023"/>
                    <a:pt x="135739" y="777777"/>
                    <a:pt x="140118" y="810146"/>
                  </a:cubicBezTo>
                  <a:cubicBezTo>
                    <a:pt x="144296" y="841028"/>
                    <a:pt x="122857" y="863086"/>
                    <a:pt x="100447" y="880658"/>
                  </a:cubicBezTo>
                  <a:cubicBezTo>
                    <a:pt x="79077" y="897414"/>
                    <a:pt x="57415" y="911959"/>
                    <a:pt x="41730" y="934660"/>
                  </a:cubicBezTo>
                  <a:cubicBezTo>
                    <a:pt x="27321" y="955517"/>
                    <a:pt x="18448" y="980214"/>
                    <a:pt x="14811" y="1005222"/>
                  </a:cubicBezTo>
                  <a:cubicBezTo>
                    <a:pt x="7255" y="1057176"/>
                    <a:pt x="19368" y="1112429"/>
                    <a:pt x="49218" y="1155808"/>
                  </a:cubicBezTo>
                  <a:cubicBezTo>
                    <a:pt x="84084" y="1206476"/>
                    <a:pt x="136235" y="1241236"/>
                    <a:pt x="192426" y="1264394"/>
                  </a:cubicBezTo>
                  <a:cubicBezTo>
                    <a:pt x="219749" y="1275655"/>
                    <a:pt x="248131" y="1284120"/>
                    <a:pt x="276943" y="1290610"/>
                  </a:cubicBezTo>
                  <a:cubicBezTo>
                    <a:pt x="289304" y="1293395"/>
                    <a:pt x="294583" y="1274382"/>
                    <a:pt x="282186" y="1271589"/>
                  </a:cubicBezTo>
                  <a:lnTo>
                    <a:pt x="282186" y="127158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57BACE4E-8512-E5DF-AC3F-EDB6AF8ED8A3}"/>
                </a:ext>
              </a:extLst>
            </p:cNvPr>
            <p:cNvSpPr/>
            <p:nvPr/>
          </p:nvSpPr>
          <p:spPr>
            <a:xfrm>
              <a:off x="8060402" y="4047566"/>
              <a:ext cx="134184" cy="153061"/>
            </a:xfrm>
            <a:custGeom>
              <a:avLst/>
              <a:gdLst>
                <a:gd name="connsiteX0" fmla="*/ 14256 w 134184"/>
                <a:gd name="connsiteY0" fmla="*/ 151228 h 153061"/>
                <a:gd name="connsiteX1" fmla="*/ 132966 w 134184"/>
                <a:gd name="connsiteY1" fmla="*/ 14900 h 153061"/>
                <a:gd name="connsiteX2" fmla="*/ 115936 w 134184"/>
                <a:gd name="connsiteY2" fmla="*/ 4944 h 153061"/>
                <a:gd name="connsiteX3" fmla="*/ 4302 w 134184"/>
                <a:gd name="connsiteY3" fmla="*/ 134195 h 153061"/>
                <a:gd name="connsiteX4" fmla="*/ 14256 w 134184"/>
                <a:gd name="connsiteY4" fmla="*/ 151228 h 153061"/>
                <a:gd name="connsiteX5" fmla="*/ 14256 w 134184"/>
                <a:gd name="connsiteY5" fmla="*/ 151228 h 15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184" h="153061">
                  <a:moveTo>
                    <a:pt x="14256" y="151228"/>
                  </a:moveTo>
                  <a:cubicBezTo>
                    <a:pt x="63752" y="115566"/>
                    <a:pt x="104634" y="68988"/>
                    <a:pt x="132966" y="14900"/>
                  </a:cubicBezTo>
                  <a:cubicBezTo>
                    <a:pt x="138850" y="3666"/>
                    <a:pt x="121835" y="-6317"/>
                    <a:pt x="115936" y="4944"/>
                  </a:cubicBezTo>
                  <a:cubicBezTo>
                    <a:pt x="89224" y="55939"/>
                    <a:pt x="51045" y="100516"/>
                    <a:pt x="4302" y="134195"/>
                  </a:cubicBezTo>
                  <a:cubicBezTo>
                    <a:pt x="-5903" y="141548"/>
                    <a:pt x="3932" y="158667"/>
                    <a:pt x="14256" y="151228"/>
                  </a:cubicBezTo>
                  <a:lnTo>
                    <a:pt x="14256" y="1512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EFB8E58-6076-C45F-843A-CB6B2F968BF2}"/>
                </a:ext>
              </a:extLst>
            </p:cNvPr>
            <p:cNvSpPr/>
            <p:nvPr/>
          </p:nvSpPr>
          <p:spPr>
            <a:xfrm>
              <a:off x="7980961" y="4248219"/>
              <a:ext cx="98524" cy="87730"/>
            </a:xfrm>
            <a:custGeom>
              <a:avLst/>
              <a:gdLst>
                <a:gd name="connsiteX0" fmla="*/ 1460 w 98524"/>
                <a:gd name="connsiteY0" fmla="*/ 14821 h 87730"/>
                <a:gd name="connsiteX1" fmla="*/ 83722 w 98524"/>
                <a:gd name="connsiteY1" fmla="*/ 86402 h 87730"/>
                <a:gd name="connsiteX2" fmla="*/ 93676 w 98524"/>
                <a:gd name="connsiteY2" fmla="*/ 69370 h 87730"/>
                <a:gd name="connsiteX3" fmla="*/ 18490 w 98524"/>
                <a:gd name="connsiteY3" fmla="*/ 4865 h 87730"/>
                <a:gd name="connsiteX4" fmla="*/ 4998 w 98524"/>
                <a:gd name="connsiteY4" fmla="*/ 1327 h 87730"/>
                <a:gd name="connsiteX5" fmla="*/ 1460 w 98524"/>
                <a:gd name="connsiteY5" fmla="*/ 14821 h 87730"/>
                <a:gd name="connsiteX6" fmla="*/ 1460 w 98524"/>
                <a:gd name="connsiteY6" fmla="*/ 14821 h 8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524" h="87730">
                  <a:moveTo>
                    <a:pt x="1460" y="14821"/>
                  </a:moveTo>
                  <a:cubicBezTo>
                    <a:pt x="23797" y="44017"/>
                    <a:pt x="51555" y="68503"/>
                    <a:pt x="83722" y="86402"/>
                  </a:cubicBezTo>
                  <a:cubicBezTo>
                    <a:pt x="94824" y="92580"/>
                    <a:pt x="104781" y="75549"/>
                    <a:pt x="93676" y="69370"/>
                  </a:cubicBezTo>
                  <a:cubicBezTo>
                    <a:pt x="64636" y="53210"/>
                    <a:pt x="38716" y="31302"/>
                    <a:pt x="18490" y="4865"/>
                  </a:cubicBezTo>
                  <a:cubicBezTo>
                    <a:pt x="15258" y="642"/>
                    <a:pt x="9999" y="-1599"/>
                    <a:pt x="4998" y="1327"/>
                  </a:cubicBezTo>
                  <a:cubicBezTo>
                    <a:pt x="841" y="3758"/>
                    <a:pt x="-1797" y="10564"/>
                    <a:pt x="1460" y="14821"/>
                  </a:cubicBezTo>
                  <a:lnTo>
                    <a:pt x="1460" y="1482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F61E9891-D8C7-E67A-DF4B-4216BFE21337}"/>
                </a:ext>
              </a:extLst>
            </p:cNvPr>
            <p:cNvSpPr/>
            <p:nvPr/>
          </p:nvSpPr>
          <p:spPr>
            <a:xfrm>
              <a:off x="7882595" y="4812552"/>
              <a:ext cx="611734" cy="280537"/>
            </a:xfrm>
            <a:custGeom>
              <a:avLst/>
              <a:gdLst>
                <a:gd name="connsiteX0" fmla="*/ 18909 w 611734"/>
                <a:gd name="connsiteY0" fmla="*/ 280537 h 280537"/>
                <a:gd name="connsiteX1" fmla="*/ 13457 w 611734"/>
                <a:gd name="connsiteY1" fmla="*/ 197210 h 280537"/>
                <a:gd name="connsiteX2" fmla="*/ 93397 w 611734"/>
                <a:gd name="connsiteY2" fmla="*/ 208902 h 280537"/>
                <a:gd name="connsiteX3" fmla="*/ 107615 w 611734"/>
                <a:gd name="connsiteY3" fmla="*/ 112870 h 280537"/>
                <a:gd name="connsiteX4" fmla="*/ 209973 w 611734"/>
                <a:gd name="connsiteY4" fmla="*/ 112110 h 280537"/>
                <a:gd name="connsiteX5" fmla="*/ 269556 w 611734"/>
                <a:gd name="connsiteY5" fmla="*/ 199956 h 280537"/>
                <a:gd name="connsiteX6" fmla="*/ 292538 w 611734"/>
                <a:gd name="connsiteY6" fmla="*/ 139421 h 280537"/>
                <a:gd name="connsiteX7" fmla="*/ 355569 w 611734"/>
                <a:gd name="connsiteY7" fmla="*/ 154203 h 280537"/>
                <a:gd name="connsiteX8" fmla="*/ 355206 w 611734"/>
                <a:gd name="connsiteY8" fmla="*/ 49260 h 280537"/>
                <a:gd name="connsiteX9" fmla="*/ 440574 w 611734"/>
                <a:gd name="connsiteY9" fmla="*/ 2715 h 280537"/>
                <a:gd name="connsiteX10" fmla="*/ 485450 w 611734"/>
                <a:gd name="connsiteY10" fmla="*/ 41332 h 280537"/>
                <a:gd name="connsiteX11" fmla="*/ 541407 w 611734"/>
                <a:gd name="connsiteY11" fmla="*/ 214388 h 280537"/>
                <a:gd name="connsiteX12" fmla="*/ 580749 w 611734"/>
                <a:gd name="connsiteY12" fmla="*/ 191659 h 280537"/>
                <a:gd name="connsiteX13" fmla="*/ 607731 w 611734"/>
                <a:gd name="connsiteY13" fmla="*/ 240716 h 280537"/>
                <a:gd name="connsiteX14" fmla="*/ 606609 w 611734"/>
                <a:gd name="connsiteY14" fmla="*/ 280537 h 28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1734" h="280537">
                  <a:moveTo>
                    <a:pt x="18909" y="280537"/>
                  </a:moveTo>
                  <a:cubicBezTo>
                    <a:pt x="1631" y="256192"/>
                    <a:pt x="-10617" y="214861"/>
                    <a:pt x="13457" y="197210"/>
                  </a:cubicBezTo>
                  <a:cubicBezTo>
                    <a:pt x="37531" y="179559"/>
                    <a:pt x="75384" y="185095"/>
                    <a:pt x="93397" y="208902"/>
                  </a:cubicBezTo>
                  <a:cubicBezTo>
                    <a:pt x="69812" y="181353"/>
                    <a:pt x="78628" y="134659"/>
                    <a:pt x="107615" y="112870"/>
                  </a:cubicBezTo>
                  <a:cubicBezTo>
                    <a:pt x="136602" y="91080"/>
                    <a:pt x="179163" y="92985"/>
                    <a:pt x="209973" y="112110"/>
                  </a:cubicBezTo>
                  <a:cubicBezTo>
                    <a:pt x="240783" y="131234"/>
                    <a:pt x="260588" y="164815"/>
                    <a:pt x="269556" y="199956"/>
                  </a:cubicBezTo>
                  <a:cubicBezTo>
                    <a:pt x="261340" y="177872"/>
                    <a:pt x="271737" y="150485"/>
                    <a:pt x="292538" y="139421"/>
                  </a:cubicBezTo>
                  <a:cubicBezTo>
                    <a:pt x="313338" y="128356"/>
                    <a:pt x="341854" y="135044"/>
                    <a:pt x="355569" y="154203"/>
                  </a:cubicBezTo>
                  <a:cubicBezTo>
                    <a:pt x="346233" y="119802"/>
                    <a:pt x="341411" y="82127"/>
                    <a:pt x="355206" y="49260"/>
                  </a:cubicBezTo>
                  <a:cubicBezTo>
                    <a:pt x="369001" y="16392"/>
                    <a:pt x="406731" y="-8460"/>
                    <a:pt x="440574" y="2715"/>
                  </a:cubicBezTo>
                  <a:cubicBezTo>
                    <a:pt x="459643" y="9011"/>
                    <a:pt x="473851" y="24937"/>
                    <a:pt x="485450" y="41332"/>
                  </a:cubicBezTo>
                  <a:cubicBezTo>
                    <a:pt x="521006" y="91588"/>
                    <a:pt x="540807" y="152826"/>
                    <a:pt x="541407" y="214388"/>
                  </a:cubicBezTo>
                  <a:cubicBezTo>
                    <a:pt x="536433" y="195757"/>
                    <a:pt x="563935" y="182222"/>
                    <a:pt x="580749" y="191659"/>
                  </a:cubicBezTo>
                  <a:cubicBezTo>
                    <a:pt x="597563" y="201097"/>
                    <a:pt x="603971" y="221802"/>
                    <a:pt x="607731" y="240716"/>
                  </a:cubicBezTo>
                  <a:cubicBezTo>
                    <a:pt x="610088" y="252574"/>
                    <a:pt x="615982" y="272902"/>
                    <a:pt x="606609" y="280537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D89F656E-56B1-C5FD-1A3D-E66E75ED686D}"/>
                </a:ext>
              </a:extLst>
            </p:cNvPr>
            <p:cNvSpPr/>
            <p:nvPr/>
          </p:nvSpPr>
          <p:spPr>
            <a:xfrm>
              <a:off x="7872472" y="4802878"/>
              <a:ext cx="631773" cy="299912"/>
            </a:xfrm>
            <a:custGeom>
              <a:avLst/>
              <a:gdLst>
                <a:gd name="connsiteX0" fmla="*/ 37547 w 631773"/>
                <a:gd name="connsiteY0" fmla="*/ 285232 h 299912"/>
                <a:gd name="connsiteX1" fmla="*/ 21129 w 631773"/>
                <a:gd name="connsiteY1" fmla="*/ 248110 h 299912"/>
                <a:gd name="connsiteX2" fmla="*/ 27836 w 631773"/>
                <a:gd name="connsiteY2" fmla="*/ 216087 h 299912"/>
                <a:gd name="connsiteX3" fmla="*/ 96547 w 631773"/>
                <a:gd name="connsiteY3" fmla="*/ 225549 h 299912"/>
                <a:gd name="connsiteX4" fmla="*/ 110493 w 631773"/>
                <a:gd name="connsiteY4" fmla="*/ 211601 h 299912"/>
                <a:gd name="connsiteX5" fmla="*/ 130857 w 631773"/>
                <a:gd name="connsiteY5" fmla="*/ 125754 h 299912"/>
                <a:gd name="connsiteX6" fmla="*/ 239060 w 631773"/>
                <a:gd name="connsiteY6" fmla="*/ 150840 h 299912"/>
                <a:gd name="connsiteX7" fmla="*/ 270170 w 631773"/>
                <a:gd name="connsiteY7" fmla="*/ 212252 h 299912"/>
                <a:gd name="connsiteX8" fmla="*/ 289188 w 631773"/>
                <a:gd name="connsiteY8" fmla="*/ 207008 h 299912"/>
                <a:gd name="connsiteX9" fmla="*/ 306783 w 631773"/>
                <a:gd name="connsiteY9" fmla="*/ 158090 h 299912"/>
                <a:gd name="connsiteX10" fmla="*/ 357177 w 631773"/>
                <a:gd name="connsiteY10" fmla="*/ 168854 h 299912"/>
                <a:gd name="connsiteX11" fmla="*/ 375201 w 631773"/>
                <a:gd name="connsiteY11" fmla="*/ 161254 h 299912"/>
                <a:gd name="connsiteX12" fmla="*/ 371035 w 631773"/>
                <a:gd name="connsiteY12" fmla="*/ 72277 h 299912"/>
                <a:gd name="connsiteX13" fmla="*/ 419852 w 631773"/>
                <a:gd name="connsiteY13" fmla="*/ 21512 h 299912"/>
                <a:gd name="connsiteX14" fmla="*/ 482483 w 631773"/>
                <a:gd name="connsiteY14" fmla="*/ 49763 h 299912"/>
                <a:gd name="connsiteX15" fmla="*/ 523927 w 631773"/>
                <a:gd name="connsiteY15" fmla="*/ 126468 h 299912"/>
                <a:gd name="connsiteX16" fmla="*/ 541669 w 631773"/>
                <a:gd name="connsiteY16" fmla="*/ 224061 h 299912"/>
                <a:gd name="connsiteX17" fmla="*/ 561039 w 631773"/>
                <a:gd name="connsiteY17" fmla="*/ 221440 h 299912"/>
                <a:gd name="connsiteX18" fmla="*/ 574992 w 631773"/>
                <a:gd name="connsiteY18" fmla="*/ 208357 h 299912"/>
                <a:gd name="connsiteX19" fmla="*/ 598339 w 631773"/>
                <a:gd name="connsiteY19" fmla="*/ 222742 h 299912"/>
                <a:gd name="connsiteX20" fmla="*/ 608997 w 631773"/>
                <a:gd name="connsiteY20" fmla="*/ 256140 h 299912"/>
                <a:gd name="connsiteX21" fmla="*/ 609759 w 631773"/>
                <a:gd name="connsiteY21" fmla="*/ 283236 h 299912"/>
                <a:gd name="connsiteX22" fmla="*/ 623705 w 631773"/>
                <a:gd name="connsiteY22" fmla="*/ 297185 h 299912"/>
                <a:gd name="connsiteX23" fmla="*/ 628015 w 631773"/>
                <a:gd name="connsiteY23" fmla="*/ 250896 h 299912"/>
                <a:gd name="connsiteX24" fmla="*/ 607961 w 631773"/>
                <a:gd name="connsiteY24" fmla="*/ 202597 h 299912"/>
                <a:gd name="connsiteX25" fmla="*/ 564141 w 631773"/>
                <a:gd name="connsiteY25" fmla="*/ 190939 h 299912"/>
                <a:gd name="connsiteX26" fmla="*/ 542021 w 631773"/>
                <a:gd name="connsiteY26" fmla="*/ 226684 h 299912"/>
                <a:gd name="connsiteX27" fmla="*/ 561391 w 631773"/>
                <a:gd name="connsiteY27" fmla="*/ 224062 h 299912"/>
                <a:gd name="connsiteX28" fmla="*/ 497212 w 631773"/>
                <a:gd name="connsiteY28" fmla="*/ 36806 h 299912"/>
                <a:gd name="connsiteX29" fmla="*/ 420439 w 631773"/>
                <a:gd name="connsiteY29" fmla="*/ 1139 h 299912"/>
                <a:gd name="connsiteX30" fmla="*/ 357637 w 631773"/>
                <a:gd name="connsiteY30" fmla="*/ 52068 h 299912"/>
                <a:gd name="connsiteX31" fmla="*/ 356183 w 631773"/>
                <a:gd name="connsiteY31" fmla="*/ 166498 h 299912"/>
                <a:gd name="connsiteX32" fmla="*/ 374207 w 631773"/>
                <a:gd name="connsiteY32" fmla="*/ 158898 h 299912"/>
                <a:gd name="connsiteX33" fmla="*/ 298559 w 631773"/>
                <a:gd name="connsiteY33" fmla="*/ 140137 h 299912"/>
                <a:gd name="connsiteX34" fmla="*/ 270170 w 631773"/>
                <a:gd name="connsiteY34" fmla="*/ 212252 h 299912"/>
                <a:gd name="connsiteX35" fmla="*/ 289188 w 631773"/>
                <a:gd name="connsiteY35" fmla="*/ 207008 h 299912"/>
                <a:gd name="connsiteX36" fmla="*/ 194630 w 631773"/>
                <a:gd name="connsiteY36" fmla="*/ 100400 h 299912"/>
                <a:gd name="connsiteX37" fmla="*/ 83473 w 631773"/>
                <a:gd name="connsiteY37" fmla="*/ 156642 h 299912"/>
                <a:gd name="connsiteX38" fmla="*/ 96547 w 631773"/>
                <a:gd name="connsiteY38" fmla="*/ 225549 h 299912"/>
                <a:gd name="connsiteX39" fmla="*/ 110493 w 631773"/>
                <a:gd name="connsiteY39" fmla="*/ 225549 h 299912"/>
                <a:gd name="connsiteX40" fmla="*/ 110493 w 631773"/>
                <a:gd name="connsiteY40" fmla="*/ 211601 h 299912"/>
                <a:gd name="connsiteX41" fmla="*/ 15206 w 631773"/>
                <a:gd name="connsiteY41" fmla="*/ 200997 h 299912"/>
                <a:gd name="connsiteX42" fmla="*/ 20518 w 631773"/>
                <a:gd name="connsiteY42" fmla="*/ 295188 h 299912"/>
                <a:gd name="connsiteX43" fmla="*/ 37547 w 631773"/>
                <a:gd name="connsiteY43" fmla="*/ 285233 h 299912"/>
                <a:gd name="connsiteX44" fmla="*/ 37547 w 631773"/>
                <a:gd name="connsiteY44" fmla="*/ 285233 h 29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31773" h="299912">
                  <a:moveTo>
                    <a:pt x="37547" y="285232"/>
                  </a:moveTo>
                  <a:cubicBezTo>
                    <a:pt x="29740" y="274013"/>
                    <a:pt x="23863" y="261551"/>
                    <a:pt x="21129" y="248110"/>
                  </a:cubicBezTo>
                  <a:cubicBezTo>
                    <a:pt x="18944" y="237372"/>
                    <a:pt x="18971" y="223950"/>
                    <a:pt x="27836" y="216087"/>
                  </a:cubicBezTo>
                  <a:cubicBezTo>
                    <a:pt x="47829" y="198353"/>
                    <a:pt x="81131" y="205962"/>
                    <a:pt x="96547" y="225549"/>
                  </a:cubicBezTo>
                  <a:cubicBezTo>
                    <a:pt x="101195" y="220900"/>
                    <a:pt x="105844" y="216250"/>
                    <a:pt x="110493" y="211601"/>
                  </a:cubicBezTo>
                  <a:cubicBezTo>
                    <a:pt x="88294" y="184730"/>
                    <a:pt x="102475" y="141734"/>
                    <a:pt x="130857" y="125754"/>
                  </a:cubicBezTo>
                  <a:cubicBezTo>
                    <a:pt x="167553" y="105092"/>
                    <a:pt x="212837" y="121199"/>
                    <a:pt x="239060" y="150840"/>
                  </a:cubicBezTo>
                  <a:cubicBezTo>
                    <a:pt x="254466" y="168255"/>
                    <a:pt x="264323" y="189914"/>
                    <a:pt x="270170" y="212252"/>
                  </a:cubicBezTo>
                  <a:lnTo>
                    <a:pt x="289188" y="207008"/>
                  </a:lnTo>
                  <a:cubicBezTo>
                    <a:pt x="282963" y="189041"/>
                    <a:pt x="289813" y="167613"/>
                    <a:pt x="306783" y="158090"/>
                  </a:cubicBezTo>
                  <a:cubicBezTo>
                    <a:pt x="322940" y="149024"/>
                    <a:pt x="346057" y="154039"/>
                    <a:pt x="357177" y="168854"/>
                  </a:cubicBezTo>
                  <a:cubicBezTo>
                    <a:pt x="363520" y="177304"/>
                    <a:pt x="378300" y="172834"/>
                    <a:pt x="375201" y="161254"/>
                  </a:cubicBezTo>
                  <a:cubicBezTo>
                    <a:pt x="367504" y="132491"/>
                    <a:pt x="362430" y="101443"/>
                    <a:pt x="371035" y="72277"/>
                  </a:cubicBezTo>
                  <a:cubicBezTo>
                    <a:pt x="377936" y="48886"/>
                    <a:pt x="395892" y="28236"/>
                    <a:pt x="419852" y="21512"/>
                  </a:cubicBezTo>
                  <a:cubicBezTo>
                    <a:pt x="445961" y="14185"/>
                    <a:pt x="467139" y="29981"/>
                    <a:pt x="482483" y="49763"/>
                  </a:cubicBezTo>
                  <a:cubicBezTo>
                    <a:pt x="500253" y="72674"/>
                    <a:pt x="514130" y="99235"/>
                    <a:pt x="523927" y="126468"/>
                  </a:cubicBezTo>
                  <a:cubicBezTo>
                    <a:pt x="535211" y="157836"/>
                    <a:pt x="541203" y="190737"/>
                    <a:pt x="541669" y="224061"/>
                  </a:cubicBezTo>
                  <a:cubicBezTo>
                    <a:pt x="548125" y="223187"/>
                    <a:pt x="554582" y="222313"/>
                    <a:pt x="561039" y="221440"/>
                  </a:cubicBezTo>
                  <a:cubicBezTo>
                    <a:pt x="559386" y="213912"/>
                    <a:pt x="568921" y="209325"/>
                    <a:pt x="574992" y="208357"/>
                  </a:cubicBezTo>
                  <a:cubicBezTo>
                    <a:pt x="585494" y="206683"/>
                    <a:pt x="593383" y="214223"/>
                    <a:pt x="598339" y="222742"/>
                  </a:cubicBezTo>
                  <a:cubicBezTo>
                    <a:pt x="604292" y="232975"/>
                    <a:pt x="606573" y="244694"/>
                    <a:pt x="608997" y="256140"/>
                  </a:cubicBezTo>
                  <a:cubicBezTo>
                    <a:pt x="610408" y="262802"/>
                    <a:pt x="615691" y="277708"/>
                    <a:pt x="609759" y="283236"/>
                  </a:cubicBezTo>
                  <a:cubicBezTo>
                    <a:pt x="600453" y="291909"/>
                    <a:pt x="614422" y="305835"/>
                    <a:pt x="623705" y="297185"/>
                  </a:cubicBezTo>
                  <a:cubicBezTo>
                    <a:pt x="636349" y="285402"/>
                    <a:pt x="631126" y="265587"/>
                    <a:pt x="628015" y="250896"/>
                  </a:cubicBezTo>
                  <a:cubicBezTo>
                    <a:pt x="624364" y="233657"/>
                    <a:pt x="619982" y="216112"/>
                    <a:pt x="607961" y="202597"/>
                  </a:cubicBezTo>
                  <a:cubicBezTo>
                    <a:pt x="596858" y="190113"/>
                    <a:pt x="580022" y="184970"/>
                    <a:pt x="564141" y="190939"/>
                  </a:cubicBezTo>
                  <a:cubicBezTo>
                    <a:pt x="548998" y="196631"/>
                    <a:pt x="538371" y="210059"/>
                    <a:pt x="542021" y="226684"/>
                  </a:cubicBezTo>
                  <a:cubicBezTo>
                    <a:pt x="544419" y="237610"/>
                    <a:pt x="561545" y="235100"/>
                    <a:pt x="561391" y="224062"/>
                  </a:cubicBezTo>
                  <a:cubicBezTo>
                    <a:pt x="560459" y="157315"/>
                    <a:pt x="538509" y="89613"/>
                    <a:pt x="497212" y="36806"/>
                  </a:cubicBezTo>
                  <a:cubicBezTo>
                    <a:pt x="478314" y="12640"/>
                    <a:pt x="452206" y="-4703"/>
                    <a:pt x="420439" y="1139"/>
                  </a:cubicBezTo>
                  <a:cubicBezTo>
                    <a:pt x="393212" y="6147"/>
                    <a:pt x="369006" y="27213"/>
                    <a:pt x="357637" y="52068"/>
                  </a:cubicBezTo>
                  <a:cubicBezTo>
                    <a:pt x="341116" y="88183"/>
                    <a:pt x="346239" y="129337"/>
                    <a:pt x="356183" y="166498"/>
                  </a:cubicBezTo>
                  <a:cubicBezTo>
                    <a:pt x="362191" y="163965"/>
                    <a:pt x="368199" y="161432"/>
                    <a:pt x="374207" y="158898"/>
                  </a:cubicBezTo>
                  <a:cubicBezTo>
                    <a:pt x="356852" y="135777"/>
                    <a:pt x="324846" y="126904"/>
                    <a:pt x="298559" y="140137"/>
                  </a:cubicBezTo>
                  <a:cubicBezTo>
                    <a:pt x="273130" y="152938"/>
                    <a:pt x="260973" y="185708"/>
                    <a:pt x="270170" y="212252"/>
                  </a:cubicBezTo>
                  <a:cubicBezTo>
                    <a:pt x="274286" y="224133"/>
                    <a:pt x="292439" y="219428"/>
                    <a:pt x="289188" y="207008"/>
                  </a:cubicBezTo>
                  <a:cubicBezTo>
                    <a:pt x="276696" y="159279"/>
                    <a:pt x="244654" y="113125"/>
                    <a:pt x="194630" y="100400"/>
                  </a:cubicBezTo>
                  <a:cubicBezTo>
                    <a:pt x="148653" y="88704"/>
                    <a:pt x="97478" y="108774"/>
                    <a:pt x="83473" y="156642"/>
                  </a:cubicBezTo>
                  <a:cubicBezTo>
                    <a:pt x="76478" y="180551"/>
                    <a:pt x="80592" y="206237"/>
                    <a:pt x="96547" y="225549"/>
                  </a:cubicBezTo>
                  <a:cubicBezTo>
                    <a:pt x="99966" y="229688"/>
                    <a:pt x="106942" y="229024"/>
                    <a:pt x="110493" y="225549"/>
                  </a:cubicBezTo>
                  <a:cubicBezTo>
                    <a:pt x="114671" y="221461"/>
                    <a:pt x="113769" y="215764"/>
                    <a:pt x="110493" y="211601"/>
                  </a:cubicBezTo>
                  <a:cubicBezTo>
                    <a:pt x="88596" y="183779"/>
                    <a:pt x="42592" y="177724"/>
                    <a:pt x="15206" y="200997"/>
                  </a:cubicBezTo>
                  <a:cubicBezTo>
                    <a:pt x="-12719" y="224727"/>
                    <a:pt x="3125" y="270194"/>
                    <a:pt x="20518" y="295188"/>
                  </a:cubicBezTo>
                  <a:cubicBezTo>
                    <a:pt x="27718" y="305536"/>
                    <a:pt x="44822" y="295686"/>
                    <a:pt x="37547" y="285233"/>
                  </a:cubicBezTo>
                  <a:lnTo>
                    <a:pt x="37547" y="285233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3B8D5F8B-715E-F0A7-41C0-D23F26F4CAFA}"/>
                </a:ext>
              </a:extLst>
            </p:cNvPr>
            <p:cNvSpPr/>
            <p:nvPr/>
          </p:nvSpPr>
          <p:spPr>
            <a:xfrm>
              <a:off x="9561696" y="3363122"/>
              <a:ext cx="1871263" cy="577129"/>
            </a:xfrm>
            <a:custGeom>
              <a:avLst/>
              <a:gdLst>
                <a:gd name="connsiteX0" fmla="*/ 1328651 w 1871263"/>
                <a:gd name="connsiteY0" fmla="*/ 455106 h 577129"/>
                <a:gd name="connsiteX1" fmla="*/ 1394596 w 1871263"/>
                <a:gd name="connsiteY1" fmla="*/ 493188 h 577129"/>
                <a:gd name="connsiteX2" fmla="*/ 1281765 w 1871263"/>
                <a:gd name="connsiteY2" fmla="*/ 493188 h 577129"/>
                <a:gd name="connsiteX3" fmla="*/ 1265422 w 1871263"/>
                <a:gd name="connsiteY3" fmla="*/ 483752 h 577129"/>
                <a:gd name="connsiteX4" fmla="*/ 1238398 w 1871263"/>
                <a:gd name="connsiteY4" fmla="*/ 493188 h 577129"/>
                <a:gd name="connsiteX5" fmla="*/ 686296 w 1871263"/>
                <a:gd name="connsiteY5" fmla="*/ 165662 h 577129"/>
                <a:gd name="connsiteX6" fmla="*/ 704441 w 1871263"/>
                <a:gd name="connsiteY6" fmla="*/ 159811 h 577129"/>
                <a:gd name="connsiteX7" fmla="*/ 643773 w 1871263"/>
                <a:gd name="connsiteY7" fmla="*/ 124778 h 577129"/>
                <a:gd name="connsiteX8" fmla="*/ 756604 w 1871263"/>
                <a:gd name="connsiteY8" fmla="*/ 124778 h 577129"/>
                <a:gd name="connsiteX9" fmla="*/ 762835 w 1871263"/>
                <a:gd name="connsiteY9" fmla="*/ 128377 h 577129"/>
                <a:gd name="connsiteX10" fmla="*/ 869418 w 1871263"/>
                <a:gd name="connsiteY10" fmla="*/ 0 h 577129"/>
                <a:gd name="connsiteX11" fmla="*/ 0 w 1871263"/>
                <a:gd name="connsiteY11" fmla="*/ 0 h 577129"/>
                <a:gd name="connsiteX12" fmla="*/ 999438 w 1871263"/>
                <a:gd name="connsiteY12" fmla="*/ 577130 h 577129"/>
                <a:gd name="connsiteX13" fmla="*/ 1871264 w 1871263"/>
                <a:gd name="connsiteY13" fmla="*/ 577130 h 577129"/>
                <a:gd name="connsiteX14" fmla="*/ 1471998 w 1871263"/>
                <a:gd name="connsiteY14" fmla="*/ 346573 h 577129"/>
                <a:gd name="connsiteX15" fmla="*/ 1328651 w 1871263"/>
                <a:gd name="connsiteY15" fmla="*/ 455106 h 57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71263" h="577129">
                  <a:moveTo>
                    <a:pt x="1328651" y="455106"/>
                  </a:moveTo>
                  <a:lnTo>
                    <a:pt x="1394596" y="493188"/>
                  </a:lnTo>
                  <a:lnTo>
                    <a:pt x="1281765" y="493188"/>
                  </a:lnTo>
                  <a:lnTo>
                    <a:pt x="1265422" y="483752"/>
                  </a:lnTo>
                  <a:cubicBezTo>
                    <a:pt x="1256498" y="487126"/>
                    <a:pt x="1247494" y="490292"/>
                    <a:pt x="1238398" y="493188"/>
                  </a:cubicBezTo>
                  <a:lnTo>
                    <a:pt x="686296" y="165662"/>
                  </a:lnTo>
                  <a:cubicBezTo>
                    <a:pt x="692464" y="163962"/>
                    <a:pt x="698509" y="162002"/>
                    <a:pt x="704441" y="159811"/>
                  </a:cubicBezTo>
                  <a:lnTo>
                    <a:pt x="643773" y="124778"/>
                  </a:lnTo>
                  <a:lnTo>
                    <a:pt x="756604" y="124778"/>
                  </a:lnTo>
                  <a:lnTo>
                    <a:pt x="762835" y="128377"/>
                  </a:lnTo>
                  <a:cubicBezTo>
                    <a:pt x="807347" y="96251"/>
                    <a:pt x="842865" y="50118"/>
                    <a:pt x="869418" y="0"/>
                  </a:cubicBezTo>
                  <a:lnTo>
                    <a:pt x="0" y="0"/>
                  </a:lnTo>
                  <a:lnTo>
                    <a:pt x="999438" y="577130"/>
                  </a:lnTo>
                  <a:lnTo>
                    <a:pt x="1871264" y="577130"/>
                  </a:lnTo>
                  <a:lnTo>
                    <a:pt x="1471998" y="346573"/>
                  </a:lnTo>
                  <a:cubicBezTo>
                    <a:pt x="1430385" y="390056"/>
                    <a:pt x="1381796" y="426888"/>
                    <a:pt x="1328651" y="455106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A64F49C-55CC-592D-F97B-B3F2424384FC}"/>
                </a:ext>
              </a:extLst>
            </p:cNvPr>
            <p:cNvSpPr/>
            <p:nvPr/>
          </p:nvSpPr>
          <p:spPr>
            <a:xfrm>
              <a:off x="9551989" y="3352637"/>
              <a:ext cx="1890678" cy="597849"/>
            </a:xfrm>
            <a:custGeom>
              <a:avLst/>
              <a:gdLst>
                <a:gd name="connsiteX0" fmla="*/ 1333381 w 1890678"/>
                <a:gd name="connsiteY0" fmla="*/ 474107 h 597849"/>
                <a:gd name="connsiteX1" fmla="*/ 1399326 w 1890678"/>
                <a:gd name="connsiteY1" fmla="*/ 512189 h 597849"/>
                <a:gd name="connsiteX2" fmla="*/ 1404304 w 1890678"/>
                <a:gd name="connsiteY2" fmla="*/ 493809 h 597849"/>
                <a:gd name="connsiteX3" fmla="*/ 1302969 w 1890678"/>
                <a:gd name="connsiteY3" fmla="*/ 493809 h 597849"/>
                <a:gd name="connsiteX4" fmla="*/ 1291969 w 1890678"/>
                <a:gd name="connsiteY4" fmla="*/ 493809 h 597849"/>
                <a:gd name="connsiteX5" fmla="*/ 1296266 w 1890678"/>
                <a:gd name="connsiteY5" fmla="*/ 495050 h 597849"/>
                <a:gd name="connsiteX6" fmla="*/ 1292659 w 1890678"/>
                <a:gd name="connsiteY6" fmla="*/ 492967 h 597849"/>
                <a:gd name="connsiteX7" fmla="*/ 1282661 w 1890678"/>
                <a:gd name="connsiteY7" fmla="*/ 487194 h 597849"/>
                <a:gd name="connsiteX8" fmla="*/ 1245484 w 1890678"/>
                <a:gd name="connsiteY8" fmla="*/ 494162 h 597849"/>
                <a:gd name="connsiteX9" fmla="*/ 1253083 w 1890678"/>
                <a:gd name="connsiteY9" fmla="*/ 495156 h 597849"/>
                <a:gd name="connsiteX10" fmla="*/ 1198213 w 1890678"/>
                <a:gd name="connsiteY10" fmla="*/ 462605 h 597849"/>
                <a:gd name="connsiteX11" fmla="*/ 1066430 w 1890678"/>
                <a:gd name="connsiteY11" fmla="*/ 384427 h 597849"/>
                <a:gd name="connsiteX12" fmla="*/ 906966 w 1890678"/>
                <a:gd name="connsiteY12" fmla="*/ 289828 h 597849"/>
                <a:gd name="connsiteX13" fmla="*/ 769058 w 1890678"/>
                <a:gd name="connsiteY13" fmla="*/ 208016 h 597849"/>
                <a:gd name="connsiteX14" fmla="*/ 723746 w 1890678"/>
                <a:gd name="connsiteY14" fmla="*/ 181135 h 597849"/>
                <a:gd name="connsiteX15" fmla="*/ 701943 w 1890678"/>
                <a:gd name="connsiteY15" fmla="*/ 168201 h 597849"/>
                <a:gd name="connsiteX16" fmla="*/ 700981 w 1890678"/>
                <a:gd name="connsiteY16" fmla="*/ 167630 h 597849"/>
                <a:gd name="connsiteX17" fmla="*/ 698626 w 1890678"/>
                <a:gd name="connsiteY17" fmla="*/ 185658 h 597849"/>
                <a:gd name="connsiteX18" fmla="*/ 716770 w 1890678"/>
                <a:gd name="connsiteY18" fmla="*/ 179806 h 597849"/>
                <a:gd name="connsiteX19" fmla="*/ 719126 w 1890678"/>
                <a:gd name="connsiteY19" fmla="*/ 161779 h 597849"/>
                <a:gd name="connsiteX20" fmla="*/ 658458 w 1890678"/>
                <a:gd name="connsiteY20" fmla="*/ 126746 h 597849"/>
                <a:gd name="connsiteX21" fmla="*/ 653481 w 1890678"/>
                <a:gd name="connsiteY21" fmla="*/ 145125 h 597849"/>
                <a:gd name="connsiteX22" fmla="*/ 753610 w 1890678"/>
                <a:gd name="connsiteY22" fmla="*/ 145125 h 597849"/>
                <a:gd name="connsiteX23" fmla="*/ 764131 w 1890678"/>
                <a:gd name="connsiteY23" fmla="*/ 145125 h 597849"/>
                <a:gd name="connsiteX24" fmla="*/ 766211 w 1890678"/>
                <a:gd name="connsiteY24" fmla="*/ 145125 h 597849"/>
                <a:gd name="connsiteX25" fmla="*/ 763700 w 1890678"/>
                <a:gd name="connsiteY25" fmla="*/ 145146 h 597849"/>
                <a:gd name="connsiteX26" fmla="*/ 767566 w 1890678"/>
                <a:gd name="connsiteY26" fmla="*/ 147378 h 597849"/>
                <a:gd name="connsiteX27" fmla="*/ 777520 w 1890678"/>
                <a:gd name="connsiteY27" fmla="*/ 147378 h 597849"/>
                <a:gd name="connsiteX28" fmla="*/ 887641 w 1890678"/>
                <a:gd name="connsiteY28" fmla="*/ 15463 h 597849"/>
                <a:gd name="connsiteX29" fmla="*/ 879126 w 1890678"/>
                <a:gd name="connsiteY29" fmla="*/ 622 h 597849"/>
                <a:gd name="connsiteX30" fmla="*/ 116996 w 1890678"/>
                <a:gd name="connsiteY30" fmla="*/ 622 h 597849"/>
                <a:gd name="connsiteX31" fmla="*/ 11234 w 1890678"/>
                <a:gd name="connsiteY31" fmla="*/ 622 h 597849"/>
                <a:gd name="connsiteX32" fmla="*/ 9708 w 1890678"/>
                <a:gd name="connsiteY32" fmla="*/ 622 h 597849"/>
                <a:gd name="connsiteX33" fmla="*/ 4730 w 1890678"/>
                <a:gd name="connsiteY33" fmla="*/ 19001 h 597849"/>
                <a:gd name="connsiteX34" fmla="*/ 83011 w 1890678"/>
                <a:gd name="connsiteY34" fmla="*/ 64204 h 597849"/>
                <a:gd name="connsiteX35" fmla="*/ 277375 w 1890678"/>
                <a:gd name="connsiteY35" fmla="*/ 176441 h 597849"/>
                <a:gd name="connsiteX36" fmla="*/ 527108 w 1890678"/>
                <a:gd name="connsiteY36" fmla="*/ 320650 h 597849"/>
                <a:gd name="connsiteX37" fmla="*/ 770798 w 1890678"/>
                <a:gd name="connsiteY37" fmla="*/ 461370 h 597849"/>
                <a:gd name="connsiteX38" fmla="*/ 949032 w 1890678"/>
                <a:gd name="connsiteY38" fmla="*/ 564292 h 597849"/>
                <a:gd name="connsiteX39" fmla="*/ 995067 w 1890678"/>
                <a:gd name="connsiteY39" fmla="*/ 590875 h 597849"/>
                <a:gd name="connsiteX40" fmla="*/ 1012411 w 1890678"/>
                <a:gd name="connsiteY40" fmla="*/ 597477 h 597849"/>
                <a:gd name="connsiteX41" fmla="*/ 1158572 w 1890678"/>
                <a:gd name="connsiteY41" fmla="*/ 597477 h 597849"/>
                <a:gd name="connsiteX42" fmla="*/ 1880971 w 1890678"/>
                <a:gd name="connsiteY42" fmla="*/ 597477 h 597849"/>
                <a:gd name="connsiteX43" fmla="*/ 1885949 w 1890678"/>
                <a:gd name="connsiteY43" fmla="*/ 579098 h 597849"/>
                <a:gd name="connsiteX44" fmla="*/ 1750823 w 1890678"/>
                <a:gd name="connsiteY44" fmla="*/ 501069 h 597849"/>
                <a:gd name="connsiteX45" fmla="*/ 1535710 w 1890678"/>
                <a:gd name="connsiteY45" fmla="*/ 376852 h 597849"/>
                <a:gd name="connsiteX46" fmla="*/ 1486683 w 1890678"/>
                <a:gd name="connsiteY46" fmla="*/ 348541 h 597849"/>
                <a:gd name="connsiteX47" fmla="*/ 1474733 w 1890678"/>
                <a:gd name="connsiteY47" fmla="*/ 350083 h 597849"/>
                <a:gd name="connsiteX48" fmla="*/ 1333381 w 1890678"/>
                <a:gd name="connsiteY48" fmla="*/ 457075 h 597849"/>
                <a:gd name="connsiteX49" fmla="*/ 1343335 w 1890678"/>
                <a:gd name="connsiteY49" fmla="*/ 474108 h 597849"/>
                <a:gd name="connsiteX50" fmla="*/ 1488679 w 1890678"/>
                <a:gd name="connsiteY50" fmla="*/ 364032 h 597849"/>
                <a:gd name="connsiteX51" fmla="*/ 1476729 w 1890678"/>
                <a:gd name="connsiteY51" fmla="*/ 365574 h 597849"/>
                <a:gd name="connsiteX52" fmla="*/ 1611854 w 1890678"/>
                <a:gd name="connsiteY52" fmla="*/ 443602 h 597849"/>
                <a:gd name="connsiteX53" fmla="*/ 1826967 w 1890678"/>
                <a:gd name="connsiteY53" fmla="*/ 567820 h 597849"/>
                <a:gd name="connsiteX54" fmla="*/ 1875994 w 1890678"/>
                <a:gd name="connsiteY54" fmla="*/ 596130 h 597849"/>
                <a:gd name="connsiteX55" fmla="*/ 1880971 w 1890678"/>
                <a:gd name="connsiteY55" fmla="*/ 577751 h 597849"/>
                <a:gd name="connsiteX56" fmla="*/ 1030360 w 1890678"/>
                <a:gd name="connsiteY56" fmla="*/ 577751 h 597849"/>
                <a:gd name="connsiteX57" fmla="*/ 1012411 w 1890678"/>
                <a:gd name="connsiteY57" fmla="*/ 577751 h 597849"/>
                <a:gd name="connsiteX58" fmla="*/ 1009279 w 1890678"/>
                <a:gd name="connsiteY58" fmla="*/ 577751 h 597849"/>
                <a:gd name="connsiteX59" fmla="*/ 1013238 w 1890678"/>
                <a:gd name="connsiteY59" fmla="*/ 578587 h 597849"/>
                <a:gd name="connsiteX60" fmla="*/ 1003964 w 1890678"/>
                <a:gd name="connsiteY60" fmla="*/ 573232 h 597849"/>
                <a:gd name="connsiteX61" fmla="*/ 984723 w 1890678"/>
                <a:gd name="connsiteY61" fmla="*/ 562121 h 597849"/>
                <a:gd name="connsiteX62" fmla="*/ 831072 w 1890678"/>
                <a:gd name="connsiteY62" fmla="*/ 473394 h 597849"/>
                <a:gd name="connsiteX63" fmla="*/ 596637 w 1890678"/>
                <a:gd name="connsiteY63" fmla="*/ 338019 h 597849"/>
                <a:gd name="connsiteX64" fmla="*/ 343493 w 1890678"/>
                <a:gd name="connsiteY64" fmla="*/ 191840 h 597849"/>
                <a:gd name="connsiteX65" fmla="*/ 131141 w 1890678"/>
                <a:gd name="connsiteY65" fmla="*/ 69216 h 597849"/>
                <a:gd name="connsiteX66" fmla="*/ 19725 w 1890678"/>
                <a:gd name="connsiteY66" fmla="*/ 4879 h 597849"/>
                <a:gd name="connsiteX67" fmla="*/ 14685 w 1890678"/>
                <a:gd name="connsiteY67" fmla="*/ 1968 h 597849"/>
                <a:gd name="connsiteX68" fmla="*/ 9708 w 1890678"/>
                <a:gd name="connsiteY68" fmla="*/ 20348 h 597849"/>
                <a:gd name="connsiteX69" fmla="*/ 843489 w 1890678"/>
                <a:gd name="connsiteY69" fmla="*/ 20348 h 597849"/>
                <a:gd name="connsiteX70" fmla="*/ 877599 w 1890678"/>
                <a:gd name="connsiteY70" fmla="*/ 20348 h 597849"/>
                <a:gd name="connsiteX71" fmla="*/ 879126 w 1890678"/>
                <a:gd name="connsiteY71" fmla="*/ 20348 h 597849"/>
                <a:gd name="connsiteX72" fmla="*/ 870611 w 1890678"/>
                <a:gd name="connsiteY72" fmla="*/ 5507 h 597849"/>
                <a:gd name="connsiteX73" fmla="*/ 767566 w 1890678"/>
                <a:gd name="connsiteY73" fmla="*/ 130345 h 597849"/>
                <a:gd name="connsiteX74" fmla="*/ 777520 w 1890678"/>
                <a:gd name="connsiteY74" fmla="*/ 130345 h 597849"/>
                <a:gd name="connsiteX75" fmla="*/ 755970 w 1890678"/>
                <a:gd name="connsiteY75" fmla="*/ 125400 h 597849"/>
                <a:gd name="connsiteX76" fmla="*/ 653481 w 1890678"/>
                <a:gd name="connsiteY76" fmla="*/ 125400 h 597849"/>
                <a:gd name="connsiteX77" fmla="*/ 648503 w 1890678"/>
                <a:gd name="connsiteY77" fmla="*/ 143779 h 597849"/>
                <a:gd name="connsiteX78" fmla="*/ 709172 w 1890678"/>
                <a:gd name="connsiteY78" fmla="*/ 178812 h 597849"/>
                <a:gd name="connsiteX79" fmla="*/ 711527 w 1890678"/>
                <a:gd name="connsiteY79" fmla="*/ 160785 h 597849"/>
                <a:gd name="connsiteX80" fmla="*/ 693382 w 1890678"/>
                <a:gd name="connsiteY80" fmla="*/ 166636 h 597849"/>
                <a:gd name="connsiteX81" fmla="*/ 691027 w 1890678"/>
                <a:gd name="connsiteY81" fmla="*/ 184663 h 597849"/>
                <a:gd name="connsiteX82" fmla="*/ 747933 w 1890678"/>
                <a:gd name="connsiteY82" fmla="*/ 218422 h 597849"/>
                <a:gd name="connsiteX83" fmla="*/ 884595 w 1890678"/>
                <a:gd name="connsiteY83" fmla="*/ 299495 h 597849"/>
                <a:gd name="connsiteX84" fmla="*/ 1047244 w 1890678"/>
                <a:gd name="connsiteY84" fmla="*/ 395983 h 597849"/>
                <a:gd name="connsiteX85" fmla="*/ 1184157 w 1890678"/>
                <a:gd name="connsiteY85" fmla="*/ 477205 h 597849"/>
                <a:gd name="connsiteX86" fmla="*/ 1226790 w 1890678"/>
                <a:gd name="connsiteY86" fmla="*/ 502496 h 597849"/>
                <a:gd name="connsiteX87" fmla="*/ 1243104 w 1890678"/>
                <a:gd name="connsiteY87" fmla="*/ 512174 h 597849"/>
                <a:gd name="connsiteX88" fmla="*/ 1277751 w 1890678"/>
                <a:gd name="connsiteY88" fmla="*/ 503747 h 597849"/>
                <a:gd name="connsiteX89" fmla="*/ 1270153 w 1890678"/>
                <a:gd name="connsiteY89" fmla="*/ 502753 h 597849"/>
                <a:gd name="connsiteX90" fmla="*/ 1294565 w 1890678"/>
                <a:gd name="connsiteY90" fmla="*/ 513536 h 597849"/>
                <a:gd name="connsiteX91" fmla="*/ 1331370 w 1890678"/>
                <a:gd name="connsiteY91" fmla="*/ 513536 h 597849"/>
                <a:gd name="connsiteX92" fmla="*/ 1404304 w 1890678"/>
                <a:gd name="connsiteY92" fmla="*/ 513536 h 597849"/>
                <a:gd name="connsiteX93" fmla="*/ 1409281 w 1890678"/>
                <a:gd name="connsiteY93" fmla="*/ 495156 h 597849"/>
                <a:gd name="connsiteX94" fmla="*/ 1343335 w 1890678"/>
                <a:gd name="connsiteY94" fmla="*/ 457075 h 597849"/>
                <a:gd name="connsiteX95" fmla="*/ 1333381 w 1890678"/>
                <a:gd name="connsiteY95" fmla="*/ 474107 h 59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890678" h="597849">
                  <a:moveTo>
                    <a:pt x="1333381" y="474107"/>
                  </a:moveTo>
                  <a:cubicBezTo>
                    <a:pt x="1355363" y="486801"/>
                    <a:pt x="1377345" y="499495"/>
                    <a:pt x="1399326" y="512189"/>
                  </a:cubicBezTo>
                  <a:cubicBezTo>
                    <a:pt x="1400985" y="506062"/>
                    <a:pt x="1402645" y="499936"/>
                    <a:pt x="1404304" y="493809"/>
                  </a:cubicBezTo>
                  <a:lnTo>
                    <a:pt x="1302969" y="493809"/>
                  </a:lnTo>
                  <a:cubicBezTo>
                    <a:pt x="1300353" y="493809"/>
                    <a:pt x="1294361" y="492675"/>
                    <a:pt x="1291969" y="493809"/>
                  </a:cubicBezTo>
                  <a:cubicBezTo>
                    <a:pt x="1289606" y="494930"/>
                    <a:pt x="1295699" y="480367"/>
                    <a:pt x="1296266" y="495050"/>
                  </a:cubicBezTo>
                  <a:cubicBezTo>
                    <a:pt x="1296251" y="494682"/>
                    <a:pt x="1292957" y="493139"/>
                    <a:pt x="1292659" y="492967"/>
                  </a:cubicBezTo>
                  <a:cubicBezTo>
                    <a:pt x="1289328" y="491044"/>
                    <a:pt x="1286030" y="489048"/>
                    <a:pt x="1282661" y="487194"/>
                  </a:cubicBezTo>
                  <a:cubicBezTo>
                    <a:pt x="1271313" y="480951"/>
                    <a:pt x="1256893" y="490483"/>
                    <a:pt x="1245484" y="494162"/>
                  </a:cubicBezTo>
                  <a:lnTo>
                    <a:pt x="1253083" y="495156"/>
                  </a:lnTo>
                  <a:cubicBezTo>
                    <a:pt x="1234793" y="484306"/>
                    <a:pt x="1216503" y="473455"/>
                    <a:pt x="1198213" y="462605"/>
                  </a:cubicBezTo>
                  <a:cubicBezTo>
                    <a:pt x="1154285" y="436546"/>
                    <a:pt x="1110357" y="410486"/>
                    <a:pt x="1066430" y="384427"/>
                  </a:cubicBezTo>
                  <a:cubicBezTo>
                    <a:pt x="1013275" y="352894"/>
                    <a:pt x="960121" y="321361"/>
                    <a:pt x="906966" y="289828"/>
                  </a:cubicBezTo>
                  <a:cubicBezTo>
                    <a:pt x="860997" y="262557"/>
                    <a:pt x="815027" y="235286"/>
                    <a:pt x="769058" y="208016"/>
                  </a:cubicBezTo>
                  <a:cubicBezTo>
                    <a:pt x="753954" y="199055"/>
                    <a:pt x="738850" y="190095"/>
                    <a:pt x="723746" y="181135"/>
                  </a:cubicBezTo>
                  <a:cubicBezTo>
                    <a:pt x="716825" y="177030"/>
                    <a:pt x="709471" y="171141"/>
                    <a:pt x="701943" y="168201"/>
                  </a:cubicBezTo>
                  <a:cubicBezTo>
                    <a:pt x="701610" y="168071"/>
                    <a:pt x="701291" y="167814"/>
                    <a:pt x="700981" y="167630"/>
                  </a:cubicBezTo>
                  <a:cubicBezTo>
                    <a:pt x="700196" y="173639"/>
                    <a:pt x="699411" y="179648"/>
                    <a:pt x="698626" y="185658"/>
                  </a:cubicBezTo>
                  <a:cubicBezTo>
                    <a:pt x="704750" y="183921"/>
                    <a:pt x="710783" y="181972"/>
                    <a:pt x="716770" y="179806"/>
                  </a:cubicBezTo>
                  <a:cubicBezTo>
                    <a:pt x="724464" y="177023"/>
                    <a:pt x="726895" y="166265"/>
                    <a:pt x="719126" y="161779"/>
                  </a:cubicBezTo>
                  <a:cubicBezTo>
                    <a:pt x="698903" y="150101"/>
                    <a:pt x="678681" y="138424"/>
                    <a:pt x="658458" y="126746"/>
                  </a:cubicBezTo>
                  <a:cubicBezTo>
                    <a:pt x="656799" y="132872"/>
                    <a:pt x="655140" y="138999"/>
                    <a:pt x="653481" y="145125"/>
                  </a:cubicBezTo>
                  <a:lnTo>
                    <a:pt x="753610" y="145125"/>
                  </a:lnTo>
                  <a:cubicBezTo>
                    <a:pt x="757056" y="145125"/>
                    <a:pt x="760696" y="145457"/>
                    <a:pt x="764131" y="145125"/>
                  </a:cubicBezTo>
                  <a:cubicBezTo>
                    <a:pt x="764301" y="145109"/>
                    <a:pt x="766083" y="145308"/>
                    <a:pt x="766211" y="145125"/>
                  </a:cubicBezTo>
                  <a:cubicBezTo>
                    <a:pt x="764558" y="147480"/>
                    <a:pt x="759497" y="142037"/>
                    <a:pt x="763700" y="145146"/>
                  </a:cubicBezTo>
                  <a:cubicBezTo>
                    <a:pt x="764875" y="146014"/>
                    <a:pt x="766297" y="146646"/>
                    <a:pt x="767566" y="147378"/>
                  </a:cubicBezTo>
                  <a:cubicBezTo>
                    <a:pt x="770386" y="149007"/>
                    <a:pt x="774741" y="149408"/>
                    <a:pt x="777520" y="147378"/>
                  </a:cubicBezTo>
                  <a:cubicBezTo>
                    <a:pt x="824505" y="113067"/>
                    <a:pt x="860383" y="66514"/>
                    <a:pt x="887641" y="15463"/>
                  </a:cubicBezTo>
                  <a:cubicBezTo>
                    <a:pt x="891124" y="8939"/>
                    <a:pt x="886819" y="622"/>
                    <a:pt x="879126" y="622"/>
                  </a:cubicBezTo>
                  <a:lnTo>
                    <a:pt x="116996" y="622"/>
                  </a:lnTo>
                  <a:cubicBezTo>
                    <a:pt x="81843" y="622"/>
                    <a:pt x="46367" y="-777"/>
                    <a:pt x="11234" y="622"/>
                  </a:cubicBezTo>
                  <a:cubicBezTo>
                    <a:pt x="10727" y="642"/>
                    <a:pt x="10215" y="622"/>
                    <a:pt x="9708" y="622"/>
                  </a:cubicBezTo>
                  <a:cubicBezTo>
                    <a:pt x="-36" y="622"/>
                    <a:pt x="-3765" y="14096"/>
                    <a:pt x="4730" y="19001"/>
                  </a:cubicBezTo>
                  <a:cubicBezTo>
                    <a:pt x="30824" y="34069"/>
                    <a:pt x="56917" y="49137"/>
                    <a:pt x="83011" y="64204"/>
                  </a:cubicBezTo>
                  <a:cubicBezTo>
                    <a:pt x="147799" y="101617"/>
                    <a:pt x="212587" y="139029"/>
                    <a:pt x="277375" y="176441"/>
                  </a:cubicBezTo>
                  <a:cubicBezTo>
                    <a:pt x="360619" y="224511"/>
                    <a:pt x="443864" y="272580"/>
                    <a:pt x="527108" y="320650"/>
                  </a:cubicBezTo>
                  <a:cubicBezTo>
                    <a:pt x="608338" y="367557"/>
                    <a:pt x="689568" y="414463"/>
                    <a:pt x="770798" y="461370"/>
                  </a:cubicBezTo>
                  <a:cubicBezTo>
                    <a:pt x="830209" y="495678"/>
                    <a:pt x="889621" y="529985"/>
                    <a:pt x="949032" y="564292"/>
                  </a:cubicBezTo>
                  <a:cubicBezTo>
                    <a:pt x="964377" y="573153"/>
                    <a:pt x="979722" y="582014"/>
                    <a:pt x="995067" y="590875"/>
                  </a:cubicBezTo>
                  <a:cubicBezTo>
                    <a:pt x="1000960" y="594278"/>
                    <a:pt x="1005451" y="597358"/>
                    <a:pt x="1012411" y="597477"/>
                  </a:cubicBezTo>
                  <a:cubicBezTo>
                    <a:pt x="1061100" y="598315"/>
                    <a:pt x="1109878" y="597477"/>
                    <a:pt x="1158572" y="597477"/>
                  </a:cubicBezTo>
                  <a:lnTo>
                    <a:pt x="1880971" y="597477"/>
                  </a:lnTo>
                  <a:cubicBezTo>
                    <a:pt x="1890714" y="597477"/>
                    <a:pt x="1894444" y="584003"/>
                    <a:pt x="1885949" y="579098"/>
                  </a:cubicBezTo>
                  <a:cubicBezTo>
                    <a:pt x="1840907" y="553088"/>
                    <a:pt x="1795865" y="527079"/>
                    <a:pt x="1750823" y="501069"/>
                  </a:cubicBezTo>
                  <a:cubicBezTo>
                    <a:pt x="1679119" y="459663"/>
                    <a:pt x="1607414" y="418258"/>
                    <a:pt x="1535710" y="376852"/>
                  </a:cubicBezTo>
                  <a:cubicBezTo>
                    <a:pt x="1519368" y="367415"/>
                    <a:pt x="1503025" y="357978"/>
                    <a:pt x="1486683" y="348541"/>
                  </a:cubicBezTo>
                  <a:cubicBezTo>
                    <a:pt x="1482952" y="346387"/>
                    <a:pt x="1477768" y="346930"/>
                    <a:pt x="1474733" y="350083"/>
                  </a:cubicBezTo>
                  <a:cubicBezTo>
                    <a:pt x="1433437" y="392988"/>
                    <a:pt x="1385895" y="428997"/>
                    <a:pt x="1333381" y="457075"/>
                  </a:cubicBezTo>
                  <a:cubicBezTo>
                    <a:pt x="1322184" y="463062"/>
                    <a:pt x="1332134" y="480097"/>
                    <a:pt x="1343335" y="474108"/>
                  </a:cubicBezTo>
                  <a:cubicBezTo>
                    <a:pt x="1397219" y="445298"/>
                    <a:pt x="1446308" y="408054"/>
                    <a:pt x="1488679" y="364032"/>
                  </a:cubicBezTo>
                  <a:lnTo>
                    <a:pt x="1476729" y="365574"/>
                  </a:lnTo>
                  <a:cubicBezTo>
                    <a:pt x="1521771" y="391583"/>
                    <a:pt x="1566812" y="417593"/>
                    <a:pt x="1611854" y="443602"/>
                  </a:cubicBezTo>
                  <a:cubicBezTo>
                    <a:pt x="1683559" y="485008"/>
                    <a:pt x="1755263" y="526414"/>
                    <a:pt x="1826967" y="567820"/>
                  </a:cubicBezTo>
                  <a:cubicBezTo>
                    <a:pt x="1843309" y="577257"/>
                    <a:pt x="1859652" y="586694"/>
                    <a:pt x="1875994" y="596130"/>
                  </a:cubicBezTo>
                  <a:cubicBezTo>
                    <a:pt x="1877653" y="590004"/>
                    <a:pt x="1879312" y="583877"/>
                    <a:pt x="1880971" y="577751"/>
                  </a:cubicBezTo>
                  <a:lnTo>
                    <a:pt x="1030360" y="577751"/>
                  </a:lnTo>
                  <a:cubicBezTo>
                    <a:pt x="1024401" y="577751"/>
                    <a:pt x="1018365" y="577474"/>
                    <a:pt x="1012411" y="577751"/>
                  </a:cubicBezTo>
                  <a:cubicBezTo>
                    <a:pt x="1011823" y="577778"/>
                    <a:pt x="1009766" y="577384"/>
                    <a:pt x="1009279" y="577751"/>
                  </a:cubicBezTo>
                  <a:cubicBezTo>
                    <a:pt x="1010269" y="577004"/>
                    <a:pt x="1015622" y="580721"/>
                    <a:pt x="1013238" y="578587"/>
                  </a:cubicBezTo>
                  <a:cubicBezTo>
                    <a:pt x="1010762" y="576371"/>
                    <a:pt x="1006825" y="574883"/>
                    <a:pt x="1003964" y="573232"/>
                  </a:cubicBezTo>
                  <a:lnTo>
                    <a:pt x="984723" y="562121"/>
                  </a:lnTo>
                  <a:cubicBezTo>
                    <a:pt x="933506" y="532545"/>
                    <a:pt x="882289" y="502970"/>
                    <a:pt x="831072" y="473394"/>
                  </a:cubicBezTo>
                  <a:cubicBezTo>
                    <a:pt x="752927" y="428269"/>
                    <a:pt x="674782" y="383144"/>
                    <a:pt x="596637" y="338019"/>
                  </a:cubicBezTo>
                  <a:cubicBezTo>
                    <a:pt x="512256" y="289293"/>
                    <a:pt x="427874" y="240566"/>
                    <a:pt x="343493" y="191840"/>
                  </a:cubicBezTo>
                  <a:cubicBezTo>
                    <a:pt x="272709" y="150965"/>
                    <a:pt x="201925" y="110091"/>
                    <a:pt x="131141" y="69216"/>
                  </a:cubicBezTo>
                  <a:cubicBezTo>
                    <a:pt x="94002" y="47770"/>
                    <a:pt x="56863" y="26325"/>
                    <a:pt x="19725" y="4879"/>
                  </a:cubicBezTo>
                  <a:cubicBezTo>
                    <a:pt x="18045" y="3909"/>
                    <a:pt x="16365" y="2938"/>
                    <a:pt x="14685" y="1968"/>
                  </a:cubicBezTo>
                  <a:cubicBezTo>
                    <a:pt x="13026" y="8095"/>
                    <a:pt x="11367" y="14221"/>
                    <a:pt x="9708" y="20348"/>
                  </a:cubicBezTo>
                  <a:lnTo>
                    <a:pt x="843489" y="20348"/>
                  </a:lnTo>
                  <a:cubicBezTo>
                    <a:pt x="854454" y="20348"/>
                    <a:pt x="866712" y="21896"/>
                    <a:pt x="877599" y="20348"/>
                  </a:cubicBezTo>
                  <a:cubicBezTo>
                    <a:pt x="878087" y="20278"/>
                    <a:pt x="878630" y="20348"/>
                    <a:pt x="879126" y="20348"/>
                  </a:cubicBezTo>
                  <a:cubicBezTo>
                    <a:pt x="876287" y="15401"/>
                    <a:pt x="873449" y="10454"/>
                    <a:pt x="870611" y="5507"/>
                  </a:cubicBezTo>
                  <a:cubicBezTo>
                    <a:pt x="845042" y="53395"/>
                    <a:pt x="811733" y="98091"/>
                    <a:pt x="767566" y="130345"/>
                  </a:cubicBezTo>
                  <a:lnTo>
                    <a:pt x="777520" y="130345"/>
                  </a:lnTo>
                  <a:cubicBezTo>
                    <a:pt x="769556" y="125745"/>
                    <a:pt x="764752" y="125400"/>
                    <a:pt x="755970" y="125400"/>
                  </a:cubicBezTo>
                  <a:lnTo>
                    <a:pt x="653481" y="125400"/>
                  </a:lnTo>
                  <a:cubicBezTo>
                    <a:pt x="643737" y="125400"/>
                    <a:pt x="640008" y="138874"/>
                    <a:pt x="648503" y="143779"/>
                  </a:cubicBezTo>
                  <a:cubicBezTo>
                    <a:pt x="668726" y="155457"/>
                    <a:pt x="688949" y="167134"/>
                    <a:pt x="709172" y="178812"/>
                  </a:cubicBezTo>
                  <a:cubicBezTo>
                    <a:pt x="709957" y="172803"/>
                    <a:pt x="710742" y="166794"/>
                    <a:pt x="711527" y="160785"/>
                  </a:cubicBezTo>
                  <a:cubicBezTo>
                    <a:pt x="705540" y="162950"/>
                    <a:pt x="699508" y="164899"/>
                    <a:pt x="693382" y="166636"/>
                  </a:cubicBezTo>
                  <a:cubicBezTo>
                    <a:pt x="685208" y="168954"/>
                    <a:pt x="683710" y="180323"/>
                    <a:pt x="691027" y="184663"/>
                  </a:cubicBezTo>
                  <a:cubicBezTo>
                    <a:pt x="709995" y="195916"/>
                    <a:pt x="728964" y="207169"/>
                    <a:pt x="747933" y="218422"/>
                  </a:cubicBezTo>
                  <a:cubicBezTo>
                    <a:pt x="793487" y="245446"/>
                    <a:pt x="839041" y="272470"/>
                    <a:pt x="884595" y="299495"/>
                  </a:cubicBezTo>
                  <a:cubicBezTo>
                    <a:pt x="938812" y="331658"/>
                    <a:pt x="993028" y="363821"/>
                    <a:pt x="1047244" y="395983"/>
                  </a:cubicBezTo>
                  <a:cubicBezTo>
                    <a:pt x="1092882" y="423057"/>
                    <a:pt x="1138520" y="450131"/>
                    <a:pt x="1184157" y="477205"/>
                  </a:cubicBezTo>
                  <a:cubicBezTo>
                    <a:pt x="1198368" y="485635"/>
                    <a:pt x="1212579" y="494066"/>
                    <a:pt x="1226790" y="502496"/>
                  </a:cubicBezTo>
                  <a:cubicBezTo>
                    <a:pt x="1232108" y="505651"/>
                    <a:pt x="1237457" y="509625"/>
                    <a:pt x="1243104" y="512174"/>
                  </a:cubicBezTo>
                  <a:cubicBezTo>
                    <a:pt x="1252645" y="516481"/>
                    <a:pt x="1268622" y="507168"/>
                    <a:pt x="1277751" y="503747"/>
                  </a:cubicBezTo>
                  <a:lnTo>
                    <a:pt x="1270153" y="502753"/>
                  </a:lnTo>
                  <a:cubicBezTo>
                    <a:pt x="1277938" y="507248"/>
                    <a:pt x="1285383" y="513340"/>
                    <a:pt x="1294565" y="513536"/>
                  </a:cubicBezTo>
                  <a:cubicBezTo>
                    <a:pt x="1306821" y="513796"/>
                    <a:pt x="1319111" y="513536"/>
                    <a:pt x="1331370" y="513536"/>
                  </a:cubicBezTo>
                  <a:lnTo>
                    <a:pt x="1404304" y="513536"/>
                  </a:lnTo>
                  <a:cubicBezTo>
                    <a:pt x="1414047" y="513536"/>
                    <a:pt x="1417776" y="500062"/>
                    <a:pt x="1409281" y="495156"/>
                  </a:cubicBezTo>
                  <a:cubicBezTo>
                    <a:pt x="1387299" y="482462"/>
                    <a:pt x="1365317" y="469769"/>
                    <a:pt x="1343335" y="457075"/>
                  </a:cubicBezTo>
                  <a:cubicBezTo>
                    <a:pt x="1332323" y="450716"/>
                    <a:pt x="1322380" y="467755"/>
                    <a:pt x="1333381" y="474107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496BC3C-2799-35C0-F5A2-E035DF8C3D92}"/>
                </a:ext>
              </a:extLst>
            </p:cNvPr>
            <p:cNvSpPr/>
            <p:nvPr/>
          </p:nvSpPr>
          <p:spPr>
            <a:xfrm>
              <a:off x="10499412" y="3336530"/>
              <a:ext cx="470196" cy="332952"/>
            </a:xfrm>
            <a:custGeom>
              <a:avLst/>
              <a:gdLst>
                <a:gd name="connsiteX0" fmla="*/ 329475 w 470196"/>
                <a:gd name="connsiteY0" fmla="*/ 149 h 332952"/>
                <a:gd name="connsiteX1" fmla="*/ 186117 w 470196"/>
                <a:gd name="connsiteY1" fmla="*/ 14971 h 332952"/>
                <a:gd name="connsiteX2" fmla="*/ 67171 w 470196"/>
                <a:gd name="connsiteY2" fmla="*/ 64210 h 332952"/>
                <a:gd name="connsiteX3" fmla="*/ 1197 w 470196"/>
                <a:gd name="connsiteY3" fmla="*/ 159211 h 332952"/>
                <a:gd name="connsiteX4" fmla="*/ 31359 w 470196"/>
                <a:gd name="connsiteY4" fmla="*/ 265707 h 332952"/>
                <a:gd name="connsiteX5" fmla="*/ 133054 w 470196"/>
                <a:gd name="connsiteY5" fmla="*/ 324378 h 332952"/>
                <a:gd name="connsiteX6" fmla="*/ 274820 w 470196"/>
                <a:gd name="connsiteY6" fmla="*/ 326469 h 332952"/>
                <a:gd name="connsiteX7" fmla="*/ 464026 w 470196"/>
                <a:gd name="connsiteY7" fmla="*/ 177291 h 332952"/>
                <a:gd name="connsiteX8" fmla="*/ 456990 w 470196"/>
                <a:gd name="connsiteY8" fmla="*/ 72123 h 332952"/>
                <a:gd name="connsiteX9" fmla="*/ 363149 w 470196"/>
                <a:gd name="connsiteY9" fmla="*/ 4080 h 332952"/>
                <a:gd name="connsiteX10" fmla="*/ 329475 w 470196"/>
                <a:gd name="connsiteY10" fmla="*/ 149 h 332952"/>
                <a:gd name="connsiteX11" fmla="*/ 329475 w 470196"/>
                <a:gd name="connsiteY11" fmla="*/ 19875 h 332952"/>
                <a:gd name="connsiteX12" fmla="*/ 429837 w 470196"/>
                <a:gd name="connsiteY12" fmla="*/ 64897 h 332952"/>
                <a:gd name="connsiteX13" fmla="*/ 448794 w 470196"/>
                <a:gd name="connsiteY13" fmla="*/ 155017 h 332952"/>
                <a:gd name="connsiteX14" fmla="*/ 295805 w 470196"/>
                <a:gd name="connsiteY14" fmla="*/ 301110 h 332952"/>
                <a:gd name="connsiteX15" fmla="*/ 167331 w 470196"/>
                <a:gd name="connsiteY15" fmla="*/ 310655 h 332952"/>
                <a:gd name="connsiteX16" fmla="*/ 61673 w 470196"/>
                <a:gd name="connsiteY16" fmla="*/ 269497 h 332952"/>
                <a:gd name="connsiteX17" fmla="*/ 19666 w 470196"/>
                <a:gd name="connsiteY17" fmla="*/ 180994 h 332952"/>
                <a:gd name="connsiteX18" fmla="*/ 29791 w 470196"/>
                <a:gd name="connsiteY18" fmla="*/ 131118 h 332952"/>
                <a:gd name="connsiteX19" fmla="*/ 64864 w 470196"/>
                <a:gd name="connsiteY19" fmla="*/ 90116 h 332952"/>
                <a:gd name="connsiteX20" fmla="*/ 167334 w 470196"/>
                <a:gd name="connsiteY20" fmla="*/ 40417 h 332952"/>
                <a:gd name="connsiteX21" fmla="*/ 296021 w 470196"/>
                <a:gd name="connsiteY21" fmla="*/ 20051 h 332952"/>
                <a:gd name="connsiteX22" fmla="*/ 329475 w 470196"/>
                <a:gd name="connsiteY22" fmla="*/ 19875 h 332952"/>
                <a:gd name="connsiteX23" fmla="*/ 329475 w 470196"/>
                <a:gd name="connsiteY23" fmla="*/ 149 h 332952"/>
                <a:gd name="connsiteX24" fmla="*/ 329475 w 470196"/>
                <a:gd name="connsiteY24" fmla="*/ 149 h 33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196" h="332952">
                  <a:moveTo>
                    <a:pt x="329475" y="149"/>
                  </a:moveTo>
                  <a:cubicBezTo>
                    <a:pt x="281378" y="-923"/>
                    <a:pt x="232935" y="3757"/>
                    <a:pt x="186117" y="14971"/>
                  </a:cubicBezTo>
                  <a:cubicBezTo>
                    <a:pt x="144485" y="24942"/>
                    <a:pt x="102908" y="40270"/>
                    <a:pt x="67171" y="64210"/>
                  </a:cubicBezTo>
                  <a:cubicBezTo>
                    <a:pt x="33396" y="86835"/>
                    <a:pt x="6785" y="117845"/>
                    <a:pt x="1197" y="159211"/>
                  </a:cubicBezTo>
                  <a:cubicBezTo>
                    <a:pt x="-3950" y="197323"/>
                    <a:pt x="7758" y="235623"/>
                    <a:pt x="31359" y="265707"/>
                  </a:cubicBezTo>
                  <a:cubicBezTo>
                    <a:pt x="57031" y="298431"/>
                    <a:pt x="93312" y="315189"/>
                    <a:pt x="133054" y="324378"/>
                  </a:cubicBezTo>
                  <a:cubicBezTo>
                    <a:pt x="179515" y="335120"/>
                    <a:pt x="228061" y="335714"/>
                    <a:pt x="274820" y="326469"/>
                  </a:cubicBezTo>
                  <a:cubicBezTo>
                    <a:pt x="355141" y="310588"/>
                    <a:pt x="440588" y="260774"/>
                    <a:pt x="464026" y="177291"/>
                  </a:cubicBezTo>
                  <a:cubicBezTo>
                    <a:pt x="473717" y="142769"/>
                    <a:pt x="472443" y="104770"/>
                    <a:pt x="456990" y="72123"/>
                  </a:cubicBezTo>
                  <a:cubicBezTo>
                    <a:pt x="439291" y="34736"/>
                    <a:pt x="402888" y="11947"/>
                    <a:pt x="363149" y="4080"/>
                  </a:cubicBezTo>
                  <a:cubicBezTo>
                    <a:pt x="352054" y="1883"/>
                    <a:pt x="340767" y="667"/>
                    <a:pt x="329475" y="149"/>
                  </a:cubicBezTo>
                  <a:cubicBezTo>
                    <a:pt x="316787" y="-433"/>
                    <a:pt x="316816" y="19294"/>
                    <a:pt x="329475" y="19875"/>
                  </a:cubicBezTo>
                  <a:cubicBezTo>
                    <a:pt x="366943" y="21595"/>
                    <a:pt x="406814" y="33207"/>
                    <a:pt x="429837" y="64897"/>
                  </a:cubicBezTo>
                  <a:cubicBezTo>
                    <a:pt x="448459" y="90528"/>
                    <a:pt x="453930" y="124119"/>
                    <a:pt x="448794" y="155017"/>
                  </a:cubicBezTo>
                  <a:cubicBezTo>
                    <a:pt x="436062" y="231604"/>
                    <a:pt x="366228" y="280903"/>
                    <a:pt x="295805" y="301110"/>
                  </a:cubicBezTo>
                  <a:cubicBezTo>
                    <a:pt x="254234" y="313038"/>
                    <a:pt x="210220" y="316271"/>
                    <a:pt x="167331" y="310655"/>
                  </a:cubicBezTo>
                  <a:cubicBezTo>
                    <a:pt x="129875" y="305751"/>
                    <a:pt x="90206" y="295589"/>
                    <a:pt x="61673" y="269497"/>
                  </a:cubicBezTo>
                  <a:cubicBezTo>
                    <a:pt x="36885" y="246830"/>
                    <a:pt x="20638" y="214830"/>
                    <a:pt x="19666" y="180994"/>
                  </a:cubicBezTo>
                  <a:cubicBezTo>
                    <a:pt x="19177" y="163983"/>
                    <a:pt x="22023" y="146385"/>
                    <a:pt x="29791" y="131118"/>
                  </a:cubicBezTo>
                  <a:cubicBezTo>
                    <a:pt x="38068" y="114853"/>
                    <a:pt x="50672" y="101415"/>
                    <a:pt x="64864" y="90116"/>
                  </a:cubicBezTo>
                  <a:cubicBezTo>
                    <a:pt x="94580" y="66456"/>
                    <a:pt x="131197" y="51135"/>
                    <a:pt x="167334" y="40417"/>
                  </a:cubicBezTo>
                  <a:cubicBezTo>
                    <a:pt x="209100" y="28029"/>
                    <a:pt x="252519" y="21568"/>
                    <a:pt x="296021" y="20051"/>
                  </a:cubicBezTo>
                  <a:cubicBezTo>
                    <a:pt x="307170" y="19662"/>
                    <a:pt x="318323" y="19627"/>
                    <a:pt x="329475" y="19875"/>
                  </a:cubicBezTo>
                  <a:cubicBezTo>
                    <a:pt x="342172" y="20158"/>
                    <a:pt x="342168" y="432"/>
                    <a:pt x="329475" y="149"/>
                  </a:cubicBezTo>
                  <a:lnTo>
                    <a:pt x="329475" y="1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0BFFF1A-0D54-B8B4-DB8A-59A008E9EBE6}"/>
                </a:ext>
              </a:extLst>
            </p:cNvPr>
            <p:cNvSpPr/>
            <p:nvPr/>
          </p:nvSpPr>
          <p:spPr>
            <a:xfrm>
              <a:off x="10939116" y="2724212"/>
              <a:ext cx="123041" cy="114276"/>
            </a:xfrm>
            <a:custGeom>
              <a:avLst/>
              <a:gdLst>
                <a:gd name="connsiteX0" fmla="*/ 86125 w 123041"/>
                <a:gd name="connsiteY0" fmla="*/ 2640 h 114276"/>
                <a:gd name="connsiteX1" fmla="*/ 18910 w 123041"/>
                <a:gd name="connsiteY1" fmla="*/ 18493 h 114276"/>
                <a:gd name="connsiteX2" fmla="*/ 4950 w 123041"/>
                <a:gd name="connsiteY2" fmla="*/ 80148 h 114276"/>
                <a:gd name="connsiteX3" fmla="*/ 60909 w 123041"/>
                <a:gd name="connsiteY3" fmla="*/ 114140 h 114276"/>
                <a:gd name="connsiteX4" fmla="*/ 115240 w 123041"/>
                <a:gd name="connsiteY4" fmla="*/ 86896 h 114276"/>
                <a:gd name="connsiteX5" fmla="*/ 104788 w 123041"/>
                <a:gd name="connsiteY5" fmla="*/ 12978 h 114276"/>
                <a:gd name="connsiteX6" fmla="*/ 90841 w 123041"/>
                <a:gd name="connsiteY6" fmla="*/ 26926 h 114276"/>
                <a:gd name="connsiteX7" fmla="*/ 100964 w 123041"/>
                <a:gd name="connsiteY7" fmla="*/ 71805 h 114276"/>
                <a:gd name="connsiteX8" fmla="*/ 67563 w 123041"/>
                <a:gd name="connsiteY8" fmla="*/ 94478 h 114276"/>
                <a:gd name="connsiteX9" fmla="*/ 25446 w 123041"/>
                <a:gd name="connsiteY9" fmla="*/ 75931 h 114276"/>
                <a:gd name="connsiteX10" fmla="*/ 29425 w 123041"/>
                <a:gd name="connsiteY10" fmla="*/ 35715 h 114276"/>
                <a:gd name="connsiteX11" fmla="*/ 80882 w 123041"/>
                <a:gd name="connsiteY11" fmla="*/ 21662 h 114276"/>
                <a:gd name="connsiteX12" fmla="*/ 86125 w 123041"/>
                <a:gd name="connsiteY12" fmla="*/ 2640 h 114276"/>
                <a:gd name="connsiteX13" fmla="*/ 86125 w 123041"/>
                <a:gd name="connsiteY13" fmla="*/ 2640 h 114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3041" h="114276">
                  <a:moveTo>
                    <a:pt x="86125" y="2640"/>
                  </a:moveTo>
                  <a:cubicBezTo>
                    <a:pt x="62883" y="-4209"/>
                    <a:pt x="36968" y="2684"/>
                    <a:pt x="18910" y="18493"/>
                  </a:cubicBezTo>
                  <a:cubicBezTo>
                    <a:pt x="1485" y="33747"/>
                    <a:pt x="-5601" y="58962"/>
                    <a:pt x="4950" y="80148"/>
                  </a:cubicBezTo>
                  <a:cubicBezTo>
                    <a:pt x="15116" y="100564"/>
                    <a:pt x="38887" y="112640"/>
                    <a:pt x="60909" y="114140"/>
                  </a:cubicBezTo>
                  <a:cubicBezTo>
                    <a:pt x="82395" y="115603"/>
                    <a:pt x="103758" y="105232"/>
                    <a:pt x="115240" y="86896"/>
                  </a:cubicBezTo>
                  <a:cubicBezTo>
                    <a:pt x="129929" y="63437"/>
                    <a:pt x="122428" y="32532"/>
                    <a:pt x="104788" y="12978"/>
                  </a:cubicBezTo>
                  <a:cubicBezTo>
                    <a:pt x="96267" y="3532"/>
                    <a:pt x="82354" y="17518"/>
                    <a:pt x="90841" y="26926"/>
                  </a:cubicBezTo>
                  <a:cubicBezTo>
                    <a:pt x="101295" y="38514"/>
                    <a:pt x="107067" y="56771"/>
                    <a:pt x="100964" y="71805"/>
                  </a:cubicBezTo>
                  <a:cubicBezTo>
                    <a:pt x="95585" y="85054"/>
                    <a:pt x="81561" y="93772"/>
                    <a:pt x="67563" y="94478"/>
                  </a:cubicBezTo>
                  <a:cubicBezTo>
                    <a:pt x="52044" y="95261"/>
                    <a:pt x="34995" y="88541"/>
                    <a:pt x="25446" y="75931"/>
                  </a:cubicBezTo>
                  <a:cubicBezTo>
                    <a:pt x="15901" y="63325"/>
                    <a:pt x="18888" y="46733"/>
                    <a:pt x="29425" y="35715"/>
                  </a:cubicBezTo>
                  <a:cubicBezTo>
                    <a:pt x="42317" y="22234"/>
                    <a:pt x="62985" y="16388"/>
                    <a:pt x="80882" y="21662"/>
                  </a:cubicBezTo>
                  <a:cubicBezTo>
                    <a:pt x="93082" y="25257"/>
                    <a:pt x="98293" y="6226"/>
                    <a:pt x="86125" y="2640"/>
                  </a:cubicBezTo>
                  <a:lnTo>
                    <a:pt x="86125" y="2640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AEE1F270-3258-6AB7-9BEB-F8CBAF7D5DAC}"/>
                </a:ext>
              </a:extLst>
            </p:cNvPr>
            <p:cNvSpPr/>
            <p:nvPr/>
          </p:nvSpPr>
          <p:spPr>
            <a:xfrm>
              <a:off x="11002985" y="2736527"/>
              <a:ext cx="938953" cy="447253"/>
            </a:xfrm>
            <a:custGeom>
              <a:avLst/>
              <a:gdLst>
                <a:gd name="connsiteX0" fmla="*/ 410154 w 938953"/>
                <a:gd name="connsiteY0" fmla="*/ 627 h 447253"/>
                <a:gd name="connsiteX1" fmla="*/ 82629 w 938953"/>
                <a:gd name="connsiteY1" fmla="*/ 188225 h 447253"/>
                <a:gd name="connsiteX2" fmla="*/ 8058 w 938953"/>
                <a:gd name="connsiteY2" fmla="*/ 331053 h 447253"/>
                <a:gd name="connsiteX3" fmla="*/ 71716 w 938953"/>
                <a:gd name="connsiteY3" fmla="*/ 374900 h 447253"/>
                <a:gd name="connsiteX4" fmla="*/ 171882 w 938953"/>
                <a:gd name="connsiteY4" fmla="*/ 361864 h 447253"/>
                <a:gd name="connsiteX5" fmla="*/ 407348 w 938953"/>
                <a:gd name="connsiteY5" fmla="*/ 289945 h 447253"/>
                <a:gd name="connsiteX6" fmla="*/ 396211 w 938953"/>
                <a:gd name="connsiteY6" fmla="*/ 285413 h 447253"/>
                <a:gd name="connsiteX7" fmla="*/ 581939 w 938953"/>
                <a:gd name="connsiteY7" fmla="*/ 420923 h 447253"/>
                <a:gd name="connsiteX8" fmla="*/ 811863 w 938953"/>
                <a:gd name="connsiteY8" fmla="*/ 439686 h 447253"/>
                <a:gd name="connsiteX9" fmla="*/ 934221 w 938953"/>
                <a:gd name="connsiteY9" fmla="*/ 393508 h 447253"/>
                <a:gd name="connsiteX10" fmla="*/ 924266 w 938953"/>
                <a:gd name="connsiteY10" fmla="*/ 376475 h 447253"/>
                <a:gd name="connsiteX11" fmla="*/ 711967 w 938953"/>
                <a:gd name="connsiteY11" fmla="*/ 427098 h 447253"/>
                <a:gd name="connsiteX12" fmla="*/ 503217 w 938953"/>
                <a:gd name="connsiteY12" fmla="*/ 359664 h 447253"/>
                <a:gd name="connsiteX13" fmla="*/ 413241 w 938953"/>
                <a:gd name="connsiteY13" fmla="*/ 275456 h 447253"/>
                <a:gd name="connsiteX14" fmla="*/ 402105 w 938953"/>
                <a:gd name="connsiteY14" fmla="*/ 270924 h 447253"/>
                <a:gd name="connsiteX15" fmla="*/ 204846 w 938953"/>
                <a:gd name="connsiteY15" fmla="*/ 331174 h 447253"/>
                <a:gd name="connsiteX16" fmla="*/ 108468 w 938953"/>
                <a:gd name="connsiteY16" fmla="*/ 356483 h 447253"/>
                <a:gd name="connsiteX17" fmla="*/ 34702 w 938953"/>
                <a:gd name="connsiteY17" fmla="*/ 334222 h 447253"/>
                <a:gd name="connsiteX18" fmla="*/ 89954 w 938953"/>
                <a:gd name="connsiteY18" fmla="*/ 207782 h 447253"/>
                <a:gd name="connsiteX19" fmla="*/ 234004 w 938953"/>
                <a:gd name="connsiteY19" fmla="*/ 104936 h 447253"/>
                <a:gd name="connsiteX20" fmla="*/ 415397 w 938953"/>
                <a:gd name="connsiteY20" fmla="*/ 19648 h 447253"/>
                <a:gd name="connsiteX21" fmla="*/ 410154 w 938953"/>
                <a:gd name="connsiteY21" fmla="*/ 627 h 447253"/>
                <a:gd name="connsiteX22" fmla="*/ 410154 w 938953"/>
                <a:gd name="connsiteY22" fmla="*/ 627 h 44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8953" h="447253">
                  <a:moveTo>
                    <a:pt x="410154" y="627"/>
                  </a:moveTo>
                  <a:cubicBezTo>
                    <a:pt x="290940" y="43358"/>
                    <a:pt x="179647" y="106760"/>
                    <a:pt x="82629" y="188225"/>
                  </a:cubicBezTo>
                  <a:cubicBezTo>
                    <a:pt x="43429" y="221140"/>
                    <a:pt x="-23097" y="272374"/>
                    <a:pt x="8058" y="331053"/>
                  </a:cubicBezTo>
                  <a:cubicBezTo>
                    <a:pt x="20450" y="354393"/>
                    <a:pt x="46117" y="370322"/>
                    <a:pt x="71716" y="374900"/>
                  </a:cubicBezTo>
                  <a:cubicBezTo>
                    <a:pt x="105684" y="380976"/>
                    <a:pt x="139568" y="371694"/>
                    <a:pt x="171882" y="361864"/>
                  </a:cubicBezTo>
                  <a:cubicBezTo>
                    <a:pt x="250397" y="337980"/>
                    <a:pt x="328860" y="313918"/>
                    <a:pt x="407348" y="289945"/>
                  </a:cubicBezTo>
                  <a:lnTo>
                    <a:pt x="396211" y="285413"/>
                  </a:lnTo>
                  <a:cubicBezTo>
                    <a:pt x="443135" y="348170"/>
                    <a:pt x="508509" y="394229"/>
                    <a:pt x="581939" y="420923"/>
                  </a:cubicBezTo>
                  <a:cubicBezTo>
                    <a:pt x="655037" y="447497"/>
                    <a:pt x="735440" y="454349"/>
                    <a:pt x="811863" y="439686"/>
                  </a:cubicBezTo>
                  <a:cubicBezTo>
                    <a:pt x="854888" y="431431"/>
                    <a:pt x="896525" y="415864"/>
                    <a:pt x="934221" y="393508"/>
                  </a:cubicBezTo>
                  <a:cubicBezTo>
                    <a:pt x="945129" y="387038"/>
                    <a:pt x="935220" y="369979"/>
                    <a:pt x="924266" y="376475"/>
                  </a:cubicBezTo>
                  <a:cubicBezTo>
                    <a:pt x="860391" y="414358"/>
                    <a:pt x="785880" y="430597"/>
                    <a:pt x="711967" y="427098"/>
                  </a:cubicBezTo>
                  <a:cubicBezTo>
                    <a:pt x="638082" y="423600"/>
                    <a:pt x="565022" y="400428"/>
                    <a:pt x="503217" y="359664"/>
                  </a:cubicBezTo>
                  <a:cubicBezTo>
                    <a:pt x="468805" y="336967"/>
                    <a:pt x="437952" y="308505"/>
                    <a:pt x="413241" y="275456"/>
                  </a:cubicBezTo>
                  <a:cubicBezTo>
                    <a:pt x="410645" y="271984"/>
                    <a:pt x="406604" y="269550"/>
                    <a:pt x="402105" y="270924"/>
                  </a:cubicBezTo>
                  <a:cubicBezTo>
                    <a:pt x="336352" y="291007"/>
                    <a:pt x="270599" y="311091"/>
                    <a:pt x="204846" y="331174"/>
                  </a:cubicBezTo>
                  <a:cubicBezTo>
                    <a:pt x="173460" y="340760"/>
                    <a:pt x="141318" y="353252"/>
                    <a:pt x="108468" y="356483"/>
                  </a:cubicBezTo>
                  <a:cubicBezTo>
                    <a:pt x="81774" y="359109"/>
                    <a:pt x="54087" y="354087"/>
                    <a:pt x="34702" y="334222"/>
                  </a:cubicBezTo>
                  <a:cubicBezTo>
                    <a:pt x="-10147" y="288261"/>
                    <a:pt x="57364" y="235627"/>
                    <a:pt x="89954" y="207782"/>
                  </a:cubicBezTo>
                  <a:cubicBezTo>
                    <a:pt x="134873" y="169404"/>
                    <a:pt x="183178" y="135046"/>
                    <a:pt x="234004" y="104936"/>
                  </a:cubicBezTo>
                  <a:cubicBezTo>
                    <a:pt x="291608" y="70810"/>
                    <a:pt x="352375" y="42238"/>
                    <a:pt x="415397" y="19648"/>
                  </a:cubicBezTo>
                  <a:cubicBezTo>
                    <a:pt x="427258" y="15397"/>
                    <a:pt x="422144" y="-3671"/>
                    <a:pt x="410154" y="627"/>
                  </a:cubicBezTo>
                  <a:lnTo>
                    <a:pt x="410154" y="6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5434F28-1971-1A81-583D-54EEA7DC7023}"/>
                </a:ext>
              </a:extLst>
            </p:cNvPr>
            <p:cNvSpPr/>
            <p:nvPr/>
          </p:nvSpPr>
          <p:spPr>
            <a:xfrm>
              <a:off x="11089606" y="2409591"/>
              <a:ext cx="1117985" cy="1249418"/>
            </a:xfrm>
            <a:custGeom>
              <a:avLst/>
              <a:gdLst>
                <a:gd name="connsiteX0" fmla="*/ 14972 w 1117985"/>
                <a:gd name="connsiteY0" fmla="*/ 216534 h 1249418"/>
                <a:gd name="connsiteX1" fmla="*/ 310853 w 1117985"/>
                <a:gd name="connsiteY1" fmla="*/ 100935 h 1249418"/>
                <a:gd name="connsiteX2" fmla="*/ 623388 w 1117985"/>
                <a:gd name="connsiteY2" fmla="*/ 34392 h 1249418"/>
                <a:gd name="connsiteX3" fmla="*/ 800705 w 1117985"/>
                <a:gd name="connsiteY3" fmla="*/ 19732 h 1249418"/>
                <a:gd name="connsiteX4" fmla="*/ 790844 w 1117985"/>
                <a:gd name="connsiteY4" fmla="*/ 9869 h 1249418"/>
                <a:gd name="connsiteX5" fmla="*/ 828456 w 1117985"/>
                <a:gd name="connsiteY5" fmla="*/ 110516 h 1249418"/>
                <a:gd name="connsiteX6" fmla="*/ 884501 w 1117985"/>
                <a:gd name="connsiteY6" fmla="*/ 211298 h 1249418"/>
                <a:gd name="connsiteX7" fmla="*/ 994332 w 1117985"/>
                <a:gd name="connsiteY7" fmla="*/ 417292 h 1249418"/>
                <a:gd name="connsiteX8" fmla="*/ 1048044 w 1117985"/>
                <a:gd name="connsiteY8" fmla="*/ 522506 h 1249418"/>
                <a:gd name="connsiteX9" fmla="*/ 1073177 w 1117985"/>
                <a:gd name="connsiteY9" fmla="*/ 572833 h 1249418"/>
                <a:gd name="connsiteX10" fmla="*/ 1097009 w 1117985"/>
                <a:gd name="connsiteY10" fmla="*/ 624159 h 1249418"/>
                <a:gd name="connsiteX11" fmla="*/ 1084241 w 1117985"/>
                <a:gd name="connsiteY11" fmla="*/ 672942 h 1249418"/>
                <a:gd name="connsiteX12" fmla="*/ 1060654 w 1117985"/>
                <a:gd name="connsiteY12" fmla="*/ 713699 h 1249418"/>
                <a:gd name="connsiteX13" fmla="*/ 1004729 w 1117985"/>
                <a:gd name="connsiteY13" fmla="*/ 790677 h 1249418"/>
                <a:gd name="connsiteX14" fmla="*/ 860201 w 1117985"/>
                <a:gd name="connsiteY14" fmla="*/ 911432 h 1249418"/>
                <a:gd name="connsiteX15" fmla="*/ 660292 w 1117985"/>
                <a:gd name="connsiteY15" fmla="*/ 973992 h 1249418"/>
                <a:gd name="connsiteX16" fmla="*/ 554615 w 1117985"/>
                <a:gd name="connsiteY16" fmla="*/ 984325 h 1249418"/>
                <a:gd name="connsiteX17" fmla="*/ 444302 w 1117985"/>
                <a:gd name="connsiteY17" fmla="*/ 992168 h 1249418"/>
                <a:gd name="connsiteX18" fmla="*/ 346758 w 1117985"/>
                <a:gd name="connsiteY18" fmla="*/ 1021938 h 1249418"/>
                <a:gd name="connsiteX19" fmla="*/ 271776 w 1117985"/>
                <a:gd name="connsiteY19" fmla="*/ 1079286 h 1249418"/>
                <a:gd name="connsiteX20" fmla="*/ 211607 w 1117985"/>
                <a:gd name="connsiteY20" fmla="*/ 1152051 h 1249418"/>
                <a:gd name="connsiteX21" fmla="*/ 184307 w 1117985"/>
                <a:gd name="connsiteY21" fmla="*/ 1191856 h 1249418"/>
                <a:gd name="connsiteX22" fmla="*/ 153048 w 1117985"/>
                <a:gd name="connsiteY22" fmla="*/ 1226349 h 1249418"/>
                <a:gd name="connsiteX23" fmla="*/ 89164 w 1117985"/>
                <a:gd name="connsiteY23" fmla="*/ 1198589 h 1249418"/>
                <a:gd name="connsiteX24" fmla="*/ 84626 w 1117985"/>
                <a:gd name="connsiteY24" fmla="*/ 1112502 h 1249418"/>
                <a:gd name="connsiteX25" fmla="*/ 93388 w 1117985"/>
                <a:gd name="connsiteY25" fmla="*/ 1071776 h 1249418"/>
                <a:gd name="connsiteX26" fmla="*/ 74370 w 1117985"/>
                <a:gd name="connsiteY26" fmla="*/ 1066532 h 1249418"/>
                <a:gd name="connsiteX27" fmla="*/ 96952 w 1117985"/>
                <a:gd name="connsiteY27" fmla="*/ 1235996 h 1249418"/>
                <a:gd name="connsiteX28" fmla="*/ 176787 w 1117985"/>
                <a:gd name="connsiteY28" fmla="*/ 1233422 h 1249418"/>
                <a:gd name="connsiteX29" fmla="*/ 206397 w 1117985"/>
                <a:gd name="connsiteY29" fmla="*/ 1194202 h 1249418"/>
                <a:gd name="connsiteX30" fmla="*/ 234067 w 1117985"/>
                <a:gd name="connsiteY30" fmla="*/ 1154527 h 1249418"/>
                <a:gd name="connsiteX31" fmla="*/ 378864 w 1117985"/>
                <a:gd name="connsiteY31" fmla="*/ 1028558 h 1249418"/>
                <a:gd name="connsiteX32" fmla="*/ 487788 w 1117985"/>
                <a:gd name="connsiteY32" fmla="*/ 1007712 h 1249418"/>
                <a:gd name="connsiteX33" fmla="*/ 598554 w 1117985"/>
                <a:gd name="connsiteY33" fmla="*/ 1000791 h 1249418"/>
                <a:gd name="connsiteX34" fmla="*/ 814640 w 1117985"/>
                <a:gd name="connsiteY34" fmla="*/ 954684 h 1249418"/>
                <a:gd name="connsiteX35" fmla="*/ 979570 w 1117985"/>
                <a:gd name="connsiteY35" fmla="*/ 846472 h 1249418"/>
                <a:gd name="connsiteX36" fmla="*/ 1097990 w 1117985"/>
                <a:gd name="connsiteY36" fmla="*/ 688947 h 1249418"/>
                <a:gd name="connsiteX37" fmla="*/ 1117553 w 1117985"/>
                <a:gd name="connsiteY37" fmla="*/ 641302 h 1249418"/>
                <a:gd name="connsiteX38" fmla="*/ 1103907 w 1117985"/>
                <a:gd name="connsiteY38" fmla="*/ 590617 h 1249418"/>
                <a:gd name="connsiteX39" fmla="*/ 1049856 w 1117985"/>
                <a:gd name="connsiteY39" fmla="*/ 482423 h 1249418"/>
                <a:gd name="connsiteX40" fmla="*/ 938461 w 1117985"/>
                <a:gd name="connsiteY40" fmla="*/ 269304 h 1249418"/>
                <a:gd name="connsiteX41" fmla="*/ 881163 w 1117985"/>
                <a:gd name="connsiteY41" fmla="*/ 164394 h 1249418"/>
                <a:gd name="connsiteX42" fmla="*/ 824290 w 1117985"/>
                <a:gd name="connsiteY42" fmla="*/ 61205 h 1249418"/>
                <a:gd name="connsiteX43" fmla="*/ 810567 w 1117985"/>
                <a:gd name="connsiteY43" fmla="*/ 9869 h 1249418"/>
                <a:gd name="connsiteX44" fmla="*/ 800705 w 1117985"/>
                <a:gd name="connsiteY44" fmla="*/ 6 h 1249418"/>
                <a:gd name="connsiteX45" fmla="*/ 481265 w 1117985"/>
                <a:gd name="connsiteY45" fmla="*/ 38136 h 1249418"/>
                <a:gd name="connsiteX46" fmla="*/ 170455 w 1117985"/>
                <a:gd name="connsiteY46" fmla="*/ 127529 h 1249418"/>
                <a:gd name="connsiteX47" fmla="*/ 5018 w 1117985"/>
                <a:gd name="connsiteY47" fmla="*/ 199501 h 1249418"/>
                <a:gd name="connsiteX48" fmla="*/ 14972 w 1117985"/>
                <a:gd name="connsiteY48" fmla="*/ 216534 h 1249418"/>
                <a:gd name="connsiteX49" fmla="*/ 14972 w 1117985"/>
                <a:gd name="connsiteY49" fmla="*/ 216534 h 124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17985" h="1249418">
                  <a:moveTo>
                    <a:pt x="14972" y="216534"/>
                  </a:moveTo>
                  <a:cubicBezTo>
                    <a:pt x="110015" y="169490"/>
                    <a:pt x="209232" y="131177"/>
                    <a:pt x="310853" y="100935"/>
                  </a:cubicBezTo>
                  <a:cubicBezTo>
                    <a:pt x="413007" y="70533"/>
                    <a:pt x="517679" y="48074"/>
                    <a:pt x="623388" y="34392"/>
                  </a:cubicBezTo>
                  <a:cubicBezTo>
                    <a:pt x="682231" y="26776"/>
                    <a:pt x="741408" y="21850"/>
                    <a:pt x="800705" y="19732"/>
                  </a:cubicBezTo>
                  <a:lnTo>
                    <a:pt x="790844" y="9869"/>
                  </a:lnTo>
                  <a:cubicBezTo>
                    <a:pt x="791785" y="46910"/>
                    <a:pt x="810756" y="79120"/>
                    <a:pt x="828456" y="110516"/>
                  </a:cubicBezTo>
                  <a:cubicBezTo>
                    <a:pt x="847333" y="144000"/>
                    <a:pt x="866016" y="177595"/>
                    <a:pt x="884501" y="211298"/>
                  </a:cubicBezTo>
                  <a:cubicBezTo>
                    <a:pt x="921923" y="279526"/>
                    <a:pt x="958536" y="348197"/>
                    <a:pt x="994332" y="417292"/>
                  </a:cubicBezTo>
                  <a:cubicBezTo>
                    <a:pt x="1012446" y="452255"/>
                    <a:pt x="1030350" y="487328"/>
                    <a:pt x="1048044" y="522506"/>
                  </a:cubicBezTo>
                  <a:cubicBezTo>
                    <a:pt x="1056469" y="539258"/>
                    <a:pt x="1064847" y="556033"/>
                    <a:pt x="1073177" y="572833"/>
                  </a:cubicBezTo>
                  <a:cubicBezTo>
                    <a:pt x="1081351" y="589318"/>
                    <a:pt x="1092154" y="606328"/>
                    <a:pt x="1097009" y="624159"/>
                  </a:cubicBezTo>
                  <a:cubicBezTo>
                    <a:pt x="1101766" y="641630"/>
                    <a:pt x="1092251" y="658017"/>
                    <a:pt x="1084241" y="672942"/>
                  </a:cubicBezTo>
                  <a:cubicBezTo>
                    <a:pt x="1076817" y="686775"/>
                    <a:pt x="1068958" y="700374"/>
                    <a:pt x="1060654" y="713699"/>
                  </a:cubicBezTo>
                  <a:cubicBezTo>
                    <a:pt x="1043863" y="740643"/>
                    <a:pt x="1025284" y="766474"/>
                    <a:pt x="1004729" y="790677"/>
                  </a:cubicBezTo>
                  <a:cubicBezTo>
                    <a:pt x="963850" y="838811"/>
                    <a:pt x="915539" y="880737"/>
                    <a:pt x="860201" y="911432"/>
                  </a:cubicBezTo>
                  <a:cubicBezTo>
                    <a:pt x="798559" y="945624"/>
                    <a:pt x="729675" y="963828"/>
                    <a:pt x="660292" y="973992"/>
                  </a:cubicBezTo>
                  <a:cubicBezTo>
                    <a:pt x="625263" y="979123"/>
                    <a:pt x="589939" y="982140"/>
                    <a:pt x="554615" y="984325"/>
                  </a:cubicBezTo>
                  <a:cubicBezTo>
                    <a:pt x="517830" y="986600"/>
                    <a:pt x="480871" y="987253"/>
                    <a:pt x="444302" y="992168"/>
                  </a:cubicBezTo>
                  <a:cubicBezTo>
                    <a:pt x="410235" y="996748"/>
                    <a:pt x="377188" y="1005660"/>
                    <a:pt x="346758" y="1021938"/>
                  </a:cubicBezTo>
                  <a:cubicBezTo>
                    <a:pt x="318923" y="1036828"/>
                    <a:pt x="293955" y="1056927"/>
                    <a:pt x="271776" y="1079286"/>
                  </a:cubicBezTo>
                  <a:cubicBezTo>
                    <a:pt x="249585" y="1101657"/>
                    <a:pt x="229970" y="1126486"/>
                    <a:pt x="211607" y="1152051"/>
                  </a:cubicBezTo>
                  <a:cubicBezTo>
                    <a:pt x="202220" y="1165120"/>
                    <a:pt x="193187" y="1178438"/>
                    <a:pt x="184307" y="1191856"/>
                  </a:cubicBezTo>
                  <a:cubicBezTo>
                    <a:pt x="175851" y="1204633"/>
                    <a:pt x="167150" y="1219127"/>
                    <a:pt x="153048" y="1226349"/>
                  </a:cubicBezTo>
                  <a:cubicBezTo>
                    <a:pt x="128752" y="1238789"/>
                    <a:pt x="101111" y="1219469"/>
                    <a:pt x="89164" y="1198589"/>
                  </a:cubicBezTo>
                  <a:cubicBezTo>
                    <a:pt x="74820" y="1173520"/>
                    <a:pt x="79944" y="1139553"/>
                    <a:pt x="84626" y="1112502"/>
                  </a:cubicBezTo>
                  <a:cubicBezTo>
                    <a:pt x="86995" y="1098814"/>
                    <a:pt x="90039" y="1085255"/>
                    <a:pt x="93388" y="1071776"/>
                  </a:cubicBezTo>
                  <a:cubicBezTo>
                    <a:pt x="96450" y="1059455"/>
                    <a:pt x="77435" y="1054199"/>
                    <a:pt x="74370" y="1066532"/>
                  </a:cubicBezTo>
                  <a:cubicBezTo>
                    <a:pt x="60724" y="1121445"/>
                    <a:pt x="43226" y="1196819"/>
                    <a:pt x="96952" y="1235996"/>
                  </a:cubicBezTo>
                  <a:cubicBezTo>
                    <a:pt x="121771" y="1254095"/>
                    <a:pt x="153686" y="1254519"/>
                    <a:pt x="176787" y="1233422"/>
                  </a:cubicBezTo>
                  <a:cubicBezTo>
                    <a:pt x="188898" y="1222363"/>
                    <a:pt x="197360" y="1207715"/>
                    <a:pt x="206397" y="1194202"/>
                  </a:cubicBezTo>
                  <a:cubicBezTo>
                    <a:pt x="215360" y="1180798"/>
                    <a:pt x="224524" y="1167526"/>
                    <a:pt x="234067" y="1154527"/>
                  </a:cubicBezTo>
                  <a:cubicBezTo>
                    <a:pt x="271894" y="1103001"/>
                    <a:pt x="318225" y="1052703"/>
                    <a:pt x="378864" y="1028558"/>
                  </a:cubicBezTo>
                  <a:cubicBezTo>
                    <a:pt x="413553" y="1014746"/>
                    <a:pt x="450785" y="1010130"/>
                    <a:pt x="487788" y="1007712"/>
                  </a:cubicBezTo>
                  <a:cubicBezTo>
                    <a:pt x="524714" y="1005300"/>
                    <a:pt x="561680" y="1004044"/>
                    <a:pt x="598554" y="1000791"/>
                  </a:cubicBezTo>
                  <a:cubicBezTo>
                    <a:pt x="672002" y="994314"/>
                    <a:pt x="745895" y="982273"/>
                    <a:pt x="814640" y="954684"/>
                  </a:cubicBezTo>
                  <a:cubicBezTo>
                    <a:pt x="876352" y="929917"/>
                    <a:pt x="931887" y="892737"/>
                    <a:pt x="979570" y="846472"/>
                  </a:cubicBezTo>
                  <a:cubicBezTo>
                    <a:pt x="1026860" y="800588"/>
                    <a:pt x="1066338" y="746647"/>
                    <a:pt x="1097990" y="688947"/>
                  </a:cubicBezTo>
                  <a:cubicBezTo>
                    <a:pt x="1106184" y="674008"/>
                    <a:pt x="1115312" y="658459"/>
                    <a:pt x="1117553" y="641302"/>
                  </a:cubicBezTo>
                  <a:cubicBezTo>
                    <a:pt x="1119969" y="622815"/>
                    <a:pt x="1111833" y="606728"/>
                    <a:pt x="1103907" y="590617"/>
                  </a:cubicBezTo>
                  <a:cubicBezTo>
                    <a:pt x="1086111" y="554442"/>
                    <a:pt x="1068094" y="518377"/>
                    <a:pt x="1049856" y="482423"/>
                  </a:cubicBezTo>
                  <a:cubicBezTo>
                    <a:pt x="1013592" y="410934"/>
                    <a:pt x="976457" y="339887"/>
                    <a:pt x="938461" y="269304"/>
                  </a:cubicBezTo>
                  <a:cubicBezTo>
                    <a:pt x="919574" y="234218"/>
                    <a:pt x="900474" y="199248"/>
                    <a:pt x="881163" y="164394"/>
                  </a:cubicBezTo>
                  <a:cubicBezTo>
                    <a:pt x="862201" y="130168"/>
                    <a:pt x="841031" y="96584"/>
                    <a:pt x="824290" y="61205"/>
                  </a:cubicBezTo>
                  <a:cubicBezTo>
                    <a:pt x="816639" y="45035"/>
                    <a:pt x="811024" y="27869"/>
                    <a:pt x="810567" y="9869"/>
                  </a:cubicBezTo>
                  <a:cubicBezTo>
                    <a:pt x="810435" y="4682"/>
                    <a:pt x="806154" y="-189"/>
                    <a:pt x="800705" y="6"/>
                  </a:cubicBezTo>
                  <a:cubicBezTo>
                    <a:pt x="693425" y="3838"/>
                    <a:pt x="586476" y="16877"/>
                    <a:pt x="481265" y="38136"/>
                  </a:cubicBezTo>
                  <a:cubicBezTo>
                    <a:pt x="375498" y="59508"/>
                    <a:pt x="271364" y="89279"/>
                    <a:pt x="170455" y="127529"/>
                  </a:cubicBezTo>
                  <a:cubicBezTo>
                    <a:pt x="114201" y="148852"/>
                    <a:pt x="58937" y="172813"/>
                    <a:pt x="5018" y="199501"/>
                  </a:cubicBezTo>
                  <a:cubicBezTo>
                    <a:pt x="-6358" y="205132"/>
                    <a:pt x="3623" y="222152"/>
                    <a:pt x="14972" y="216534"/>
                  </a:cubicBezTo>
                  <a:lnTo>
                    <a:pt x="14972" y="216534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BE093162-FFD7-EBC2-D8C0-9E5C9468CB58}"/>
                </a:ext>
              </a:extLst>
            </p:cNvPr>
            <p:cNvSpPr/>
            <p:nvPr/>
          </p:nvSpPr>
          <p:spPr>
            <a:xfrm>
              <a:off x="11853546" y="1736307"/>
              <a:ext cx="1432303" cy="1366306"/>
            </a:xfrm>
            <a:custGeom>
              <a:avLst/>
              <a:gdLst>
                <a:gd name="connsiteX0" fmla="*/ 969918 w 1432303"/>
                <a:gd name="connsiteY0" fmla="*/ 45171 h 1366306"/>
                <a:gd name="connsiteX1" fmla="*/ 158420 w 1432303"/>
                <a:gd name="connsiteY1" fmla="*/ 608613 h 1366306"/>
                <a:gd name="connsiteX2" fmla="*/ 24472 w 1432303"/>
                <a:gd name="connsiteY2" fmla="*/ 633609 h 1366306"/>
                <a:gd name="connsiteX3" fmla="*/ 43570 w 1432303"/>
                <a:gd name="connsiteY3" fmla="*/ 953608 h 1366306"/>
                <a:gd name="connsiteX4" fmla="*/ 361522 w 1432303"/>
                <a:gd name="connsiteY4" fmla="*/ 1356176 h 1366306"/>
                <a:gd name="connsiteX5" fmla="*/ 416302 w 1432303"/>
                <a:gd name="connsiteY5" fmla="*/ 1366009 h 1366306"/>
                <a:gd name="connsiteX6" fmla="*/ 501875 w 1432303"/>
                <a:gd name="connsiteY6" fmla="*/ 1288474 h 1366306"/>
                <a:gd name="connsiteX7" fmla="*/ 1297457 w 1432303"/>
                <a:gd name="connsiteY7" fmla="*/ 881564 h 1366306"/>
                <a:gd name="connsiteX8" fmla="*/ 1390254 w 1432303"/>
                <a:gd name="connsiteY8" fmla="*/ 781586 h 1366306"/>
                <a:gd name="connsiteX9" fmla="*/ 1418482 w 1432303"/>
                <a:gd name="connsiteY9" fmla="*/ 508551 h 1366306"/>
                <a:gd name="connsiteX10" fmla="*/ 1144437 w 1432303"/>
                <a:gd name="connsiteY10" fmla="*/ 51038 h 1366306"/>
                <a:gd name="connsiteX11" fmla="*/ 1085855 w 1432303"/>
                <a:gd name="connsiteY11" fmla="*/ 2175 h 1366306"/>
                <a:gd name="connsiteX12" fmla="*/ 969918 w 1432303"/>
                <a:gd name="connsiteY12" fmla="*/ 45171 h 136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2303" h="1366306">
                  <a:moveTo>
                    <a:pt x="969918" y="45171"/>
                  </a:moveTo>
                  <a:cubicBezTo>
                    <a:pt x="715458" y="244296"/>
                    <a:pt x="438501" y="447525"/>
                    <a:pt x="158420" y="608613"/>
                  </a:cubicBezTo>
                  <a:cubicBezTo>
                    <a:pt x="109989" y="636468"/>
                    <a:pt x="54677" y="586600"/>
                    <a:pt x="24472" y="633609"/>
                  </a:cubicBezTo>
                  <a:cubicBezTo>
                    <a:pt x="-27406" y="714348"/>
                    <a:pt x="14984" y="870152"/>
                    <a:pt x="43570" y="953608"/>
                  </a:cubicBezTo>
                  <a:cubicBezTo>
                    <a:pt x="97764" y="1111826"/>
                    <a:pt x="193944" y="1296234"/>
                    <a:pt x="361522" y="1356176"/>
                  </a:cubicBezTo>
                  <a:cubicBezTo>
                    <a:pt x="379130" y="1362474"/>
                    <a:pt x="397672" y="1367615"/>
                    <a:pt x="416302" y="1366009"/>
                  </a:cubicBezTo>
                  <a:cubicBezTo>
                    <a:pt x="434849" y="1364410"/>
                    <a:pt x="485139" y="1296625"/>
                    <a:pt x="501875" y="1288474"/>
                  </a:cubicBezTo>
                  <a:cubicBezTo>
                    <a:pt x="775766" y="1155067"/>
                    <a:pt x="1067882" y="1081857"/>
                    <a:pt x="1297457" y="881564"/>
                  </a:cubicBezTo>
                  <a:cubicBezTo>
                    <a:pt x="1331850" y="851558"/>
                    <a:pt x="1366114" y="820326"/>
                    <a:pt x="1390254" y="781586"/>
                  </a:cubicBezTo>
                  <a:cubicBezTo>
                    <a:pt x="1439947" y="701842"/>
                    <a:pt x="1440345" y="599936"/>
                    <a:pt x="1418482" y="508551"/>
                  </a:cubicBezTo>
                  <a:cubicBezTo>
                    <a:pt x="1376691" y="333869"/>
                    <a:pt x="1263104" y="185851"/>
                    <a:pt x="1144437" y="51038"/>
                  </a:cubicBezTo>
                  <a:cubicBezTo>
                    <a:pt x="1127481" y="31776"/>
                    <a:pt x="1109536" y="12057"/>
                    <a:pt x="1085855" y="2175"/>
                  </a:cubicBezTo>
                  <a:cubicBezTo>
                    <a:pt x="1062174" y="-7708"/>
                    <a:pt x="1004569" y="17749"/>
                    <a:pt x="969918" y="45171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81F17CDE-B735-5AFF-B1A8-8F591BDC1A82}"/>
                </a:ext>
              </a:extLst>
            </p:cNvPr>
            <p:cNvSpPr/>
            <p:nvPr/>
          </p:nvSpPr>
          <p:spPr>
            <a:xfrm>
              <a:off x="11843074" y="1726395"/>
              <a:ext cx="1452647" cy="1386452"/>
            </a:xfrm>
            <a:custGeom>
              <a:avLst/>
              <a:gdLst>
                <a:gd name="connsiteX0" fmla="*/ 973416 w 1452647"/>
                <a:gd name="connsiteY0" fmla="*/ 48109 h 1386452"/>
                <a:gd name="connsiteX1" fmla="*/ 572465 w 1452647"/>
                <a:gd name="connsiteY1" fmla="*/ 347339 h 1386452"/>
                <a:gd name="connsiteX2" fmla="*/ 363840 w 1452647"/>
                <a:gd name="connsiteY2" fmla="*/ 487977 h 1386452"/>
                <a:gd name="connsiteX3" fmla="*/ 259458 w 1452647"/>
                <a:gd name="connsiteY3" fmla="*/ 553398 h 1386452"/>
                <a:gd name="connsiteX4" fmla="*/ 205900 w 1452647"/>
                <a:gd name="connsiteY4" fmla="*/ 585535 h 1386452"/>
                <a:gd name="connsiteX5" fmla="*/ 180248 w 1452647"/>
                <a:gd name="connsiteY5" fmla="*/ 600564 h 1386452"/>
                <a:gd name="connsiteX6" fmla="*/ 155933 w 1452647"/>
                <a:gd name="connsiteY6" fmla="*/ 613800 h 1386452"/>
                <a:gd name="connsiteX7" fmla="*/ 72332 w 1452647"/>
                <a:gd name="connsiteY7" fmla="*/ 612474 h 1386452"/>
                <a:gd name="connsiteX8" fmla="*/ 35372 w 1452647"/>
                <a:gd name="connsiteY8" fmla="*/ 627338 h 1386452"/>
                <a:gd name="connsiteX9" fmla="*/ 14529 w 1452647"/>
                <a:gd name="connsiteY9" fmla="*/ 662157 h 1386452"/>
                <a:gd name="connsiteX10" fmla="*/ 10677 w 1452647"/>
                <a:gd name="connsiteY10" fmla="*/ 841528 h 1386452"/>
                <a:gd name="connsiteX11" fmla="*/ 59984 w 1452647"/>
                <a:gd name="connsiteY11" fmla="*/ 1008806 h 1386452"/>
                <a:gd name="connsiteX12" fmla="*/ 142879 w 1452647"/>
                <a:gd name="connsiteY12" fmla="*/ 1178030 h 1386452"/>
                <a:gd name="connsiteX13" fmla="*/ 264441 w 1452647"/>
                <a:gd name="connsiteY13" fmla="*/ 1317007 h 1386452"/>
                <a:gd name="connsiteX14" fmla="*/ 344180 w 1452647"/>
                <a:gd name="connsiteY14" fmla="*/ 1365486 h 1386452"/>
                <a:gd name="connsiteX15" fmla="*/ 393764 w 1452647"/>
                <a:gd name="connsiteY15" fmla="*/ 1382911 h 1386452"/>
                <a:gd name="connsiteX16" fmla="*/ 437547 w 1452647"/>
                <a:gd name="connsiteY16" fmla="*/ 1382455 h 1386452"/>
                <a:gd name="connsiteX17" fmla="*/ 461195 w 1452647"/>
                <a:gd name="connsiteY17" fmla="*/ 1363169 h 1386452"/>
                <a:gd name="connsiteX18" fmla="*/ 487535 w 1452647"/>
                <a:gd name="connsiteY18" fmla="*/ 1335470 h 1386452"/>
                <a:gd name="connsiteX19" fmla="*/ 509916 w 1452647"/>
                <a:gd name="connsiteY19" fmla="*/ 1312471 h 1386452"/>
                <a:gd name="connsiteX20" fmla="*/ 516741 w 1452647"/>
                <a:gd name="connsiteY20" fmla="*/ 1307202 h 1386452"/>
                <a:gd name="connsiteX21" fmla="*/ 541931 w 1452647"/>
                <a:gd name="connsiteY21" fmla="*/ 1295095 h 1386452"/>
                <a:gd name="connsiteX22" fmla="*/ 747460 w 1452647"/>
                <a:gd name="connsiteY22" fmla="*/ 1205919 h 1386452"/>
                <a:gd name="connsiteX23" fmla="*/ 1144810 w 1452647"/>
                <a:gd name="connsiteY23" fmla="*/ 1020750 h 1386452"/>
                <a:gd name="connsiteX24" fmla="*/ 1324443 w 1452647"/>
                <a:gd name="connsiteY24" fmla="*/ 890079 h 1386452"/>
                <a:gd name="connsiteX25" fmla="*/ 1402282 w 1452647"/>
                <a:gd name="connsiteY25" fmla="*/ 807049 h 1386452"/>
                <a:gd name="connsiteX26" fmla="*/ 1444829 w 1452647"/>
                <a:gd name="connsiteY26" fmla="*/ 706657 h 1386452"/>
                <a:gd name="connsiteX27" fmla="*/ 1431664 w 1452647"/>
                <a:gd name="connsiteY27" fmla="*/ 489837 h 1386452"/>
                <a:gd name="connsiteX28" fmla="*/ 1342244 w 1452647"/>
                <a:gd name="connsiteY28" fmla="*/ 290545 h 1386452"/>
                <a:gd name="connsiteX29" fmla="*/ 1209974 w 1452647"/>
                <a:gd name="connsiteY29" fmla="*/ 109897 h 1386452"/>
                <a:gd name="connsiteX30" fmla="*/ 1173191 w 1452647"/>
                <a:gd name="connsiteY30" fmla="*/ 66885 h 1386452"/>
                <a:gd name="connsiteX31" fmla="*/ 1136004 w 1452647"/>
                <a:gd name="connsiteY31" fmla="*/ 26837 h 1386452"/>
                <a:gd name="connsiteX32" fmla="*/ 1094356 w 1452647"/>
                <a:gd name="connsiteY32" fmla="*/ 1176 h 1386452"/>
                <a:gd name="connsiteX33" fmla="*/ 1055982 w 1452647"/>
                <a:gd name="connsiteY33" fmla="*/ 4540 h 1386452"/>
                <a:gd name="connsiteX34" fmla="*/ 973416 w 1452647"/>
                <a:gd name="connsiteY34" fmla="*/ 48108 h 1386452"/>
                <a:gd name="connsiteX35" fmla="*/ 973416 w 1452647"/>
                <a:gd name="connsiteY35" fmla="*/ 62057 h 1386452"/>
                <a:gd name="connsiteX36" fmla="*/ 987362 w 1452647"/>
                <a:gd name="connsiteY36" fmla="*/ 62057 h 1386452"/>
                <a:gd name="connsiteX37" fmla="*/ 1070186 w 1452647"/>
                <a:gd name="connsiteY37" fmla="*/ 21306 h 1386452"/>
                <a:gd name="connsiteX38" fmla="*/ 1102048 w 1452647"/>
                <a:gd name="connsiteY38" fmla="*/ 25916 h 1386452"/>
                <a:gd name="connsiteX39" fmla="*/ 1141521 w 1452647"/>
                <a:gd name="connsiteY39" fmla="*/ 60699 h 1386452"/>
                <a:gd name="connsiteX40" fmla="*/ 1277816 w 1452647"/>
                <a:gd name="connsiteY40" fmla="*/ 228878 h 1386452"/>
                <a:gd name="connsiteX41" fmla="*/ 1385359 w 1452647"/>
                <a:gd name="connsiteY41" fmla="*/ 417125 h 1386452"/>
                <a:gd name="connsiteX42" fmla="*/ 1432862 w 1452647"/>
                <a:gd name="connsiteY42" fmla="*/ 623384 h 1386452"/>
                <a:gd name="connsiteX43" fmla="*/ 1419324 w 1452647"/>
                <a:gd name="connsiteY43" fmla="*/ 726551 h 1386452"/>
                <a:gd name="connsiteX44" fmla="*/ 1367431 w 1452647"/>
                <a:gd name="connsiteY44" fmla="*/ 820034 h 1386452"/>
                <a:gd name="connsiteX45" fmla="*/ 1285895 w 1452647"/>
                <a:gd name="connsiteY45" fmla="*/ 897386 h 1386452"/>
                <a:gd name="connsiteX46" fmla="*/ 1200109 w 1452647"/>
                <a:gd name="connsiteY46" fmla="*/ 962150 h 1386452"/>
                <a:gd name="connsiteX47" fmla="*/ 819030 w 1452647"/>
                <a:gd name="connsiteY47" fmla="*/ 1155245 h 1386452"/>
                <a:gd name="connsiteX48" fmla="*/ 619817 w 1452647"/>
                <a:gd name="connsiteY48" fmla="*/ 1238355 h 1386452"/>
                <a:gd name="connsiteX49" fmla="*/ 519662 w 1452647"/>
                <a:gd name="connsiteY49" fmla="*/ 1283927 h 1386452"/>
                <a:gd name="connsiteX50" fmla="*/ 493310 w 1452647"/>
                <a:gd name="connsiteY50" fmla="*/ 1301015 h 1386452"/>
                <a:gd name="connsiteX51" fmla="*/ 470180 w 1452647"/>
                <a:gd name="connsiteY51" fmla="*/ 1325199 h 1386452"/>
                <a:gd name="connsiteX52" fmla="*/ 445042 w 1452647"/>
                <a:gd name="connsiteY52" fmla="*/ 1351371 h 1386452"/>
                <a:gd name="connsiteX53" fmla="*/ 434607 w 1452647"/>
                <a:gd name="connsiteY53" fmla="*/ 1360735 h 1386452"/>
                <a:gd name="connsiteX54" fmla="*/ 430112 w 1452647"/>
                <a:gd name="connsiteY54" fmla="*/ 1363948 h 1386452"/>
                <a:gd name="connsiteX55" fmla="*/ 428413 w 1452647"/>
                <a:gd name="connsiteY55" fmla="*/ 1364971 h 1386452"/>
                <a:gd name="connsiteX56" fmla="*/ 426872 w 1452647"/>
                <a:gd name="connsiteY56" fmla="*/ 1365794 h 1386452"/>
                <a:gd name="connsiteX57" fmla="*/ 426774 w 1452647"/>
                <a:gd name="connsiteY57" fmla="*/ 1366058 h 1386452"/>
                <a:gd name="connsiteX58" fmla="*/ 421454 w 1452647"/>
                <a:gd name="connsiteY58" fmla="*/ 1366338 h 1386452"/>
                <a:gd name="connsiteX59" fmla="*/ 406873 w 1452647"/>
                <a:gd name="connsiteY59" fmla="*/ 1365407 h 1386452"/>
                <a:gd name="connsiteX60" fmla="*/ 377137 w 1452647"/>
                <a:gd name="connsiteY60" fmla="*/ 1357468 h 1386452"/>
                <a:gd name="connsiteX61" fmla="*/ 335795 w 1452647"/>
                <a:gd name="connsiteY61" fmla="*/ 1339694 h 1386452"/>
                <a:gd name="connsiteX62" fmla="*/ 199243 w 1452647"/>
                <a:gd name="connsiteY62" fmla="*/ 1223709 h 1386452"/>
                <a:gd name="connsiteX63" fmla="*/ 105611 w 1452647"/>
                <a:gd name="connsiteY63" fmla="*/ 1067083 h 1386452"/>
                <a:gd name="connsiteX64" fmla="*/ 47023 w 1452647"/>
                <a:gd name="connsiteY64" fmla="*/ 908332 h 1386452"/>
                <a:gd name="connsiteX65" fmla="*/ 20775 w 1452647"/>
                <a:gd name="connsiteY65" fmla="*/ 729912 h 1386452"/>
                <a:gd name="connsiteX66" fmla="*/ 39971 w 1452647"/>
                <a:gd name="connsiteY66" fmla="*/ 654285 h 1386452"/>
                <a:gd name="connsiteX67" fmla="*/ 66796 w 1452647"/>
                <a:gd name="connsiteY67" fmla="*/ 632721 h 1386452"/>
                <a:gd name="connsiteX68" fmla="*/ 103527 w 1452647"/>
                <a:gd name="connsiteY68" fmla="*/ 634876 h 1386452"/>
                <a:gd name="connsiteX69" fmla="*/ 146872 w 1452647"/>
                <a:gd name="connsiteY69" fmla="*/ 636294 h 1386452"/>
                <a:gd name="connsiteX70" fmla="*/ 193701 w 1452647"/>
                <a:gd name="connsiteY70" fmla="*/ 615560 h 1386452"/>
                <a:gd name="connsiteX71" fmla="*/ 297306 w 1452647"/>
                <a:gd name="connsiteY71" fmla="*/ 553301 h 1386452"/>
                <a:gd name="connsiteX72" fmla="*/ 500362 w 1452647"/>
                <a:gd name="connsiteY72" fmla="*/ 421147 h 1386452"/>
                <a:gd name="connsiteX73" fmla="*/ 895417 w 1452647"/>
                <a:gd name="connsiteY73" fmla="*/ 133387 h 1386452"/>
                <a:gd name="connsiteX74" fmla="*/ 987362 w 1452647"/>
                <a:gd name="connsiteY74" fmla="*/ 62057 h 1386452"/>
                <a:gd name="connsiteX75" fmla="*/ 987362 w 1452647"/>
                <a:gd name="connsiteY75" fmla="*/ 48108 h 1386452"/>
                <a:gd name="connsiteX76" fmla="*/ 973416 w 1452647"/>
                <a:gd name="connsiteY76" fmla="*/ 48108 h 1386452"/>
                <a:gd name="connsiteX77" fmla="*/ 973416 w 1452647"/>
                <a:gd name="connsiteY77" fmla="*/ 48108 h 1386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452647" h="1386452">
                  <a:moveTo>
                    <a:pt x="973416" y="48109"/>
                  </a:moveTo>
                  <a:cubicBezTo>
                    <a:pt x="842064" y="150877"/>
                    <a:pt x="708937" y="251448"/>
                    <a:pt x="572465" y="347339"/>
                  </a:cubicBezTo>
                  <a:cubicBezTo>
                    <a:pt x="503840" y="395558"/>
                    <a:pt x="434370" y="442586"/>
                    <a:pt x="363840" y="487977"/>
                  </a:cubicBezTo>
                  <a:cubicBezTo>
                    <a:pt x="329309" y="510201"/>
                    <a:pt x="294524" y="532030"/>
                    <a:pt x="259458" y="553398"/>
                  </a:cubicBezTo>
                  <a:cubicBezTo>
                    <a:pt x="241679" y="564232"/>
                    <a:pt x="223828" y="574948"/>
                    <a:pt x="205900" y="585535"/>
                  </a:cubicBezTo>
                  <a:cubicBezTo>
                    <a:pt x="197367" y="590574"/>
                    <a:pt x="188816" y="595584"/>
                    <a:pt x="180248" y="600564"/>
                  </a:cubicBezTo>
                  <a:cubicBezTo>
                    <a:pt x="172358" y="605149"/>
                    <a:pt x="164518" y="610627"/>
                    <a:pt x="155933" y="613800"/>
                  </a:cubicBezTo>
                  <a:cubicBezTo>
                    <a:pt x="128566" y="623913"/>
                    <a:pt x="100215" y="611267"/>
                    <a:pt x="72332" y="612474"/>
                  </a:cubicBezTo>
                  <a:cubicBezTo>
                    <a:pt x="58496" y="613073"/>
                    <a:pt x="45421" y="617531"/>
                    <a:pt x="35372" y="627338"/>
                  </a:cubicBezTo>
                  <a:cubicBezTo>
                    <a:pt x="25696" y="636781"/>
                    <a:pt x="19523" y="649783"/>
                    <a:pt x="14529" y="662157"/>
                  </a:cubicBezTo>
                  <a:cubicBezTo>
                    <a:pt x="-7993" y="717958"/>
                    <a:pt x="-301" y="784036"/>
                    <a:pt x="10677" y="841528"/>
                  </a:cubicBezTo>
                  <a:cubicBezTo>
                    <a:pt x="21590" y="898679"/>
                    <a:pt x="39208" y="954524"/>
                    <a:pt x="59984" y="1008806"/>
                  </a:cubicBezTo>
                  <a:cubicBezTo>
                    <a:pt x="82452" y="1067508"/>
                    <a:pt x="109231" y="1124855"/>
                    <a:pt x="142879" y="1178030"/>
                  </a:cubicBezTo>
                  <a:cubicBezTo>
                    <a:pt x="175864" y="1230157"/>
                    <a:pt x="215675" y="1278869"/>
                    <a:pt x="264441" y="1317007"/>
                  </a:cubicBezTo>
                  <a:cubicBezTo>
                    <a:pt x="289040" y="1336245"/>
                    <a:pt x="315585" y="1352850"/>
                    <a:pt x="344180" y="1365486"/>
                  </a:cubicBezTo>
                  <a:cubicBezTo>
                    <a:pt x="360149" y="1372541"/>
                    <a:pt x="376697" y="1379086"/>
                    <a:pt x="393764" y="1382911"/>
                  </a:cubicBezTo>
                  <a:cubicBezTo>
                    <a:pt x="407275" y="1385940"/>
                    <a:pt x="424621" y="1389276"/>
                    <a:pt x="437547" y="1382455"/>
                  </a:cubicBezTo>
                  <a:cubicBezTo>
                    <a:pt x="446443" y="1377760"/>
                    <a:pt x="454089" y="1370162"/>
                    <a:pt x="461195" y="1363169"/>
                  </a:cubicBezTo>
                  <a:cubicBezTo>
                    <a:pt x="470277" y="1354231"/>
                    <a:pt x="478871" y="1344808"/>
                    <a:pt x="487535" y="1335470"/>
                  </a:cubicBezTo>
                  <a:cubicBezTo>
                    <a:pt x="494799" y="1327641"/>
                    <a:pt x="502011" y="1319667"/>
                    <a:pt x="509916" y="1312471"/>
                  </a:cubicBezTo>
                  <a:cubicBezTo>
                    <a:pt x="513142" y="1309534"/>
                    <a:pt x="513297" y="1309141"/>
                    <a:pt x="516741" y="1307202"/>
                  </a:cubicBezTo>
                  <a:cubicBezTo>
                    <a:pt x="524795" y="1302668"/>
                    <a:pt x="533576" y="1299045"/>
                    <a:pt x="541931" y="1295095"/>
                  </a:cubicBezTo>
                  <a:cubicBezTo>
                    <a:pt x="609464" y="1263165"/>
                    <a:pt x="678402" y="1234356"/>
                    <a:pt x="747460" y="1205919"/>
                  </a:cubicBezTo>
                  <a:cubicBezTo>
                    <a:pt x="882547" y="1150291"/>
                    <a:pt x="1018998" y="1095770"/>
                    <a:pt x="1144810" y="1020750"/>
                  </a:cubicBezTo>
                  <a:cubicBezTo>
                    <a:pt x="1208589" y="982720"/>
                    <a:pt x="1268788" y="939258"/>
                    <a:pt x="1324443" y="890079"/>
                  </a:cubicBezTo>
                  <a:cubicBezTo>
                    <a:pt x="1352922" y="864914"/>
                    <a:pt x="1380541" y="838417"/>
                    <a:pt x="1402282" y="807049"/>
                  </a:cubicBezTo>
                  <a:cubicBezTo>
                    <a:pt x="1423134" y="776963"/>
                    <a:pt x="1437217" y="742399"/>
                    <a:pt x="1444829" y="706657"/>
                  </a:cubicBezTo>
                  <a:cubicBezTo>
                    <a:pt x="1460120" y="634859"/>
                    <a:pt x="1451523" y="559850"/>
                    <a:pt x="1431664" y="489837"/>
                  </a:cubicBezTo>
                  <a:cubicBezTo>
                    <a:pt x="1411721" y="419531"/>
                    <a:pt x="1380174" y="352854"/>
                    <a:pt x="1342244" y="290545"/>
                  </a:cubicBezTo>
                  <a:cubicBezTo>
                    <a:pt x="1303391" y="226719"/>
                    <a:pt x="1257880" y="167144"/>
                    <a:pt x="1209974" y="109897"/>
                  </a:cubicBezTo>
                  <a:cubicBezTo>
                    <a:pt x="1197867" y="95429"/>
                    <a:pt x="1185588" y="81105"/>
                    <a:pt x="1173191" y="66885"/>
                  </a:cubicBezTo>
                  <a:cubicBezTo>
                    <a:pt x="1161242" y="53178"/>
                    <a:pt x="1149490" y="39082"/>
                    <a:pt x="1136004" y="26837"/>
                  </a:cubicBezTo>
                  <a:cubicBezTo>
                    <a:pt x="1124493" y="16384"/>
                    <a:pt x="1109905" y="4645"/>
                    <a:pt x="1094356" y="1176"/>
                  </a:cubicBezTo>
                  <a:cubicBezTo>
                    <a:pt x="1081759" y="-1634"/>
                    <a:pt x="1068159" y="1034"/>
                    <a:pt x="1055982" y="4540"/>
                  </a:cubicBezTo>
                  <a:cubicBezTo>
                    <a:pt x="1026075" y="13148"/>
                    <a:pt x="997826" y="29000"/>
                    <a:pt x="973416" y="48108"/>
                  </a:cubicBezTo>
                  <a:cubicBezTo>
                    <a:pt x="969189" y="51417"/>
                    <a:pt x="970012" y="58577"/>
                    <a:pt x="973416" y="62057"/>
                  </a:cubicBezTo>
                  <a:cubicBezTo>
                    <a:pt x="977511" y="66244"/>
                    <a:pt x="983191" y="65322"/>
                    <a:pt x="987362" y="62057"/>
                  </a:cubicBezTo>
                  <a:cubicBezTo>
                    <a:pt x="1011145" y="43439"/>
                    <a:pt x="1040465" y="27587"/>
                    <a:pt x="1070186" y="21306"/>
                  </a:cubicBezTo>
                  <a:cubicBezTo>
                    <a:pt x="1082358" y="18733"/>
                    <a:pt x="1091233" y="19662"/>
                    <a:pt x="1102048" y="25916"/>
                  </a:cubicBezTo>
                  <a:cubicBezTo>
                    <a:pt x="1117366" y="34775"/>
                    <a:pt x="1129776" y="47650"/>
                    <a:pt x="1141521" y="60699"/>
                  </a:cubicBezTo>
                  <a:cubicBezTo>
                    <a:pt x="1189745" y="114278"/>
                    <a:pt x="1235965" y="170163"/>
                    <a:pt x="1277816" y="228878"/>
                  </a:cubicBezTo>
                  <a:cubicBezTo>
                    <a:pt x="1319775" y="287742"/>
                    <a:pt x="1357511" y="350274"/>
                    <a:pt x="1385359" y="417125"/>
                  </a:cubicBezTo>
                  <a:cubicBezTo>
                    <a:pt x="1412521" y="482329"/>
                    <a:pt x="1431738" y="552409"/>
                    <a:pt x="1432862" y="623384"/>
                  </a:cubicBezTo>
                  <a:cubicBezTo>
                    <a:pt x="1433414" y="658242"/>
                    <a:pt x="1429534" y="693144"/>
                    <a:pt x="1419324" y="726551"/>
                  </a:cubicBezTo>
                  <a:cubicBezTo>
                    <a:pt x="1408747" y="761153"/>
                    <a:pt x="1390978" y="792607"/>
                    <a:pt x="1367431" y="820034"/>
                  </a:cubicBezTo>
                  <a:cubicBezTo>
                    <a:pt x="1343046" y="848437"/>
                    <a:pt x="1314521" y="873375"/>
                    <a:pt x="1285895" y="897386"/>
                  </a:cubicBezTo>
                  <a:cubicBezTo>
                    <a:pt x="1258425" y="920427"/>
                    <a:pt x="1229735" y="941963"/>
                    <a:pt x="1200109" y="962150"/>
                  </a:cubicBezTo>
                  <a:cubicBezTo>
                    <a:pt x="1081960" y="1042661"/>
                    <a:pt x="950632" y="1100681"/>
                    <a:pt x="819030" y="1155245"/>
                  </a:cubicBezTo>
                  <a:cubicBezTo>
                    <a:pt x="752565" y="1182803"/>
                    <a:pt x="685814" y="1209682"/>
                    <a:pt x="619817" y="1238355"/>
                  </a:cubicBezTo>
                  <a:cubicBezTo>
                    <a:pt x="586175" y="1252971"/>
                    <a:pt x="552734" y="1268061"/>
                    <a:pt x="519662" y="1283927"/>
                  </a:cubicBezTo>
                  <a:cubicBezTo>
                    <a:pt x="509523" y="1288791"/>
                    <a:pt x="501425" y="1293254"/>
                    <a:pt x="493310" y="1301015"/>
                  </a:cubicBezTo>
                  <a:cubicBezTo>
                    <a:pt x="485251" y="1308723"/>
                    <a:pt x="477757" y="1317025"/>
                    <a:pt x="470180" y="1325199"/>
                  </a:cubicBezTo>
                  <a:cubicBezTo>
                    <a:pt x="461959" y="1334068"/>
                    <a:pt x="453754" y="1342978"/>
                    <a:pt x="445042" y="1351371"/>
                  </a:cubicBezTo>
                  <a:cubicBezTo>
                    <a:pt x="441683" y="1354608"/>
                    <a:pt x="438265" y="1357835"/>
                    <a:pt x="434607" y="1360735"/>
                  </a:cubicBezTo>
                  <a:cubicBezTo>
                    <a:pt x="433285" y="1361783"/>
                    <a:pt x="431779" y="1362899"/>
                    <a:pt x="430112" y="1363948"/>
                  </a:cubicBezTo>
                  <a:cubicBezTo>
                    <a:pt x="429550" y="1364301"/>
                    <a:pt x="428983" y="1364634"/>
                    <a:pt x="428413" y="1364971"/>
                  </a:cubicBezTo>
                  <a:cubicBezTo>
                    <a:pt x="426191" y="1366288"/>
                    <a:pt x="428030" y="1365306"/>
                    <a:pt x="426872" y="1365794"/>
                  </a:cubicBezTo>
                  <a:cubicBezTo>
                    <a:pt x="426384" y="1365999"/>
                    <a:pt x="423782" y="1366632"/>
                    <a:pt x="426774" y="1366058"/>
                  </a:cubicBezTo>
                  <a:cubicBezTo>
                    <a:pt x="425142" y="1366371"/>
                    <a:pt x="423061" y="1366302"/>
                    <a:pt x="421454" y="1366338"/>
                  </a:cubicBezTo>
                  <a:cubicBezTo>
                    <a:pt x="416583" y="1366446"/>
                    <a:pt x="411688" y="1366134"/>
                    <a:pt x="406873" y="1365407"/>
                  </a:cubicBezTo>
                  <a:cubicBezTo>
                    <a:pt x="396723" y="1363875"/>
                    <a:pt x="386810" y="1360837"/>
                    <a:pt x="377137" y="1357468"/>
                  </a:cubicBezTo>
                  <a:cubicBezTo>
                    <a:pt x="362946" y="1352525"/>
                    <a:pt x="349159" y="1346563"/>
                    <a:pt x="335795" y="1339694"/>
                  </a:cubicBezTo>
                  <a:cubicBezTo>
                    <a:pt x="282012" y="1312054"/>
                    <a:pt x="236794" y="1270732"/>
                    <a:pt x="199243" y="1223709"/>
                  </a:cubicBezTo>
                  <a:cubicBezTo>
                    <a:pt x="161222" y="1176096"/>
                    <a:pt x="130960" y="1122355"/>
                    <a:pt x="105611" y="1067083"/>
                  </a:cubicBezTo>
                  <a:cubicBezTo>
                    <a:pt x="82109" y="1015836"/>
                    <a:pt x="62499" y="962547"/>
                    <a:pt x="47023" y="908332"/>
                  </a:cubicBezTo>
                  <a:cubicBezTo>
                    <a:pt x="30594" y="850775"/>
                    <a:pt x="17551" y="790100"/>
                    <a:pt x="20775" y="729912"/>
                  </a:cubicBezTo>
                  <a:cubicBezTo>
                    <a:pt x="22166" y="703943"/>
                    <a:pt x="27049" y="677164"/>
                    <a:pt x="39971" y="654285"/>
                  </a:cubicBezTo>
                  <a:cubicBezTo>
                    <a:pt x="46144" y="643357"/>
                    <a:pt x="53961" y="634881"/>
                    <a:pt x="66796" y="632721"/>
                  </a:cubicBezTo>
                  <a:cubicBezTo>
                    <a:pt x="78835" y="630696"/>
                    <a:pt x="91586" y="633239"/>
                    <a:pt x="103527" y="634876"/>
                  </a:cubicBezTo>
                  <a:cubicBezTo>
                    <a:pt x="117979" y="636858"/>
                    <a:pt x="132338" y="638436"/>
                    <a:pt x="146872" y="636294"/>
                  </a:cubicBezTo>
                  <a:cubicBezTo>
                    <a:pt x="164347" y="633719"/>
                    <a:pt x="178713" y="624291"/>
                    <a:pt x="193701" y="615560"/>
                  </a:cubicBezTo>
                  <a:cubicBezTo>
                    <a:pt x="228518" y="595281"/>
                    <a:pt x="263044" y="574505"/>
                    <a:pt x="297306" y="553301"/>
                  </a:cubicBezTo>
                  <a:cubicBezTo>
                    <a:pt x="365983" y="510799"/>
                    <a:pt x="433603" y="466600"/>
                    <a:pt x="500362" y="421147"/>
                  </a:cubicBezTo>
                  <a:cubicBezTo>
                    <a:pt x="635052" y="329444"/>
                    <a:pt x="766247" y="232688"/>
                    <a:pt x="895417" y="133387"/>
                  </a:cubicBezTo>
                  <a:cubicBezTo>
                    <a:pt x="926170" y="109745"/>
                    <a:pt x="956811" y="85959"/>
                    <a:pt x="987362" y="62057"/>
                  </a:cubicBezTo>
                  <a:cubicBezTo>
                    <a:pt x="991590" y="58749"/>
                    <a:pt x="990765" y="51588"/>
                    <a:pt x="987362" y="48108"/>
                  </a:cubicBezTo>
                  <a:cubicBezTo>
                    <a:pt x="983265" y="43920"/>
                    <a:pt x="977588" y="44844"/>
                    <a:pt x="973416" y="48108"/>
                  </a:cubicBezTo>
                  <a:lnTo>
                    <a:pt x="973416" y="4810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6ADD9EB-CC25-0619-6497-0CD454ABADD0}"/>
                </a:ext>
              </a:extLst>
            </p:cNvPr>
            <p:cNvSpPr/>
            <p:nvPr/>
          </p:nvSpPr>
          <p:spPr>
            <a:xfrm>
              <a:off x="10238296" y="2565842"/>
              <a:ext cx="1307570" cy="1300055"/>
            </a:xfrm>
            <a:custGeom>
              <a:avLst/>
              <a:gdLst>
                <a:gd name="connsiteX0" fmla="*/ 1150419 w 1307570"/>
                <a:gd name="connsiteY0" fmla="*/ 446609 h 1300055"/>
                <a:gd name="connsiteX1" fmla="*/ 1002432 w 1307570"/>
                <a:gd name="connsiteY1" fmla="*/ 491810 h 1300055"/>
                <a:gd name="connsiteX2" fmla="*/ 927430 w 1307570"/>
                <a:gd name="connsiteY2" fmla="*/ 514709 h 1300055"/>
                <a:gd name="connsiteX3" fmla="*/ 855755 w 1307570"/>
                <a:gd name="connsiteY3" fmla="*/ 527827 h 1300055"/>
                <a:gd name="connsiteX4" fmla="*/ 785603 w 1307570"/>
                <a:gd name="connsiteY4" fmla="*/ 461220 h 1300055"/>
                <a:gd name="connsiteX5" fmla="*/ 818410 w 1307570"/>
                <a:gd name="connsiteY5" fmla="*/ 411072 h 1300055"/>
                <a:gd name="connsiteX6" fmla="*/ 871496 w 1307570"/>
                <a:gd name="connsiteY6" fmla="*/ 364384 h 1300055"/>
                <a:gd name="connsiteX7" fmla="*/ 1003036 w 1307570"/>
                <a:gd name="connsiteY7" fmla="*/ 273108 h 1300055"/>
                <a:gd name="connsiteX8" fmla="*/ 1006573 w 1307570"/>
                <a:gd name="connsiteY8" fmla="*/ 259614 h 1300055"/>
                <a:gd name="connsiteX9" fmla="*/ 846671 w 1307570"/>
                <a:gd name="connsiteY9" fmla="*/ 4903 h 1300055"/>
                <a:gd name="connsiteX10" fmla="*/ 835535 w 1307570"/>
                <a:gd name="connsiteY10" fmla="*/ 371 h 1300055"/>
                <a:gd name="connsiteX11" fmla="*/ 609723 w 1307570"/>
                <a:gd name="connsiteY11" fmla="*/ 104900 h 1300055"/>
                <a:gd name="connsiteX12" fmla="*/ 421694 w 1307570"/>
                <a:gd name="connsiteY12" fmla="*/ 265726 h 1300055"/>
                <a:gd name="connsiteX13" fmla="*/ 293258 w 1307570"/>
                <a:gd name="connsiteY13" fmla="*/ 476798 h 1300055"/>
                <a:gd name="connsiteX14" fmla="*/ 197712 w 1307570"/>
                <a:gd name="connsiteY14" fmla="*/ 765060 h 1300055"/>
                <a:gd name="connsiteX15" fmla="*/ 35002 w 1307570"/>
                <a:gd name="connsiteY15" fmla="*/ 943701 h 1300055"/>
                <a:gd name="connsiteX16" fmla="*/ 7075 w 1307570"/>
                <a:gd name="connsiteY16" fmla="*/ 953431 h 1300055"/>
                <a:gd name="connsiteX17" fmla="*/ 4720 w 1307570"/>
                <a:gd name="connsiteY17" fmla="*/ 971458 h 1300055"/>
                <a:gd name="connsiteX18" fmla="*/ 44815 w 1307570"/>
                <a:gd name="connsiteY18" fmla="*/ 995244 h 1300055"/>
                <a:gd name="connsiteX19" fmla="*/ 144741 w 1307570"/>
                <a:gd name="connsiteY19" fmla="*/ 1054523 h 1300055"/>
                <a:gd name="connsiteX20" fmla="*/ 275184 w 1307570"/>
                <a:gd name="connsiteY20" fmla="*/ 1131906 h 1300055"/>
                <a:gd name="connsiteX21" fmla="*/ 407391 w 1307570"/>
                <a:gd name="connsiteY21" fmla="*/ 1210336 h 1300055"/>
                <a:gd name="connsiteX22" fmla="*/ 510734 w 1307570"/>
                <a:gd name="connsiteY22" fmla="*/ 1271643 h 1300055"/>
                <a:gd name="connsiteX23" fmla="*/ 542762 w 1307570"/>
                <a:gd name="connsiteY23" fmla="*/ 1290643 h 1300055"/>
                <a:gd name="connsiteX24" fmla="*/ 556554 w 1307570"/>
                <a:gd name="connsiteY24" fmla="*/ 1298825 h 1300055"/>
                <a:gd name="connsiteX25" fmla="*/ 568681 w 1307570"/>
                <a:gd name="connsiteY25" fmla="*/ 1298601 h 1300055"/>
                <a:gd name="connsiteX26" fmla="*/ 598156 w 1307570"/>
                <a:gd name="connsiteY26" fmla="*/ 1287979 h 1300055"/>
                <a:gd name="connsiteX27" fmla="*/ 653414 w 1307570"/>
                <a:gd name="connsiteY27" fmla="*/ 1262846 h 1300055"/>
                <a:gd name="connsiteX28" fmla="*/ 755779 w 1307570"/>
                <a:gd name="connsiteY28" fmla="*/ 1194368 h 1300055"/>
                <a:gd name="connsiteX29" fmla="*/ 909078 w 1307570"/>
                <a:gd name="connsiteY29" fmla="*/ 993644 h 1300055"/>
                <a:gd name="connsiteX30" fmla="*/ 970698 w 1307570"/>
                <a:gd name="connsiteY30" fmla="*/ 863146 h 1300055"/>
                <a:gd name="connsiteX31" fmla="*/ 1043199 w 1307570"/>
                <a:gd name="connsiteY31" fmla="*/ 761459 h 1300055"/>
                <a:gd name="connsiteX32" fmla="*/ 1242966 w 1307570"/>
                <a:gd name="connsiteY32" fmla="*/ 628857 h 1300055"/>
                <a:gd name="connsiteX33" fmla="*/ 1300373 w 1307570"/>
                <a:gd name="connsiteY33" fmla="*/ 612112 h 1300055"/>
                <a:gd name="connsiteX34" fmla="*/ 1304725 w 1307570"/>
                <a:gd name="connsiteY34" fmla="*/ 595627 h 1300055"/>
                <a:gd name="connsiteX35" fmla="*/ 1160014 w 1307570"/>
                <a:gd name="connsiteY35" fmla="*/ 449146 h 1300055"/>
                <a:gd name="connsiteX36" fmla="*/ 1146068 w 1307570"/>
                <a:gd name="connsiteY36" fmla="*/ 463094 h 1300055"/>
                <a:gd name="connsiteX37" fmla="*/ 1290778 w 1307570"/>
                <a:gd name="connsiteY37" fmla="*/ 609576 h 1300055"/>
                <a:gd name="connsiteX38" fmla="*/ 1295130 w 1307570"/>
                <a:gd name="connsiteY38" fmla="*/ 593091 h 1300055"/>
                <a:gd name="connsiteX39" fmla="*/ 978948 w 1307570"/>
                <a:gd name="connsiteY39" fmla="*/ 811127 h 1300055"/>
                <a:gd name="connsiteX40" fmla="*/ 875388 w 1307570"/>
                <a:gd name="connsiteY40" fmla="*/ 1016784 h 1300055"/>
                <a:gd name="connsiteX41" fmla="*/ 752049 w 1307570"/>
                <a:gd name="connsiteY41" fmla="*/ 1171699 h 1300055"/>
                <a:gd name="connsiteX42" fmla="*/ 559177 w 1307570"/>
                <a:gd name="connsiteY42" fmla="*/ 1280956 h 1300055"/>
                <a:gd name="connsiteX43" fmla="*/ 566776 w 1307570"/>
                <a:gd name="connsiteY43" fmla="*/ 1281951 h 1300055"/>
                <a:gd name="connsiteX44" fmla="*/ 512033 w 1307570"/>
                <a:gd name="connsiteY44" fmla="*/ 1249475 h 1300055"/>
                <a:gd name="connsiteX45" fmla="*/ 379915 w 1307570"/>
                <a:gd name="connsiteY45" fmla="*/ 1171098 h 1300055"/>
                <a:gd name="connsiteX46" fmla="*/ 220643 w 1307570"/>
                <a:gd name="connsiteY46" fmla="*/ 1076613 h 1300055"/>
                <a:gd name="connsiteX47" fmla="*/ 82452 w 1307570"/>
                <a:gd name="connsiteY47" fmla="*/ 994633 h 1300055"/>
                <a:gd name="connsiteX48" fmla="*/ 37123 w 1307570"/>
                <a:gd name="connsiteY48" fmla="*/ 967743 h 1300055"/>
                <a:gd name="connsiteX49" fmla="*/ 15612 w 1307570"/>
                <a:gd name="connsiteY49" fmla="*/ 954981 h 1300055"/>
                <a:gd name="connsiteX50" fmla="*/ 14674 w 1307570"/>
                <a:gd name="connsiteY50" fmla="*/ 954425 h 1300055"/>
                <a:gd name="connsiteX51" fmla="*/ 12318 w 1307570"/>
                <a:gd name="connsiteY51" fmla="*/ 972452 h 1300055"/>
                <a:gd name="connsiteX52" fmla="*/ 194863 w 1307570"/>
                <a:gd name="connsiteY52" fmla="*/ 814085 h 1300055"/>
                <a:gd name="connsiteX53" fmla="*/ 292662 w 1307570"/>
                <a:gd name="connsiteY53" fmla="*/ 537748 h 1300055"/>
                <a:gd name="connsiteX54" fmla="*/ 411048 w 1307570"/>
                <a:gd name="connsiteY54" fmla="*/ 309581 h 1300055"/>
                <a:gd name="connsiteX55" fmla="*/ 590674 w 1307570"/>
                <a:gd name="connsiteY55" fmla="*/ 141178 h 1300055"/>
                <a:gd name="connsiteX56" fmla="*/ 811946 w 1307570"/>
                <a:gd name="connsiteY56" fmla="*/ 28905 h 1300055"/>
                <a:gd name="connsiteX57" fmla="*/ 840778 w 1307570"/>
                <a:gd name="connsiteY57" fmla="*/ 19392 h 1300055"/>
                <a:gd name="connsiteX58" fmla="*/ 829641 w 1307570"/>
                <a:gd name="connsiteY58" fmla="*/ 14860 h 1300055"/>
                <a:gd name="connsiteX59" fmla="*/ 989544 w 1307570"/>
                <a:gd name="connsiteY59" fmla="*/ 269570 h 1300055"/>
                <a:gd name="connsiteX60" fmla="*/ 993081 w 1307570"/>
                <a:gd name="connsiteY60" fmla="*/ 256075 h 1300055"/>
                <a:gd name="connsiteX61" fmla="*/ 866740 w 1307570"/>
                <a:gd name="connsiteY61" fmla="*/ 343010 h 1300055"/>
                <a:gd name="connsiteX62" fmla="*/ 808618 w 1307570"/>
                <a:gd name="connsiteY62" fmla="*/ 393132 h 1300055"/>
                <a:gd name="connsiteX63" fmla="*/ 769365 w 1307570"/>
                <a:gd name="connsiteY63" fmla="*/ 446548 h 1300055"/>
                <a:gd name="connsiteX64" fmla="*/ 823508 w 1307570"/>
                <a:gd name="connsiteY64" fmla="*/ 542247 h 1300055"/>
                <a:gd name="connsiteX65" fmla="*/ 974789 w 1307570"/>
                <a:gd name="connsiteY65" fmla="*/ 520877 h 1300055"/>
                <a:gd name="connsiteX66" fmla="*/ 1155662 w 1307570"/>
                <a:gd name="connsiteY66" fmla="*/ 465631 h 1300055"/>
                <a:gd name="connsiteX67" fmla="*/ 1150419 w 1307570"/>
                <a:gd name="connsiteY67" fmla="*/ 446610 h 130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307570" h="1300055">
                  <a:moveTo>
                    <a:pt x="1150419" y="446609"/>
                  </a:moveTo>
                  <a:cubicBezTo>
                    <a:pt x="1101090" y="461676"/>
                    <a:pt x="1051761" y="476743"/>
                    <a:pt x="1002432" y="491810"/>
                  </a:cubicBezTo>
                  <a:cubicBezTo>
                    <a:pt x="977433" y="499446"/>
                    <a:pt x="952456" y="507159"/>
                    <a:pt x="927430" y="514709"/>
                  </a:cubicBezTo>
                  <a:cubicBezTo>
                    <a:pt x="904163" y="521729"/>
                    <a:pt x="880280" y="528464"/>
                    <a:pt x="855755" y="527827"/>
                  </a:cubicBezTo>
                  <a:cubicBezTo>
                    <a:pt x="821223" y="526930"/>
                    <a:pt x="776870" y="501823"/>
                    <a:pt x="785603" y="461220"/>
                  </a:cubicBezTo>
                  <a:cubicBezTo>
                    <a:pt x="789906" y="441209"/>
                    <a:pt x="804182" y="424998"/>
                    <a:pt x="818410" y="411072"/>
                  </a:cubicBezTo>
                  <a:cubicBezTo>
                    <a:pt x="835228" y="394610"/>
                    <a:pt x="853288" y="379275"/>
                    <a:pt x="871496" y="364384"/>
                  </a:cubicBezTo>
                  <a:cubicBezTo>
                    <a:pt x="912861" y="330557"/>
                    <a:pt x="956979" y="300181"/>
                    <a:pt x="1003036" y="273108"/>
                  </a:cubicBezTo>
                  <a:cubicBezTo>
                    <a:pt x="1007301" y="270601"/>
                    <a:pt x="1009712" y="263956"/>
                    <a:pt x="1006573" y="259614"/>
                  </a:cubicBezTo>
                  <a:cubicBezTo>
                    <a:pt x="947793" y="178292"/>
                    <a:pt x="894330" y="93209"/>
                    <a:pt x="846671" y="4903"/>
                  </a:cubicBezTo>
                  <a:cubicBezTo>
                    <a:pt x="844669" y="1194"/>
                    <a:pt x="839573" y="-895"/>
                    <a:pt x="835535" y="371"/>
                  </a:cubicBezTo>
                  <a:cubicBezTo>
                    <a:pt x="756188" y="25234"/>
                    <a:pt x="679903" y="60255"/>
                    <a:pt x="609723" y="104900"/>
                  </a:cubicBezTo>
                  <a:cubicBezTo>
                    <a:pt x="539954" y="149284"/>
                    <a:pt x="475852" y="203147"/>
                    <a:pt x="421694" y="265726"/>
                  </a:cubicBezTo>
                  <a:cubicBezTo>
                    <a:pt x="367418" y="328442"/>
                    <a:pt x="323493" y="399501"/>
                    <a:pt x="293258" y="476798"/>
                  </a:cubicBezTo>
                  <a:cubicBezTo>
                    <a:pt x="256360" y="571127"/>
                    <a:pt x="239833" y="672677"/>
                    <a:pt x="197712" y="765060"/>
                  </a:cubicBezTo>
                  <a:cubicBezTo>
                    <a:pt x="164079" y="838827"/>
                    <a:pt x="111454" y="910667"/>
                    <a:pt x="35002" y="943701"/>
                  </a:cubicBezTo>
                  <a:cubicBezTo>
                    <a:pt x="25946" y="947614"/>
                    <a:pt x="16567" y="950764"/>
                    <a:pt x="7075" y="953431"/>
                  </a:cubicBezTo>
                  <a:cubicBezTo>
                    <a:pt x="-1112" y="955731"/>
                    <a:pt x="-2585" y="967125"/>
                    <a:pt x="4720" y="971458"/>
                  </a:cubicBezTo>
                  <a:cubicBezTo>
                    <a:pt x="18085" y="979386"/>
                    <a:pt x="31450" y="987315"/>
                    <a:pt x="44815" y="995244"/>
                  </a:cubicBezTo>
                  <a:cubicBezTo>
                    <a:pt x="78123" y="1015004"/>
                    <a:pt x="111432" y="1034763"/>
                    <a:pt x="144741" y="1054523"/>
                  </a:cubicBezTo>
                  <a:cubicBezTo>
                    <a:pt x="188222" y="1080318"/>
                    <a:pt x="231703" y="1106112"/>
                    <a:pt x="275184" y="1131906"/>
                  </a:cubicBezTo>
                  <a:cubicBezTo>
                    <a:pt x="319253" y="1158050"/>
                    <a:pt x="363322" y="1184193"/>
                    <a:pt x="407391" y="1210336"/>
                  </a:cubicBezTo>
                  <a:cubicBezTo>
                    <a:pt x="441839" y="1230772"/>
                    <a:pt x="476287" y="1251207"/>
                    <a:pt x="510734" y="1271643"/>
                  </a:cubicBezTo>
                  <a:cubicBezTo>
                    <a:pt x="521410" y="1277976"/>
                    <a:pt x="532086" y="1284310"/>
                    <a:pt x="542762" y="1290643"/>
                  </a:cubicBezTo>
                  <a:cubicBezTo>
                    <a:pt x="547290" y="1293329"/>
                    <a:pt x="551794" y="1296558"/>
                    <a:pt x="556554" y="1298825"/>
                  </a:cubicBezTo>
                  <a:cubicBezTo>
                    <a:pt x="560906" y="1300898"/>
                    <a:pt x="564333" y="1300026"/>
                    <a:pt x="568681" y="1298601"/>
                  </a:cubicBezTo>
                  <a:cubicBezTo>
                    <a:pt x="578607" y="1295348"/>
                    <a:pt x="588436" y="1291804"/>
                    <a:pt x="598156" y="1287979"/>
                  </a:cubicBezTo>
                  <a:cubicBezTo>
                    <a:pt x="616993" y="1280565"/>
                    <a:pt x="635463" y="1272205"/>
                    <a:pt x="653414" y="1262846"/>
                  </a:cubicBezTo>
                  <a:cubicBezTo>
                    <a:pt x="689897" y="1243824"/>
                    <a:pt x="724179" y="1220704"/>
                    <a:pt x="755779" y="1194368"/>
                  </a:cubicBezTo>
                  <a:cubicBezTo>
                    <a:pt x="821652" y="1139470"/>
                    <a:pt x="872196" y="1070784"/>
                    <a:pt x="909078" y="993644"/>
                  </a:cubicBezTo>
                  <a:cubicBezTo>
                    <a:pt x="929828" y="950246"/>
                    <a:pt x="947788" y="905495"/>
                    <a:pt x="970698" y="863146"/>
                  </a:cubicBezTo>
                  <a:cubicBezTo>
                    <a:pt x="990608" y="826343"/>
                    <a:pt x="1014750" y="792161"/>
                    <a:pt x="1043199" y="761459"/>
                  </a:cubicBezTo>
                  <a:cubicBezTo>
                    <a:pt x="1098012" y="702304"/>
                    <a:pt x="1167009" y="656109"/>
                    <a:pt x="1242966" y="628857"/>
                  </a:cubicBezTo>
                  <a:cubicBezTo>
                    <a:pt x="1261748" y="622119"/>
                    <a:pt x="1280924" y="616562"/>
                    <a:pt x="1300373" y="612112"/>
                  </a:cubicBezTo>
                  <a:cubicBezTo>
                    <a:pt x="1307495" y="610483"/>
                    <a:pt x="1310056" y="600561"/>
                    <a:pt x="1304725" y="595627"/>
                  </a:cubicBezTo>
                  <a:cubicBezTo>
                    <a:pt x="1254319" y="548991"/>
                    <a:pt x="1206053" y="500098"/>
                    <a:pt x="1160014" y="449146"/>
                  </a:cubicBezTo>
                  <a:cubicBezTo>
                    <a:pt x="1151485" y="439707"/>
                    <a:pt x="1137573" y="453692"/>
                    <a:pt x="1146068" y="463094"/>
                  </a:cubicBezTo>
                  <a:cubicBezTo>
                    <a:pt x="1192107" y="514046"/>
                    <a:pt x="1240374" y="562940"/>
                    <a:pt x="1290778" y="609576"/>
                  </a:cubicBezTo>
                  <a:cubicBezTo>
                    <a:pt x="1292229" y="604081"/>
                    <a:pt x="1293679" y="598586"/>
                    <a:pt x="1295130" y="593091"/>
                  </a:cubicBezTo>
                  <a:cubicBezTo>
                    <a:pt x="1167087" y="622382"/>
                    <a:pt x="1052049" y="702058"/>
                    <a:pt x="978948" y="811127"/>
                  </a:cubicBezTo>
                  <a:cubicBezTo>
                    <a:pt x="935978" y="875240"/>
                    <a:pt x="911590" y="949044"/>
                    <a:pt x="875388" y="1016784"/>
                  </a:cubicBezTo>
                  <a:cubicBezTo>
                    <a:pt x="844013" y="1075491"/>
                    <a:pt x="802156" y="1127893"/>
                    <a:pt x="752049" y="1171699"/>
                  </a:cubicBezTo>
                  <a:cubicBezTo>
                    <a:pt x="696019" y="1220684"/>
                    <a:pt x="630047" y="1258223"/>
                    <a:pt x="559177" y="1280956"/>
                  </a:cubicBezTo>
                  <a:lnTo>
                    <a:pt x="566776" y="1281951"/>
                  </a:lnTo>
                  <a:cubicBezTo>
                    <a:pt x="548528" y="1271125"/>
                    <a:pt x="530281" y="1260301"/>
                    <a:pt x="512033" y="1249475"/>
                  </a:cubicBezTo>
                  <a:cubicBezTo>
                    <a:pt x="467994" y="1223350"/>
                    <a:pt x="423954" y="1197224"/>
                    <a:pt x="379915" y="1171098"/>
                  </a:cubicBezTo>
                  <a:cubicBezTo>
                    <a:pt x="326824" y="1139603"/>
                    <a:pt x="273733" y="1108108"/>
                    <a:pt x="220643" y="1076613"/>
                  </a:cubicBezTo>
                  <a:cubicBezTo>
                    <a:pt x="174579" y="1049286"/>
                    <a:pt x="128516" y="1021960"/>
                    <a:pt x="82452" y="994633"/>
                  </a:cubicBezTo>
                  <a:cubicBezTo>
                    <a:pt x="67342" y="985670"/>
                    <a:pt x="52233" y="976706"/>
                    <a:pt x="37123" y="967743"/>
                  </a:cubicBezTo>
                  <a:cubicBezTo>
                    <a:pt x="30124" y="963591"/>
                    <a:pt x="23056" y="958306"/>
                    <a:pt x="15612" y="954981"/>
                  </a:cubicBezTo>
                  <a:cubicBezTo>
                    <a:pt x="15287" y="954836"/>
                    <a:pt x="14981" y="954607"/>
                    <a:pt x="14674" y="954425"/>
                  </a:cubicBezTo>
                  <a:cubicBezTo>
                    <a:pt x="13889" y="960434"/>
                    <a:pt x="13104" y="966443"/>
                    <a:pt x="12318" y="972452"/>
                  </a:cubicBezTo>
                  <a:cubicBezTo>
                    <a:pt x="93450" y="949658"/>
                    <a:pt x="154376" y="885624"/>
                    <a:pt x="194863" y="814085"/>
                  </a:cubicBezTo>
                  <a:cubicBezTo>
                    <a:pt x="243358" y="728397"/>
                    <a:pt x="262886" y="630635"/>
                    <a:pt x="292662" y="537748"/>
                  </a:cubicBezTo>
                  <a:cubicBezTo>
                    <a:pt x="319134" y="455165"/>
                    <a:pt x="357618" y="378110"/>
                    <a:pt x="411048" y="309581"/>
                  </a:cubicBezTo>
                  <a:cubicBezTo>
                    <a:pt x="461706" y="244606"/>
                    <a:pt x="522972" y="188010"/>
                    <a:pt x="590674" y="141178"/>
                  </a:cubicBezTo>
                  <a:cubicBezTo>
                    <a:pt x="658899" y="93983"/>
                    <a:pt x="733607" y="56163"/>
                    <a:pt x="811946" y="28905"/>
                  </a:cubicBezTo>
                  <a:cubicBezTo>
                    <a:pt x="821505" y="25579"/>
                    <a:pt x="831120" y="22419"/>
                    <a:pt x="840778" y="19392"/>
                  </a:cubicBezTo>
                  <a:lnTo>
                    <a:pt x="829641" y="14860"/>
                  </a:lnTo>
                  <a:cubicBezTo>
                    <a:pt x="877300" y="103165"/>
                    <a:pt x="930763" y="188248"/>
                    <a:pt x="989544" y="269570"/>
                  </a:cubicBezTo>
                  <a:cubicBezTo>
                    <a:pt x="990723" y="265072"/>
                    <a:pt x="991902" y="260573"/>
                    <a:pt x="993081" y="256075"/>
                  </a:cubicBezTo>
                  <a:cubicBezTo>
                    <a:pt x="948951" y="282016"/>
                    <a:pt x="906737" y="311059"/>
                    <a:pt x="866740" y="343010"/>
                  </a:cubicBezTo>
                  <a:cubicBezTo>
                    <a:pt x="846765" y="358966"/>
                    <a:pt x="827212" y="375578"/>
                    <a:pt x="808618" y="393132"/>
                  </a:cubicBezTo>
                  <a:cubicBezTo>
                    <a:pt x="792524" y="408326"/>
                    <a:pt x="777205" y="425523"/>
                    <a:pt x="769365" y="446548"/>
                  </a:cubicBezTo>
                  <a:cubicBezTo>
                    <a:pt x="753415" y="489318"/>
                    <a:pt x="783665" y="528699"/>
                    <a:pt x="823508" y="542247"/>
                  </a:cubicBezTo>
                  <a:cubicBezTo>
                    <a:pt x="872747" y="558989"/>
                    <a:pt x="927913" y="535194"/>
                    <a:pt x="974789" y="520877"/>
                  </a:cubicBezTo>
                  <a:cubicBezTo>
                    <a:pt x="1035080" y="502461"/>
                    <a:pt x="1095371" y="484046"/>
                    <a:pt x="1155662" y="465631"/>
                  </a:cubicBezTo>
                  <a:cubicBezTo>
                    <a:pt x="1167767" y="461934"/>
                    <a:pt x="1162606" y="442887"/>
                    <a:pt x="1150419" y="44661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3B2A350E-AA6A-51FD-A755-BDC9A4A93EBD}"/>
                </a:ext>
              </a:extLst>
            </p:cNvPr>
            <p:cNvSpPr/>
            <p:nvPr/>
          </p:nvSpPr>
          <p:spPr>
            <a:xfrm>
              <a:off x="7914500" y="2861183"/>
              <a:ext cx="316264" cy="19726"/>
            </a:xfrm>
            <a:custGeom>
              <a:avLst/>
              <a:gdLst>
                <a:gd name="connsiteX0" fmla="*/ 9526 w 316264"/>
                <a:gd name="connsiteY0" fmla="*/ 19726 h 19726"/>
                <a:gd name="connsiteX1" fmla="*/ 306739 w 316264"/>
                <a:gd name="connsiteY1" fmla="*/ 19726 h 19726"/>
                <a:gd name="connsiteX2" fmla="*/ 306739 w 316264"/>
                <a:gd name="connsiteY2" fmla="*/ 0 h 19726"/>
                <a:gd name="connsiteX3" fmla="*/ 9526 w 316264"/>
                <a:gd name="connsiteY3" fmla="*/ 0 h 19726"/>
                <a:gd name="connsiteX4" fmla="*/ 9526 w 316264"/>
                <a:gd name="connsiteY4" fmla="*/ 19726 h 19726"/>
                <a:gd name="connsiteX5" fmla="*/ 9526 w 316264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64" h="19726">
                  <a:moveTo>
                    <a:pt x="9526" y="19726"/>
                  </a:moveTo>
                  <a:cubicBezTo>
                    <a:pt x="108597" y="19726"/>
                    <a:pt x="207668" y="19726"/>
                    <a:pt x="306739" y="19726"/>
                  </a:cubicBezTo>
                  <a:cubicBezTo>
                    <a:pt x="319429" y="19726"/>
                    <a:pt x="319450" y="0"/>
                    <a:pt x="306739" y="0"/>
                  </a:cubicBezTo>
                  <a:cubicBezTo>
                    <a:pt x="207668" y="0"/>
                    <a:pt x="108597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547E8EC-C8CE-4C80-C4F1-D323791A2519}"/>
                </a:ext>
              </a:extLst>
            </p:cNvPr>
            <p:cNvSpPr/>
            <p:nvPr/>
          </p:nvSpPr>
          <p:spPr>
            <a:xfrm>
              <a:off x="8203986" y="2379859"/>
              <a:ext cx="1391265" cy="502400"/>
            </a:xfrm>
            <a:custGeom>
              <a:avLst/>
              <a:gdLst>
                <a:gd name="connsiteX0" fmla="*/ 22097 w 1391265"/>
                <a:gd name="connsiteY0" fmla="*/ 490111 h 502400"/>
                <a:gd name="connsiteX1" fmla="*/ 63077 w 1391265"/>
                <a:gd name="connsiteY1" fmla="*/ 389495 h 502400"/>
                <a:gd name="connsiteX2" fmla="*/ 172935 w 1391265"/>
                <a:gd name="connsiteY2" fmla="*/ 398990 h 502400"/>
                <a:gd name="connsiteX3" fmla="*/ 189769 w 1391265"/>
                <a:gd name="connsiteY3" fmla="*/ 392015 h 502400"/>
                <a:gd name="connsiteX4" fmla="*/ 346591 w 1391265"/>
                <a:gd name="connsiteY4" fmla="*/ 294880 h 502400"/>
                <a:gd name="connsiteX5" fmla="*/ 358721 w 1391265"/>
                <a:gd name="connsiteY5" fmla="*/ 282748 h 502400"/>
                <a:gd name="connsiteX6" fmla="*/ 492366 w 1391265"/>
                <a:gd name="connsiteY6" fmla="*/ 33002 h 502400"/>
                <a:gd name="connsiteX7" fmla="*/ 665046 w 1391265"/>
                <a:gd name="connsiteY7" fmla="*/ 35223 h 502400"/>
                <a:gd name="connsiteX8" fmla="*/ 805923 w 1391265"/>
                <a:gd name="connsiteY8" fmla="*/ 134795 h 502400"/>
                <a:gd name="connsiteX9" fmla="*/ 891974 w 1391265"/>
                <a:gd name="connsiteY9" fmla="*/ 310451 h 502400"/>
                <a:gd name="connsiteX10" fmla="*/ 909998 w 1391265"/>
                <a:gd name="connsiteY10" fmla="*/ 312808 h 502400"/>
                <a:gd name="connsiteX11" fmla="*/ 1014416 w 1391265"/>
                <a:gd name="connsiteY11" fmla="*/ 261453 h 502400"/>
                <a:gd name="connsiteX12" fmla="*/ 1116092 w 1391265"/>
                <a:gd name="connsiteY12" fmla="*/ 312553 h 502400"/>
                <a:gd name="connsiteX13" fmla="*/ 1142044 w 1391265"/>
                <a:gd name="connsiteY13" fmla="*/ 373828 h 502400"/>
                <a:gd name="connsiteX14" fmla="*/ 1156530 w 1391265"/>
                <a:gd name="connsiteY14" fmla="*/ 379722 h 502400"/>
                <a:gd name="connsiteX15" fmla="*/ 1265289 w 1391265"/>
                <a:gd name="connsiteY15" fmla="*/ 436700 h 502400"/>
                <a:gd name="connsiteX16" fmla="*/ 1282123 w 1391265"/>
                <a:gd name="connsiteY16" fmla="*/ 443674 h 502400"/>
                <a:gd name="connsiteX17" fmla="*/ 1374810 w 1391265"/>
                <a:gd name="connsiteY17" fmla="*/ 454483 h 502400"/>
                <a:gd name="connsiteX18" fmla="*/ 1388756 w 1391265"/>
                <a:gd name="connsiteY18" fmla="*/ 440534 h 502400"/>
                <a:gd name="connsiteX19" fmla="*/ 1268177 w 1391265"/>
                <a:gd name="connsiteY19" fmla="*/ 429725 h 502400"/>
                <a:gd name="connsiteX20" fmla="*/ 1285011 w 1391265"/>
                <a:gd name="connsiteY20" fmla="*/ 436700 h 502400"/>
                <a:gd name="connsiteX21" fmla="*/ 1146576 w 1391265"/>
                <a:gd name="connsiteY21" fmla="*/ 362689 h 502400"/>
                <a:gd name="connsiteX22" fmla="*/ 1161062 w 1391265"/>
                <a:gd name="connsiteY22" fmla="*/ 368584 h 502400"/>
                <a:gd name="connsiteX23" fmla="*/ 1086840 w 1391265"/>
                <a:gd name="connsiteY23" fmla="*/ 261053 h 502400"/>
                <a:gd name="connsiteX24" fmla="*/ 954071 w 1391265"/>
                <a:gd name="connsiteY24" fmla="*/ 254625 h 502400"/>
                <a:gd name="connsiteX25" fmla="*/ 892969 w 1391265"/>
                <a:gd name="connsiteY25" fmla="*/ 302851 h 502400"/>
                <a:gd name="connsiteX26" fmla="*/ 910992 w 1391265"/>
                <a:gd name="connsiteY26" fmla="*/ 305208 h 502400"/>
                <a:gd name="connsiteX27" fmla="*/ 687432 w 1391265"/>
                <a:gd name="connsiteY27" fmla="*/ 22570 h 502400"/>
                <a:gd name="connsiteX28" fmla="*/ 502169 w 1391265"/>
                <a:gd name="connsiteY28" fmla="*/ 9335 h 502400"/>
                <a:gd name="connsiteX29" fmla="*/ 366887 w 1391265"/>
                <a:gd name="connsiteY29" fmla="*/ 108913 h 502400"/>
                <a:gd name="connsiteX30" fmla="*/ 339703 w 1391265"/>
                <a:gd name="connsiteY30" fmla="*/ 287991 h 502400"/>
                <a:gd name="connsiteX31" fmla="*/ 351834 w 1391265"/>
                <a:gd name="connsiteY31" fmla="*/ 275859 h 502400"/>
                <a:gd name="connsiteX32" fmla="*/ 186481 w 1391265"/>
                <a:gd name="connsiteY32" fmla="*/ 340210 h 502400"/>
                <a:gd name="connsiteX33" fmla="*/ 170046 w 1391265"/>
                <a:gd name="connsiteY33" fmla="*/ 392015 h 502400"/>
                <a:gd name="connsiteX34" fmla="*/ 186881 w 1391265"/>
                <a:gd name="connsiteY34" fmla="*/ 385041 h 502400"/>
                <a:gd name="connsiteX35" fmla="*/ 82328 w 1391265"/>
                <a:gd name="connsiteY35" fmla="*/ 360169 h 502400"/>
                <a:gd name="connsiteX36" fmla="*/ 5854 w 1391265"/>
                <a:gd name="connsiteY36" fmla="*/ 433330 h 502400"/>
                <a:gd name="connsiteX37" fmla="*/ 3079 w 1391265"/>
                <a:gd name="connsiteY37" fmla="*/ 495355 h 502400"/>
                <a:gd name="connsiteX38" fmla="*/ 22097 w 1391265"/>
                <a:gd name="connsiteY38" fmla="*/ 490111 h 502400"/>
                <a:gd name="connsiteX39" fmla="*/ 22097 w 1391265"/>
                <a:gd name="connsiteY39" fmla="*/ 490111 h 50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391265" h="502400">
                  <a:moveTo>
                    <a:pt x="22097" y="490111"/>
                  </a:moveTo>
                  <a:cubicBezTo>
                    <a:pt x="13127" y="452501"/>
                    <a:pt x="29984" y="409923"/>
                    <a:pt x="63077" y="389495"/>
                  </a:cubicBezTo>
                  <a:cubicBezTo>
                    <a:pt x="96731" y="368720"/>
                    <a:pt x="143290" y="372920"/>
                    <a:pt x="172935" y="398990"/>
                  </a:cubicBezTo>
                  <a:cubicBezTo>
                    <a:pt x="179652" y="404897"/>
                    <a:pt x="188982" y="400620"/>
                    <a:pt x="189769" y="392015"/>
                  </a:cubicBezTo>
                  <a:cubicBezTo>
                    <a:pt x="196316" y="320383"/>
                    <a:pt x="280131" y="270197"/>
                    <a:pt x="346591" y="294880"/>
                  </a:cubicBezTo>
                  <a:cubicBezTo>
                    <a:pt x="353584" y="297478"/>
                    <a:pt x="360943" y="289538"/>
                    <a:pt x="358721" y="282748"/>
                  </a:cubicBezTo>
                  <a:cubicBezTo>
                    <a:pt x="325225" y="180374"/>
                    <a:pt x="393851" y="66974"/>
                    <a:pt x="492366" y="33002"/>
                  </a:cubicBezTo>
                  <a:cubicBezTo>
                    <a:pt x="548189" y="13752"/>
                    <a:pt x="609482" y="16439"/>
                    <a:pt x="665046" y="35223"/>
                  </a:cubicBezTo>
                  <a:cubicBezTo>
                    <a:pt x="720699" y="54037"/>
                    <a:pt x="768545" y="89839"/>
                    <a:pt x="805923" y="134795"/>
                  </a:cubicBezTo>
                  <a:cubicBezTo>
                    <a:pt x="848016" y="185421"/>
                    <a:pt x="876043" y="246860"/>
                    <a:pt x="891974" y="310451"/>
                  </a:cubicBezTo>
                  <a:cubicBezTo>
                    <a:pt x="894233" y="319468"/>
                    <a:pt x="905228" y="319150"/>
                    <a:pt x="909998" y="312808"/>
                  </a:cubicBezTo>
                  <a:cubicBezTo>
                    <a:pt x="934193" y="280641"/>
                    <a:pt x="974429" y="261743"/>
                    <a:pt x="1014416" y="261453"/>
                  </a:cubicBezTo>
                  <a:cubicBezTo>
                    <a:pt x="1054367" y="261162"/>
                    <a:pt x="1091865" y="281069"/>
                    <a:pt x="1116092" y="312553"/>
                  </a:cubicBezTo>
                  <a:cubicBezTo>
                    <a:pt x="1129874" y="330464"/>
                    <a:pt x="1138707" y="351508"/>
                    <a:pt x="1142044" y="373828"/>
                  </a:cubicBezTo>
                  <a:cubicBezTo>
                    <a:pt x="1142953" y="379913"/>
                    <a:pt x="1151713" y="383059"/>
                    <a:pt x="1156530" y="379722"/>
                  </a:cubicBezTo>
                  <a:cubicBezTo>
                    <a:pt x="1198135" y="350899"/>
                    <a:pt x="1265769" y="385572"/>
                    <a:pt x="1265289" y="436700"/>
                  </a:cubicBezTo>
                  <a:cubicBezTo>
                    <a:pt x="1265201" y="446079"/>
                    <a:pt x="1275772" y="448611"/>
                    <a:pt x="1282123" y="443674"/>
                  </a:cubicBezTo>
                  <a:cubicBezTo>
                    <a:pt x="1309735" y="422210"/>
                    <a:pt x="1352592" y="428529"/>
                    <a:pt x="1374810" y="454483"/>
                  </a:cubicBezTo>
                  <a:cubicBezTo>
                    <a:pt x="1383078" y="464141"/>
                    <a:pt x="1396973" y="450133"/>
                    <a:pt x="1388756" y="440534"/>
                  </a:cubicBezTo>
                  <a:cubicBezTo>
                    <a:pt x="1358882" y="405639"/>
                    <a:pt x="1303803" y="402031"/>
                    <a:pt x="1268177" y="429725"/>
                  </a:cubicBezTo>
                  <a:cubicBezTo>
                    <a:pt x="1273789" y="432050"/>
                    <a:pt x="1279400" y="434375"/>
                    <a:pt x="1285011" y="436700"/>
                  </a:cubicBezTo>
                  <a:cubicBezTo>
                    <a:pt x="1285624" y="371471"/>
                    <a:pt x="1200616" y="325251"/>
                    <a:pt x="1146576" y="362689"/>
                  </a:cubicBezTo>
                  <a:cubicBezTo>
                    <a:pt x="1151404" y="364654"/>
                    <a:pt x="1156233" y="366619"/>
                    <a:pt x="1161062" y="368584"/>
                  </a:cubicBezTo>
                  <a:cubicBezTo>
                    <a:pt x="1154391" y="323962"/>
                    <a:pt x="1125705" y="283618"/>
                    <a:pt x="1086840" y="261053"/>
                  </a:cubicBezTo>
                  <a:cubicBezTo>
                    <a:pt x="1046246" y="237485"/>
                    <a:pt x="996881" y="236235"/>
                    <a:pt x="954071" y="254625"/>
                  </a:cubicBezTo>
                  <a:cubicBezTo>
                    <a:pt x="929682" y="265102"/>
                    <a:pt x="908900" y="281671"/>
                    <a:pt x="892969" y="302851"/>
                  </a:cubicBezTo>
                  <a:lnTo>
                    <a:pt x="910992" y="305208"/>
                  </a:lnTo>
                  <a:cubicBezTo>
                    <a:pt x="880869" y="184969"/>
                    <a:pt x="805554" y="70492"/>
                    <a:pt x="687432" y="22570"/>
                  </a:cubicBezTo>
                  <a:cubicBezTo>
                    <a:pt x="629316" y="-1007"/>
                    <a:pt x="562976" y="-7286"/>
                    <a:pt x="502169" y="9335"/>
                  </a:cubicBezTo>
                  <a:cubicBezTo>
                    <a:pt x="446097" y="24661"/>
                    <a:pt x="398309" y="60054"/>
                    <a:pt x="366887" y="108913"/>
                  </a:cubicBezTo>
                  <a:cubicBezTo>
                    <a:pt x="333160" y="161356"/>
                    <a:pt x="320062" y="227961"/>
                    <a:pt x="339703" y="287991"/>
                  </a:cubicBezTo>
                  <a:lnTo>
                    <a:pt x="351834" y="275859"/>
                  </a:lnTo>
                  <a:cubicBezTo>
                    <a:pt x="290752" y="253173"/>
                    <a:pt x="218559" y="285390"/>
                    <a:pt x="186481" y="340210"/>
                  </a:cubicBezTo>
                  <a:cubicBezTo>
                    <a:pt x="177167" y="356127"/>
                    <a:pt x="171722" y="373682"/>
                    <a:pt x="170046" y="392015"/>
                  </a:cubicBezTo>
                  <a:lnTo>
                    <a:pt x="186881" y="385041"/>
                  </a:lnTo>
                  <a:cubicBezTo>
                    <a:pt x="158579" y="360153"/>
                    <a:pt x="118859" y="350881"/>
                    <a:pt x="82328" y="360169"/>
                  </a:cubicBezTo>
                  <a:cubicBezTo>
                    <a:pt x="45821" y="369452"/>
                    <a:pt x="17773" y="398014"/>
                    <a:pt x="5854" y="433330"/>
                  </a:cubicBezTo>
                  <a:cubicBezTo>
                    <a:pt x="-881" y="453288"/>
                    <a:pt x="-1802" y="474888"/>
                    <a:pt x="3079" y="495355"/>
                  </a:cubicBezTo>
                  <a:cubicBezTo>
                    <a:pt x="6022" y="507698"/>
                    <a:pt x="25045" y="502472"/>
                    <a:pt x="22097" y="490111"/>
                  </a:cubicBezTo>
                  <a:lnTo>
                    <a:pt x="22097" y="49011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73D45E6A-B53A-8B3C-2C86-A5131462DEA3}"/>
                </a:ext>
              </a:extLst>
            </p:cNvPr>
            <p:cNvSpPr/>
            <p:nvPr/>
          </p:nvSpPr>
          <p:spPr>
            <a:xfrm>
              <a:off x="9891135" y="2158266"/>
              <a:ext cx="283240" cy="19726"/>
            </a:xfrm>
            <a:custGeom>
              <a:avLst/>
              <a:gdLst>
                <a:gd name="connsiteX0" fmla="*/ 9526 w 283240"/>
                <a:gd name="connsiteY0" fmla="*/ 19726 h 19726"/>
                <a:gd name="connsiteX1" fmla="*/ 273715 w 283240"/>
                <a:gd name="connsiteY1" fmla="*/ 19726 h 19726"/>
                <a:gd name="connsiteX2" fmla="*/ 273715 w 283240"/>
                <a:gd name="connsiteY2" fmla="*/ 0 h 19726"/>
                <a:gd name="connsiteX3" fmla="*/ 9526 w 283240"/>
                <a:gd name="connsiteY3" fmla="*/ 0 h 19726"/>
                <a:gd name="connsiteX4" fmla="*/ 9526 w 283240"/>
                <a:gd name="connsiteY4" fmla="*/ 19726 h 19726"/>
                <a:gd name="connsiteX5" fmla="*/ 9526 w 283240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40" h="19726">
                  <a:moveTo>
                    <a:pt x="9526" y="19726"/>
                  </a:moveTo>
                  <a:cubicBezTo>
                    <a:pt x="97589" y="19726"/>
                    <a:pt x="185652" y="19726"/>
                    <a:pt x="273715" y="19726"/>
                  </a:cubicBezTo>
                  <a:cubicBezTo>
                    <a:pt x="286406" y="19726"/>
                    <a:pt x="286427" y="0"/>
                    <a:pt x="273715" y="0"/>
                  </a:cubicBezTo>
                  <a:cubicBezTo>
                    <a:pt x="185652" y="0"/>
                    <a:pt x="97589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1E73721D-F3CE-BABA-2E42-6728048F4E35}"/>
                </a:ext>
              </a:extLst>
            </p:cNvPr>
            <p:cNvSpPr/>
            <p:nvPr/>
          </p:nvSpPr>
          <p:spPr>
            <a:xfrm>
              <a:off x="10155457" y="1809127"/>
              <a:ext cx="1173140" cy="367203"/>
            </a:xfrm>
            <a:custGeom>
              <a:avLst/>
              <a:gdLst>
                <a:gd name="connsiteX0" fmla="*/ 19502 w 1173140"/>
                <a:gd name="connsiteY0" fmla="*/ 360312 h 367203"/>
                <a:gd name="connsiteX1" fmla="*/ 84288 w 1173140"/>
                <a:gd name="connsiteY1" fmla="*/ 269523 h 367203"/>
                <a:gd name="connsiteX2" fmla="*/ 161581 w 1173140"/>
                <a:gd name="connsiteY2" fmla="*/ 294209 h 367203"/>
                <a:gd name="connsiteX3" fmla="*/ 178611 w 1173140"/>
                <a:gd name="connsiteY3" fmla="*/ 294209 h 367203"/>
                <a:gd name="connsiteX4" fmla="*/ 266684 w 1173140"/>
                <a:gd name="connsiteY4" fmla="*/ 215217 h 367203"/>
                <a:gd name="connsiteX5" fmla="*/ 340530 w 1173140"/>
                <a:gd name="connsiteY5" fmla="*/ 250462 h 367203"/>
                <a:gd name="connsiteX6" fmla="*/ 358554 w 1173140"/>
                <a:gd name="connsiteY6" fmla="*/ 252818 h 367203"/>
                <a:gd name="connsiteX7" fmla="*/ 437123 w 1173140"/>
                <a:gd name="connsiteY7" fmla="*/ 144324 h 367203"/>
                <a:gd name="connsiteX8" fmla="*/ 543067 w 1173140"/>
                <a:gd name="connsiteY8" fmla="*/ 115033 h 367203"/>
                <a:gd name="connsiteX9" fmla="*/ 590763 w 1173140"/>
                <a:gd name="connsiteY9" fmla="*/ 146056 h 367203"/>
                <a:gd name="connsiteX10" fmla="*/ 607793 w 1173140"/>
                <a:gd name="connsiteY10" fmla="*/ 146056 h 367203"/>
                <a:gd name="connsiteX11" fmla="*/ 790901 w 1173140"/>
                <a:gd name="connsiteY11" fmla="*/ 19706 h 367203"/>
                <a:gd name="connsiteX12" fmla="*/ 880376 w 1173140"/>
                <a:gd name="connsiteY12" fmla="*/ 63884 h 367203"/>
                <a:gd name="connsiteX13" fmla="*/ 913794 w 1173140"/>
                <a:gd name="connsiteY13" fmla="*/ 147778 h 367203"/>
                <a:gd name="connsiteX14" fmla="*/ 906947 w 1173140"/>
                <a:gd name="connsiteY14" fmla="*/ 255559 h 367203"/>
                <a:gd name="connsiteX15" fmla="*/ 923429 w 1173140"/>
                <a:gd name="connsiteY15" fmla="*/ 265155 h 367203"/>
                <a:gd name="connsiteX16" fmla="*/ 1029844 w 1173140"/>
                <a:gd name="connsiteY16" fmla="*/ 206698 h 367203"/>
                <a:gd name="connsiteX17" fmla="*/ 1129045 w 1173140"/>
                <a:gd name="connsiteY17" fmla="*/ 240797 h 367203"/>
                <a:gd name="connsiteX18" fmla="*/ 1153382 w 1173140"/>
                <a:gd name="connsiteY18" fmla="*/ 293076 h 367203"/>
                <a:gd name="connsiteX19" fmla="*/ 1173104 w 1173140"/>
                <a:gd name="connsiteY19" fmla="*/ 293076 h 367203"/>
                <a:gd name="connsiteX20" fmla="*/ 1103200 w 1173140"/>
                <a:gd name="connsiteY20" fmla="*/ 198402 h 367203"/>
                <a:gd name="connsiteX21" fmla="*/ 973155 w 1173140"/>
                <a:gd name="connsiteY21" fmla="*/ 204042 h 367203"/>
                <a:gd name="connsiteX22" fmla="*/ 909483 w 1173140"/>
                <a:gd name="connsiteY22" fmla="*/ 251206 h 367203"/>
                <a:gd name="connsiteX23" fmla="*/ 925965 w 1173140"/>
                <a:gd name="connsiteY23" fmla="*/ 260802 h 367203"/>
                <a:gd name="connsiteX24" fmla="*/ 900795 w 1173140"/>
                <a:gd name="connsiteY24" fmla="*/ 58345 h 367203"/>
                <a:gd name="connsiteX25" fmla="*/ 809884 w 1173140"/>
                <a:gd name="connsiteY25" fmla="*/ 1850 h 367203"/>
                <a:gd name="connsiteX26" fmla="*/ 686065 w 1173140"/>
                <a:gd name="connsiteY26" fmla="*/ 30113 h 367203"/>
                <a:gd name="connsiteX27" fmla="*/ 590763 w 1173140"/>
                <a:gd name="connsiteY27" fmla="*/ 136099 h 367203"/>
                <a:gd name="connsiteX28" fmla="*/ 607793 w 1173140"/>
                <a:gd name="connsiteY28" fmla="*/ 136099 h 367203"/>
                <a:gd name="connsiteX29" fmla="*/ 498301 w 1173140"/>
                <a:gd name="connsiteY29" fmla="*/ 94526 h 367203"/>
                <a:gd name="connsiteX30" fmla="*/ 386383 w 1173140"/>
                <a:gd name="connsiteY30" fmla="*/ 170564 h 367203"/>
                <a:gd name="connsiteX31" fmla="*/ 341524 w 1173140"/>
                <a:gd name="connsiteY31" fmla="*/ 242862 h 367203"/>
                <a:gd name="connsiteX32" fmla="*/ 359548 w 1173140"/>
                <a:gd name="connsiteY32" fmla="*/ 245218 h 367203"/>
                <a:gd name="connsiteX33" fmla="*/ 266683 w 1173140"/>
                <a:gd name="connsiteY33" fmla="*/ 195128 h 367203"/>
                <a:gd name="connsiteX34" fmla="*/ 161581 w 1173140"/>
                <a:gd name="connsiteY34" fmla="*/ 284253 h 367203"/>
                <a:gd name="connsiteX35" fmla="*/ 178611 w 1173140"/>
                <a:gd name="connsiteY35" fmla="*/ 284253 h 367203"/>
                <a:gd name="connsiteX36" fmla="*/ 80707 w 1173140"/>
                <a:gd name="connsiteY36" fmla="*/ 249870 h 367203"/>
                <a:gd name="connsiteX37" fmla="*/ 484 w 1173140"/>
                <a:gd name="connsiteY37" fmla="*/ 355068 h 367203"/>
                <a:gd name="connsiteX38" fmla="*/ 19502 w 1173140"/>
                <a:gd name="connsiteY38" fmla="*/ 360312 h 367203"/>
                <a:gd name="connsiteX39" fmla="*/ 19502 w 1173140"/>
                <a:gd name="connsiteY39" fmla="*/ 360312 h 36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73140" h="367203">
                  <a:moveTo>
                    <a:pt x="19502" y="360312"/>
                  </a:moveTo>
                  <a:cubicBezTo>
                    <a:pt x="30171" y="325629"/>
                    <a:pt x="48257" y="284334"/>
                    <a:pt x="84288" y="269523"/>
                  </a:cubicBezTo>
                  <a:cubicBezTo>
                    <a:pt x="111545" y="258318"/>
                    <a:pt x="149172" y="264914"/>
                    <a:pt x="161581" y="294209"/>
                  </a:cubicBezTo>
                  <a:cubicBezTo>
                    <a:pt x="164746" y="301680"/>
                    <a:pt x="174890" y="299501"/>
                    <a:pt x="178611" y="294209"/>
                  </a:cubicBezTo>
                  <a:cubicBezTo>
                    <a:pt x="200630" y="262893"/>
                    <a:pt x="227067" y="224695"/>
                    <a:pt x="266684" y="215217"/>
                  </a:cubicBezTo>
                  <a:cubicBezTo>
                    <a:pt x="294828" y="208483"/>
                    <a:pt x="332918" y="219309"/>
                    <a:pt x="340530" y="250462"/>
                  </a:cubicBezTo>
                  <a:cubicBezTo>
                    <a:pt x="342534" y="258667"/>
                    <a:pt x="354475" y="260140"/>
                    <a:pt x="358554" y="252818"/>
                  </a:cubicBezTo>
                  <a:cubicBezTo>
                    <a:pt x="380259" y="213857"/>
                    <a:pt x="402706" y="173637"/>
                    <a:pt x="437123" y="144324"/>
                  </a:cubicBezTo>
                  <a:cubicBezTo>
                    <a:pt x="466106" y="119639"/>
                    <a:pt x="505194" y="106423"/>
                    <a:pt x="543067" y="115033"/>
                  </a:cubicBezTo>
                  <a:cubicBezTo>
                    <a:pt x="562245" y="119393"/>
                    <a:pt x="579689" y="129498"/>
                    <a:pt x="590763" y="146056"/>
                  </a:cubicBezTo>
                  <a:cubicBezTo>
                    <a:pt x="594807" y="152102"/>
                    <a:pt x="603886" y="152745"/>
                    <a:pt x="607793" y="146056"/>
                  </a:cubicBezTo>
                  <a:cubicBezTo>
                    <a:pt x="646497" y="79786"/>
                    <a:pt x="708310" y="16710"/>
                    <a:pt x="790901" y="19706"/>
                  </a:cubicBezTo>
                  <a:cubicBezTo>
                    <a:pt x="825914" y="20976"/>
                    <a:pt x="858264" y="36693"/>
                    <a:pt x="880376" y="63884"/>
                  </a:cubicBezTo>
                  <a:cubicBezTo>
                    <a:pt x="899604" y="87528"/>
                    <a:pt x="909572" y="117953"/>
                    <a:pt x="913794" y="147778"/>
                  </a:cubicBezTo>
                  <a:cubicBezTo>
                    <a:pt x="918863" y="183588"/>
                    <a:pt x="915822" y="220603"/>
                    <a:pt x="906947" y="255559"/>
                  </a:cubicBezTo>
                  <a:cubicBezTo>
                    <a:pt x="904574" y="264905"/>
                    <a:pt x="916436" y="272394"/>
                    <a:pt x="923429" y="265155"/>
                  </a:cubicBezTo>
                  <a:cubicBezTo>
                    <a:pt x="951817" y="235768"/>
                    <a:pt x="988683" y="212156"/>
                    <a:pt x="1029844" y="206698"/>
                  </a:cubicBezTo>
                  <a:cubicBezTo>
                    <a:pt x="1066412" y="201848"/>
                    <a:pt x="1103506" y="213848"/>
                    <a:pt x="1129045" y="240797"/>
                  </a:cubicBezTo>
                  <a:cubicBezTo>
                    <a:pt x="1142564" y="255062"/>
                    <a:pt x="1151823" y="273337"/>
                    <a:pt x="1153382" y="293076"/>
                  </a:cubicBezTo>
                  <a:cubicBezTo>
                    <a:pt x="1154374" y="305647"/>
                    <a:pt x="1174105" y="305754"/>
                    <a:pt x="1173104" y="293076"/>
                  </a:cubicBezTo>
                  <a:cubicBezTo>
                    <a:pt x="1169787" y="251056"/>
                    <a:pt x="1140876" y="215750"/>
                    <a:pt x="1103200" y="198402"/>
                  </a:cubicBezTo>
                  <a:cubicBezTo>
                    <a:pt x="1061136" y="179034"/>
                    <a:pt x="1014078" y="184141"/>
                    <a:pt x="973155" y="204042"/>
                  </a:cubicBezTo>
                  <a:cubicBezTo>
                    <a:pt x="949299" y="215642"/>
                    <a:pt x="927872" y="232171"/>
                    <a:pt x="909483" y="251206"/>
                  </a:cubicBezTo>
                  <a:cubicBezTo>
                    <a:pt x="914978" y="254405"/>
                    <a:pt x="920471" y="257604"/>
                    <a:pt x="925965" y="260802"/>
                  </a:cubicBezTo>
                  <a:cubicBezTo>
                    <a:pt x="942582" y="195358"/>
                    <a:pt x="941871" y="115152"/>
                    <a:pt x="900795" y="58345"/>
                  </a:cubicBezTo>
                  <a:cubicBezTo>
                    <a:pt x="879043" y="28264"/>
                    <a:pt x="846795" y="7496"/>
                    <a:pt x="809884" y="1850"/>
                  </a:cubicBezTo>
                  <a:cubicBezTo>
                    <a:pt x="766808" y="-4739"/>
                    <a:pt x="722467" y="6640"/>
                    <a:pt x="686065" y="30113"/>
                  </a:cubicBezTo>
                  <a:cubicBezTo>
                    <a:pt x="645522" y="56257"/>
                    <a:pt x="614866" y="94830"/>
                    <a:pt x="590763" y="136099"/>
                  </a:cubicBezTo>
                  <a:lnTo>
                    <a:pt x="607793" y="136099"/>
                  </a:lnTo>
                  <a:cubicBezTo>
                    <a:pt x="583689" y="100060"/>
                    <a:pt x="539513" y="88431"/>
                    <a:pt x="498301" y="94526"/>
                  </a:cubicBezTo>
                  <a:cubicBezTo>
                    <a:pt x="450970" y="101526"/>
                    <a:pt x="414296" y="133463"/>
                    <a:pt x="386383" y="170564"/>
                  </a:cubicBezTo>
                  <a:cubicBezTo>
                    <a:pt x="369305" y="193264"/>
                    <a:pt x="355324" y="218092"/>
                    <a:pt x="341524" y="242862"/>
                  </a:cubicBezTo>
                  <a:lnTo>
                    <a:pt x="359548" y="245218"/>
                  </a:lnTo>
                  <a:cubicBezTo>
                    <a:pt x="349709" y="204952"/>
                    <a:pt x="304052" y="188808"/>
                    <a:pt x="266683" y="195128"/>
                  </a:cubicBezTo>
                  <a:cubicBezTo>
                    <a:pt x="219182" y="203162"/>
                    <a:pt x="187339" y="247619"/>
                    <a:pt x="161581" y="284253"/>
                  </a:cubicBezTo>
                  <a:lnTo>
                    <a:pt x="178611" y="284253"/>
                  </a:lnTo>
                  <a:cubicBezTo>
                    <a:pt x="163132" y="247712"/>
                    <a:pt x="115361" y="237162"/>
                    <a:pt x="80707" y="249870"/>
                  </a:cubicBezTo>
                  <a:cubicBezTo>
                    <a:pt x="36364" y="266130"/>
                    <a:pt x="13492" y="312782"/>
                    <a:pt x="484" y="355068"/>
                  </a:cubicBezTo>
                  <a:cubicBezTo>
                    <a:pt x="-3256" y="367229"/>
                    <a:pt x="15775" y="372429"/>
                    <a:pt x="19502" y="360312"/>
                  </a:cubicBezTo>
                  <a:lnTo>
                    <a:pt x="19502" y="36031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852485F-9061-09D4-32C1-D966B36DFE1B}"/>
                </a:ext>
              </a:extLst>
            </p:cNvPr>
            <p:cNvSpPr/>
            <p:nvPr/>
          </p:nvSpPr>
          <p:spPr>
            <a:xfrm>
              <a:off x="8873038" y="1344171"/>
              <a:ext cx="988418" cy="988432"/>
            </a:xfrm>
            <a:custGeom>
              <a:avLst/>
              <a:gdLst>
                <a:gd name="connsiteX0" fmla="*/ 968696 w 988418"/>
                <a:gd name="connsiteY0" fmla="*/ 494268 h 988432"/>
                <a:gd name="connsiteX1" fmla="*/ 881248 w 988418"/>
                <a:gd name="connsiteY1" fmla="*/ 768928 h 988432"/>
                <a:gd name="connsiteX2" fmla="*/ 657270 w 988418"/>
                <a:gd name="connsiteY2" fmla="*/ 940111 h 988432"/>
                <a:gd name="connsiteX3" fmla="*/ 364317 w 988418"/>
                <a:gd name="connsiteY3" fmla="*/ 950844 h 988432"/>
                <a:gd name="connsiteX4" fmla="*/ 127504 w 988418"/>
                <a:gd name="connsiteY4" fmla="*/ 795534 h 988432"/>
                <a:gd name="connsiteX5" fmla="*/ 21063 w 988418"/>
                <a:gd name="connsiteY5" fmla="*/ 530696 h 988432"/>
                <a:gd name="connsiteX6" fmla="*/ 88396 w 988418"/>
                <a:gd name="connsiteY6" fmla="*/ 248199 h 988432"/>
                <a:gd name="connsiteX7" fmla="*/ 298790 w 988418"/>
                <a:gd name="connsiteY7" fmla="*/ 61621 h 988432"/>
                <a:gd name="connsiteX8" fmla="*/ 588957 w 988418"/>
                <a:gd name="connsiteY8" fmla="*/ 29132 h 988432"/>
                <a:gd name="connsiteX9" fmla="*/ 837001 w 988418"/>
                <a:gd name="connsiteY9" fmla="*/ 166131 h 988432"/>
                <a:gd name="connsiteX10" fmla="*/ 963116 w 988418"/>
                <a:gd name="connsiteY10" fmla="*/ 420852 h 988432"/>
                <a:gd name="connsiteX11" fmla="*/ 968696 w 988418"/>
                <a:gd name="connsiteY11" fmla="*/ 494268 h 988432"/>
                <a:gd name="connsiteX12" fmla="*/ 988418 w 988418"/>
                <a:gd name="connsiteY12" fmla="*/ 494268 h 988432"/>
                <a:gd name="connsiteX13" fmla="*/ 897178 w 988418"/>
                <a:gd name="connsiteY13" fmla="*/ 208105 h 988432"/>
                <a:gd name="connsiteX14" fmla="*/ 663419 w 988418"/>
                <a:gd name="connsiteY14" fmla="*/ 29734 h 988432"/>
                <a:gd name="connsiteX15" fmla="*/ 358138 w 988418"/>
                <a:gd name="connsiteY15" fmla="*/ 18937 h 988432"/>
                <a:gd name="connsiteX16" fmla="*/ 112956 w 988418"/>
                <a:gd name="connsiteY16" fmla="*/ 179786 h 988432"/>
                <a:gd name="connsiteX17" fmla="*/ 1493 w 988418"/>
                <a:gd name="connsiteY17" fmla="*/ 455837 h 988432"/>
                <a:gd name="connsiteX18" fmla="*/ 71367 w 988418"/>
                <a:gd name="connsiteY18" fmla="*/ 750293 h 988432"/>
                <a:gd name="connsiteX19" fmla="*/ 290582 w 988418"/>
                <a:gd name="connsiteY19" fmla="*/ 944738 h 988432"/>
                <a:gd name="connsiteX20" fmla="*/ 593236 w 988418"/>
                <a:gd name="connsiteY20" fmla="*/ 978620 h 988432"/>
                <a:gd name="connsiteX21" fmla="*/ 850947 w 988418"/>
                <a:gd name="connsiteY21" fmla="*/ 836353 h 988432"/>
                <a:gd name="connsiteX22" fmla="*/ 982438 w 988418"/>
                <a:gd name="connsiteY22" fmla="*/ 570972 h 988432"/>
                <a:gd name="connsiteX23" fmla="*/ 988418 w 988418"/>
                <a:gd name="connsiteY23" fmla="*/ 494268 h 988432"/>
                <a:gd name="connsiteX24" fmla="*/ 968696 w 988418"/>
                <a:gd name="connsiteY24" fmla="*/ 494268 h 98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88418" h="988432">
                  <a:moveTo>
                    <a:pt x="968696" y="494268"/>
                  </a:moveTo>
                  <a:cubicBezTo>
                    <a:pt x="968493" y="592493"/>
                    <a:pt x="938026" y="688730"/>
                    <a:pt x="881248" y="768928"/>
                  </a:cubicBezTo>
                  <a:cubicBezTo>
                    <a:pt x="826121" y="846793"/>
                    <a:pt x="746926" y="907469"/>
                    <a:pt x="657270" y="940111"/>
                  </a:cubicBezTo>
                  <a:cubicBezTo>
                    <a:pt x="563671" y="974188"/>
                    <a:pt x="460157" y="978048"/>
                    <a:pt x="364317" y="950844"/>
                  </a:cubicBezTo>
                  <a:cubicBezTo>
                    <a:pt x="271745" y="924567"/>
                    <a:pt x="188728" y="869698"/>
                    <a:pt x="127504" y="795534"/>
                  </a:cubicBezTo>
                  <a:cubicBezTo>
                    <a:pt x="65898" y="720908"/>
                    <a:pt x="28236" y="627196"/>
                    <a:pt x="21063" y="530696"/>
                  </a:cubicBezTo>
                  <a:cubicBezTo>
                    <a:pt x="13735" y="432108"/>
                    <a:pt x="37071" y="332755"/>
                    <a:pt x="88396" y="248199"/>
                  </a:cubicBezTo>
                  <a:cubicBezTo>
                    <a:pt x="137932" y="166593"/>
                    <a:pt x="211935" y="101152"/>
                    <a:pt x="298790" y="61621"/>
                  </a:cubicBezTo>
                  <a:cubicBezTo>
                    <a:pt x="388862" y="20627"/>
                    <a:pt x="492057" y="9352"/>
                    <a:pt x="588957" y="29132"/>
                  </a:cubicBezTo>
                  <a:cubicBezTo>
                    <a:pt x="683332" y="48397"/>
                    <a:pt x="770376" y="96585"/>
                    <a:pt x="837001" y="166131"/>
                  </a:cubicBezTo>
                  <a:cubicBezTo>
                    <a:pt x="903834" y="235894"/>
                    <a:pt x="948075" y="325427"/>
                    <a:pt x="963116" y="420852"/>
                  </a:cubicBezTo>
                  <a:cubicBezTo>
                    <a:pt x="966941" y="445123"/>
                    <a:pt x="968645" y="469706"/>
                    <a:pt x="968696" y="494268"/>
                  </a:cubicBezTo>
                  <a:cubicBezTo>
                    <a:pt x="968722" y="506960"/>
                    <a:pt x="988444" y="506983"/>
                    <a:pt x="988418" y="494268"/>
                  </a:cubicBezTo>
                  <a:cubicBezTo>
                    <a:pt x="988208" y="392189"/>
                    <a:pt x="956547" y="291272"/>
                    <a:pt x="897178" y="208105"/>
                  </a:cubicBezTo>
                  <a:cubicBezTo>
                    <a:pt x="839124" y="126782"/>
                    <a:pt x="757275" y="64098"/>
                    <a:pt x="663419" y="29734"/>
                  </a:cubicBezTo>
                  <a:cubicBezTo>
                    <a:pt x="566170" y="-5872"/>
                    <a:pt x="457678" y="-9536"/>
                    <a:pt x="358138" y="18937"/>
                  </a:cubicBezTo>
                  <a:cubicBezTo>
                    <a:pt x="262603" y="46264"/>
                    <a:pt x="176073" y="103025"/>
                    <a:pt x="112956" y="179786"/>
                  </a:cubicBezTo>
                  <a:cubicBezTo>
                    <a:pt x="48581" y="258075"/>
                    <a:pt x="9426" y="354751"/>
                    <a:pt x="1493" y="455837"/>
                  </a:cubicBezTo>
                  <a:cubicBezTo>
                    <a:pt x="-6546" y="558291"/>
                    <a:pt x="18033" y="662429"/>
                    <a:pt x="71367" y="750293"/>
                  </a:cubicBezTo>
                  <a:cubicBezTo>
                    <a:pt x="122861" y="835127"/>
                    <a:pt x="200055" y="903971"/>
                    <a:pt x="290582" y="944738"/>
                  </a:cubicBezTo>
                  <a:cubicBezTo>
                    <a:pt x="385079" y="987293"/>
                    <a:pt x="491643" y="999143"/>
                    <a:pt x="593236" y="978620"/>
                  </a:cubicBezTo>
                  <a:cubicBezTo>
                    <a:pt x="691065" y="958858"/>
                    <a:pt x="781933" y="908393"/>
                    <a:pt x="850947" y="836353"/>
                  </a:cubicBezTo>
                  <a:cubicBezTo>
                    <a:pt x="920435" y="763819"/>
                    <a:pt x="967173" y="670335"/>
                    <a:pt x="982438" y="570972"/>
                  </a:cubicBezTo>
                  <a:cubicBezTo>
                    <a:pt x="986340" y="545575"/>
                    <a:pt x="988365" y="519962"/>
                    <a:pt x="988418" y="494268"/>
                  </a:cubicBezTo>
                  <a:cubicBezTo>
                    <a:pt x="988444" y="481574"/>
                    <a:pt x="968722" y="481555"/>
                    <a:pt x="968696" y="4942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3E48845C-B3CF-B0F8-C266-9D7BCE316931}"/>
                </a:ext>
              </a:extLst>
            </p:cNvPr>
            <p:cNvSpPr/>
            <p:nvPr/>
          </p:nvSpPr>
          <p:spPr>
            <a:xfrm>
              <a:off x="10798024" y="2919740"/>
              <a:ext cx="46481" cy="372559"/>
            </a:xfrm>
            <a:custGeom>
              <a:avLst/>
              <a:gdLst>
                <a:gd name="connsiteX0" fmla="*/ 33742 w 46481"/>
                <a:gd name="connsiteY0" fmla="*/ 372559 h 372559"/>
                <a:gd name="connsiteX1" fmla="*/ 4854 w 46481"/>
                <a:gd name="connsiteY1" fmla="*/ 0 h 372559"/>
                <a:gd name="connsiteX2" fmla="*/ 17944 w 46481"/>
                <a:gd name="connsiteY2" fmla="*/ 1230 h 372559"/>
                <a:gd name="connsiteX3" fmla="*/ 46482 w 46481"/>
                <a:gd name="connsiteY3" fmla="*/ 369320 h 372559"/>
                <a:gd name="connsiteX4" fmla="*/ 33742 w 46481"/>
                <a:gd name="connsiteY4" fmla="*/ 372559 h 37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81" h="372559">
                  <a:moveTo>
                    <a:pt x="33742" y="372559"/>
                  </a:moveTo>
                  <a:cubicBezTo>
                    <a:pt x="2778" y="250600"/>
                    <a:pt x="-6938" y="125255"/>
                    <a:pt x="4854" y="0"/>
                  </a:cubicBezTo>
                  <a:lnTo>
                    <a:pt x="17944" y="1230"/>
                  </a:lnTo>
                  <a:cubicBezTo>
                    <a:pt x="6293" y="124984"/>
                    <a:pt x="15896" y="248828"/>
                    <a:pt x="46482" y="369320"/>
                  </a:cubicBezTo>
                  <a:lnTo>
                    <a:pt x="33742" y="37255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1DE4806-B2AE-7E5F-78C9-F3EA7C3962E1}"/>
                </a:ext>
              </a:extLst>
            </p:cNvPr>
            <p:cNvSpPr/>
            <p:nvPr/>
          </p:nvSpPr>
          <p:spPr>
            <a:xfrm>
              <a:off x="10711352" y="3151137"/>
              <a:ext cx="32014" cy="142240"/>
            </a:xfrm>
            <a:custGeom>
              <a:avLst/>
              <a:gdLst>
                <a:gd name="connsiteX0" fmla="*/ 19624 w 32014"/>
                <a:gd name="connsiteY0" fmla="*/ 142241 h 142240"/>
                <a:gd name="connsiteX1" fmla="*/ 1174 w 32014"/>
                <a:gd name="connsiteY1" fmla="*/ 0 h 142240"/>
                <a:gd name="connsiteX2" fmla="*/ 14275 w 32014"/>
                <a:gd name="connsiteY2" fmla="*/ 1106 h 142240"/>
                <a:gd name="connsiteX3" fmla="*/ 32014 w 32014"/>
                <a:gd name="connsiteY3" fmla="*/ 137828 h 142240"/>
                <a:gd name="connsiteX4" fmla="*/ 19624 w 32014"/>
                <a:gd name="connsiteY4" fmla="*/ 142241 h 14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14" h="142240">
                  <a:moveTo>
                    <a:pt x="19624" y="142241"/>
                  </a:moveTo>
                  <a:cubicBezTo>
                    <a:pt x="3527" y="97011"/>
                    <a:pt x="-2854" y="47825"/>
                    <a:pt x="1174" y="0"/>
                  </a:cubicBezTo>
                  <a:lnTo>
                    <a:pt x="14275" y="1106"/>
                  </a:lnTo>
                  <a:cubicBezTo>
                    <a:pt x="10405" y="47075"/>
                    <a:pt x="16538" y="94353"/>
                    <a:pt x="32014" y="137828"/>
                  </a:cubicBezTo>
                  <a:lnTo>
                    <a:pt x="19624" y="14224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FC13CA4C-B014-1E58-FDA3-F8757E8479F4}"/>
                </a:ext>
              </a:extLst>
            </p:cNvPr>
            <p:cNvSpPr/>
            <p:nvPr/>
          </p:nvSpPr>
          <p:spPr>
            <a:xfrm rot="21041302">
              <a:off x="10814152" y="3668730"/>
              <a:ext cx="13150" cy="95944"/>
            </a:xfrm>
            <a:custGeom>
              <a:avLst/>
              <a:gdLst>
                <a:gd name="connsiteX0" fmla="*/ 0 w 13150"/>
                <a:gd name="connsiteY0" fmla="*/ 0 h 95944"/>
                <a:gd name="connsiteX1" fmla="*/ 13151 w 13150"/>
                <a:gd name="connsiteY1" fmla="*/ 0 h 95944"/>
                <a:gd name="connsiteX2" fmla="*/ 13151 w 13150"/>
                <a:gd name="connsiteY2" fmla="*/ 95945 h 95944"/>
                <a:gd name="connsiteX3" fmla="*/ 0 w 13150"/>
                <a:gd name="connsiteY3" fmla="*/ 95945 h 9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50" h="95944">
                  <a:moveTo>
                    <a:pt x="0" y="0"/>
                  </a:moveTo>
                  <a:lnTo>
                    <a:pt x="13151" y="0"/>
                  </a:lnTo>
                  <a:lnTo>
                    <a:pt x="13151" y="95945"/>
                  </a:lnTo>
                  <a:lnTo>
                    <a:pt x="0" y="9594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81618A96-9CF4-05CF-039E-A2961F57D519}"/>
                </a:ext>
              </a:extLst>
            </p:cNvPr>
            <p:cNvSpPr/>
            <p:nvPr/>
          </p:nvSpPr>
          <p:spPr>
            <a:xfrm>
              <a:off x="10884607" y="3617457"/>
              <a:ext cx="27649" cy="101581"/>
            </a:xfrm>
            <a:custGeom>
              <a:avLst/>
              <a:gdLst>
                <a:gd name="connsiteX0" fmla="*/ 15248 w 27649"/>
                <a:gd name="connsiteY0" fmla="*/ 101582 h 101581"/>
                <a:gd name="connsiteX1" fmla="*/ 285 w 27649"/>
                <a:gd name="connsiteY1" fmla="*/ 0 h 101581"/>
                <a:gd name="connsiteX2" fmla="*/ 13420 w 27649"/>
                <a:gd name="connsiteY2" fmla="*/ 621 h 101581"/>
                <a:gd name="connsiteX3" fmla="*/ 27649 w 27649"/>
                <a:gd name="connsiteY3" fmla="*/ 97203 h 101581"/>
                <a:gd name="connsiteX4" fmla="*/ 15248 w 27649"/>
                <a:gd name="connsiteY4" fmla="*/ 101582 h 10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9" h="101581">
                  <a:moveTo>
                    <a:pt x="15248" y="101582"/>
                  </a:moveTo>
                  <a:cubicBezTo>
                    <a:pt x="3857" y="69309"/>
                    <a:pt x="-1317" y="34186"/>
                    <a:pt x="285" y="0"/>
                  </a:cubicBezTo>
                  <a:lnTo>
                    <a:pt x="13420" y="621"/>
                  </a:lnTo>
                  <a:cubicBezTo>
                    <a:pt x="11897" y="33120"/>
                    <a:pt x="16816" y="66521"/>
                    <a:pt x="27649" y="97203"/>
                  </a:cubicBezTo>
                  <a:lnTo>
                    <a:pt x="15248" y="10158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32462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501925418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041DB05-E199-A763-A518-BED4E6272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AF85C1A1-AE37-4DD9-B198-CE10C62AEC6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21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DF79E20D-B9C6-BDE7-A374-C63727B1CA2E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3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321318806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E7D271-8C38-AD03-55E9-2A36D7A2E7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DFEA7A97-88A2-4B44-B2C0-DA258A59EF39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22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466D4025-2440-4DEC-F6D1-D6FD81352263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301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4084291848"/>
              </p:ext>
            </p:extLst>
          </p:nvPr>
        </p:nvGraphicFramePr>
        <p:xfrm>
          <a:off x="6888163" y="1758143"/>
          <a:ext cx="4871837" cy="403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5064F4A-C30A-1545-72DE-32A801EE6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41CAECB0-BB07-4DB4-BF2F-9F505640855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23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56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75BAFA6-2EED-5182-217D-222B0A4EAC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059344"/>
              </p:ext>
            </p:extLst>
          </p:nvPr>
        </p:nvGraphicFramePr>
        <p:xfrm>
          <a:off x="6702015" y="4294350"/>
          <a:ext cx="2284206" cy="221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</a:t>
            </a:r>
            <a:br>
              <a:rPr lang="de-DE" noProof="0" dirty="0"/>
            </a:br>
            <a:r>
              <a:rPr lang="de-DE" noProof="0" dirty="0"/>
              <a:t>mit Diagrammen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967378422"/>
              </p:ext>
            </p:extLst>
          </p:nvPr>
        </p:nvGraphicFramePr>
        <p:xfrm>
          <a:off x="6816163" y="1939560"/>
          <a:ext cx="4459037" cy="2049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CE5F55C9-5C5E-1A64-46EB-EE34793F19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1B411A92-E4A2-4785-AFEA-7F52FC98DF70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24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0108FFE3-AF79-1F9C-112A-D822743BA748}"/>
              </a:ext>
            </a:extLst>
          </p:cNvPr>
          <p:cNvSpPr txBox="1">
            <a:spLocks/>
          </p:cNvSpPr>
          <p:nvPr/>
        </p:nvSpPr>
        <p:spPr bwMode="gray">
          <a:xfrm>
            <a:off x="6888163" y="4294351"/>
            <a:ext cx="188290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graphicFrame>
        <p:nvGraphicFramePr>
          <p:cNvPr id="15" name="Inhaltsplatzhalter 10">
            <a:extLst>
              <a:ext uri="{FF2B5EF4-FFF2-40B4-BE49-F238E27FC236}">
                <a16:creationId xmlns:a16="http://schemas.microsoft.com/office/drawing/2014/main" id="{0095E950-E811-88F4-3D42-3BC1DCF75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872636"/>
              </p:ext>
            </p:extLst>
          </p:nvPr>
        </p:nvGraphicFramePr>
        <p:xfrm>
          <a:off x="8986221" y="4475767"/>
          <a:ext cx="2643804" cy="1939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Inhaltsplatzhalter 5">
            <a:extLst>
              <a:ext uri="{FF2B5EF4-FFF2-40B4-BE49-F238E27FC236}">
                <a16:creationId xmlns:a16="http://schemas.microsoft.com/office/drawing/2014/main" id="{F7CC896A-749B-BB13-28C3-1FAB5FB6E106}"/>
              </a:ext>
            </a:extLst>
          </p:cNvPr>
          <p:cNvSpPr txBox="1">
            <a:spLocks/>
          </p:cNvSpPr>
          <p:nvPr/>
        </p:nvSpPr>
        <p:spPr bwMode="gray">
          <a:xfrm>
            <a:off x="8986222" y="4294349"/>
            <a:ext cx="2643804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6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E2E7-17EA-4A0E-CCE4-72F27714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Störer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A95A7AA-2C83-50FA-1FC4-65C3B0AE31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0C02D5-B79E-D06D-0F4B-08729EE87F4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0B647FA5-C80D-48BB-9A5E-035850EB1ED5}" type="datetime1">
              <a:rPr lang="de-DE" smtClean="0"/>
              <a:t>13.03.2025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2E068A-7E1E-D636-A60B-347E31176F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FAAD23-14BC-B63A-C22A-536F5E8FEEA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25</a:t>
            </a:fld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12349A6-FB93-5989-6E7A-AD776C8FB733}"/>
              </a:ext>
            </a:extLst>
          </p:cNvPr>
          <p:cNvSpPr/>
          <p:nvPr/>
        </p:nvSpPr>
        <p:spPr>
          <a:xfrm>
            <a:off x="2951181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7169D6E-7AC6-890C-2A1F-B49F5B0020C7}"/>
              </a:ext>
            </a:extLst>
          </p:cNvPr>
          <p:cNvSpPr/>
          <p:nvPr/>
        </p:nvSpPr>
        <p:spPr>
          <a:xfrm>
            <a:off x="5411676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ipsum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Sitamet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Consectet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44C8C13-7BCD-3345-20C9-74B6EB74AC8F}"/>
              </a:ext>
            </a:extLst>
          </p:cNvPr>
          <p:cNvSpPr/>
          <p:nvPr/>
        </p:nvSpPr>
        <p:spPr>
          <a:xfrm rot="-660000">
            <a:off x="7872172" y="2194561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ipsun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dolorsit</a:t>
            </a:r>
            <a:endParaRPr lang="de-DE" sz="15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67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6D867-E3DF-6045-80D6-909F80896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19C225AC-A7F6-111A-F65D-2A5650FE69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675990-058F-BBAE-91BC-ABD0AD76C9D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68700AF2-F97A-46EF-9C19-2DC88C8F4CA5}" type="datetime1">
              <a:rPr lang="de-DE" smtClean="0">
                <a:solidFill>
                  <a:schemeClr val="bg1"/>
                </a:solidFill>
              </a:rPr>
              <a:t>13.03.2025</a:t>
            </a:fld>
            <a:endParaRPr lang="de-DE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2E0F82-082D-B2BB-0BD1-E94F35C5E4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651471-BCB7-60B6-D2D8-19A8DA447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>
                <a:solidFill>
                  <a:schemeClr val="bg1"/>
                </a:solidFill>
              </a:rPr>
              <a:t>26</a:t>
            </a:fld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2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FC89C860-41D7-4F2E-B2A5-A26B417C4C9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000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201D2D44-5DCB-4EC9-93D4-54EB4627BDC8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493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4D852047-7035-4513-BF88-35BBCCCFEAF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13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0C2212B1-9AB6-8990-946E-ABA9153609D8}"/>
              </a:ext>
            </a:extLst>
          </p:cNvPr>
          <p:cNvGrpSpPr/>
          <p:nvPr/>
        </p:nvGrpSpPr>
        <p:grpSpPr>
          <a:xfrm>
            <a:off x="8158877" y="1631085"/>
            <a:ext cx="3459474" cy="3436472"/>
            <a:chOff x="8158877" y="1631085"/>
            <a:chExt cx="3459474" cy="3436472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7A2D6A2-3948-9B1E-EFDF-60414689011A}"/>
                </a:ext>
              </a:extLst>
            </p:cNvPr>
            <p:cNvSpPr/>
            <p:nvPr/>
          </p:nvSpPr>
          <p:spPr>
            <a:xfrm>
              <a:off x="8774221" y="2681172"/>
              <a:ext cx="15387" cy="20645"/>
            </a:xfrm>
            <a:custGeom>
              <a:avLst/>
              <a:gdLst>
                <a:gd name="connsiteX0" fmla="*/ 3360 w 15387"/>
                <a:gd name="connsiteY0" fmla="*/ 2052 h 20645"/>
                <a:gd name="connsiteX1" fmla="*/ 3005 w 15387"/>
                <a:gd name="connsiteY1" fmla="*/ 2443 h 20645"/>
                <a:gd name="connsiteX2" fmla="*/ 1684 w 15387"/>
                <a:gd name="connsiteY2" fmla="*/ 4181 h 20645"/>
                <a:gd name="connsiteX3" fmla="*/ 1446 w 15387"/>
                <a:gd name="connsiteY3" fmla="*/ 4597 h 20645"/>
                <a:gd name="connsiteX4" fmla="*/ 584 w 15387"/>
                <a:gd name="connsiteY4" fmla="*/ 6627 h 20645"/>
                <a:gd name="connsiteX5" fmla="*/ 318 w 15387"/>
                <a:gd name="connsiteY5" fmla="*/ 7595 h 20645"/>
                <a:gd name="connsiteX6" fmla="*/ 0 w 15387"/>
                <a:gd name="connsiteY6" fmla="*/ 10333 h 20645"/>
                <a:gd name="connsiteX7" fmla="*/ 29 w 15387"/>
                <a:gd name="connsiteY7" fmla="*/ 10815 h 20645"/>
                <a:gd name="connsiteX8" fmla="*/ 336 w 15387"/>
                <a:gd name="connsiteY8" fmla="*/ 13068 h 20645"/>
                <a:gd name="connsiteX9" fmla="*/ 603 w 15387"/>
                <a:gd name="connsiteY9" fmla="*/ 13992 h 20645"/>
                <a:gd name="connsiteX10" fmla="*/ 1713 w 15387"/>
                <a:gd name="connsiteY10" fmla="*/ 16435 h 20645"/>
                <a:gd name="connsiteX11" fmla="*/ 3067 w 15387"/>
                <a:gd name="connsiteY11" fmla="*/ 18206 h 20645"/>
                <a:gd name="connsiteX12" fmla="*/ 3425 w 15387"/>
                <a:gd name="connsiteY12" fmla="*/ 18589 h 20645"/>
                <a:gd name="connsiteX13" fmla="*/ 5682 w 15387"/>
                <a:gd name="connsiteY13" fmla="*/ 20035 h 20645"/>
                <a:gd name="connsiteX14" fmla="*/ 8380 w 15387"/>
                <a:gd name="connsiteY14" fmla="*/ 20641 h 20645"/>
                <a:gd name="connsiteX15" fmla="*/ 11082 w 15387"/>
                <a:gd name="connsiteY15" fmla="*/ 20035 h 20645"/>
                <a:gd name="connsiteX16" fmla="*/ 13335 w 15387"/>
                <a:gd name="connsiteY16" fmla="*/ 18589 h 20645"/>
                <a:gd name="connsiteX17" fmla="*/ 14431 w 15387"/>
                <a:gd name="connsiteY17" fmla="*/ 17169 h 20645"/>
                <a:gd name="connsiteX18" fmla="*/ 15387 w 15387"/>
                <a:gd name="connsiteY18" fmla="*/ 13634 h 20645"/>
                <a:gd name="connsiteX19" fmla="*/ 15139 w 15387"/>
                <a:gd name="connsiteY19" fmla="*/ 11768 h 20645"/>
                <a:gd name="connsiteX20" fmla="*/ 13335 w 15387"/>
                <a:gd name="connsiteY20" fmla="*/ 8679 h 20645"/>
                <a:gd name="connsiteX21" fmla="*/ 12923 w 15387"/>
                <a:gd name="connsiteY21" fmla="*/ 8227 h 20645"/>
                <a:gd name="connsiteX22" fmla="*/ 14018 w 15387"/>
                <a:gd name="connsiteY22" fmla="*/ 9643 h 20645"/>
                <a:gd name="connsiteX23" fmla="*/ 13445 w 15387"/>
                <a:gd name="connsiteY23" fmla="*/ 8672 h 20645"/>
                <a:gd name="connsiteX24" fmla="*/ 14153 w 15387"/>
                <a:gd name="connsiteY24" fmla="*/ 10344 h 20645"/>
                <a:gd name="connsiteX25" fmla="*/ 13810 w 15387"/>
                <a:gd name="connsiteY25" fmla="*/ 9085 h 20645"/>
                <a:gd name="connsiteX26" fmla="*/ 14058 w 15387"/>
                <a:gd name="connsiteY26" fmla="*/ 10947 h 20645"/>
                <a:gd name="connsiteX27" fmla="*/ 14058 w 15387"/>
                <a:gd name="connsiteY27" fmla="*/ 9632 h 20645"/>
                <a:gd name="connsiteX28" fmla="*/ 13806 w 15387"/>
                <a:gd name="connsiteY28" fmla="*/ 11495 h 20645"/>
                <a:gd name="connsiteX29" fmla="*/ 14146 w 15387"/>
                <a:gd name="connsiteY29" fmla="*/ 10235 h 20645"/>
                <a:gd name="connsiteX30" fmla="*/ 13441 w 15387"/>
                <a:gd name="connsiteY30" fmla="*/ 11907 h 20645"/>
                <a:gd name="connsiteX31" fmla="*/ 14011 w 15387"/>
                <a:gd name="connsiteY31" fmla="*/ 10936 h 20645"/>
                <a:gd name="connsiteX32" fmla="*/ 12915 w 15387"/>
                <a:gd name="connsiteY32" fmla="*/ 12353 h 20645"/>
                <a:gd name="connsiteX33" fmla="*/ 13269 w 15387"/>
                <a:gd name="connsiteY33" fmla="*/ 11962 h 20645"/>
                <a:gd name="connsiteX34" fmla="*/ 14715 w 15387"/>
                <a:gd name="connsiteY34" fmla="*/ 9705 h 20645"/>
                <a:gd name="connsiteX35" fmla="*/ 15322 w 15387"/>
                <a:gd name="connsiteY35" fmla="*/ 7007 h 20645"/>
                <a:gd name="connsiteX36" fmla="*/ 14715 w 15387"/>
                <a:gd name="connsiteY36" fmla="*/ 4305 h 20645"/>
                <a:gd name="connsiteX37" fmla="*/ 13269 w 15387"/>
                <a:gd name="connsiteY37" fmla="*/ 2052 h 20645"/>
                <a:gd name="connsiteX38" fmla="*/ 11849 w 15387"/>
                <a:gd name="connsiteY38" fmla="*/ 957 h 20645"/>
                <a:gd name="connsiteX39" fmla="*/ 8314 w 15387"/>
                <a:gd name="connsiteY39" fmla="*/ 0 h 20645"/>
                <a:gd name="connsiteX40" fmla="*/ 6449 w 15387"/>
                <a:gd name="connsiteY40" fmla="*/ 248 h 20645"/>
                <a:gd name="connsiteX41" fmla="*/ 3360 w 15387"/>
                <a:gd name="connsiteY41" fmla="*/ 2052 h 20645"/>
                <a:gd name="connsiteX42" fmla="*/ 3360 w 15387"/>
                <a:gd name="connsiteY42" fmla="*/ 2052 h 2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387" h="20645">
                  <a:moveTo>
                    <a:pt x="3360" y="2052"/>
                  </a:moveTo>
                  <a:cubicBezTo>
                    <a:pt x="3232" y="2176"/>
                    <a:pt x="3119" y="2308"/>
                    <a:pt x="3005" y="2443"/>
                  </a:cubicBezTo>
                  <a:cubicBezTo>
                    <a:pt x="2549" y="3001"/>
                    <a:pt x="2074" y="3571"/>
                    <a:pt x="1684" y="4181"/>
                  </a:cubicBezTo>
                  <a:cubicBezTo>
                    <a:pt x="1596" y="4316"/>
                    <a:pt x="1519" y="4455"/>
                    <a:pt x="1446" y="4597"/>
                  </a:cubicBezTo>
                  <a:cubicBezTo>
                    <a:pt x="1125" y="5251"/>
                    <a:pt x="844" y="5948"/>
                    <a:pt x="584" y="6627"/>
                  </a:cubicBezTo>
                  <a:cubicBezTo>
                    <a:pt x="464" y="6941"/>
                    <a:pt x="373" y="7266"/>
                    <a:pt x="318" y="7595"/>
                  </a:cubicBezTo>
                  <a:cubicBezTo>
                    <a:pt x="172" y="8490"/>
                    <a:pt x="-7" y="9421"/>
                    <a:pt x="0" y="10333"/>
                  </a:cubicBezTo>
                  <a:cubicBezTo>
                    <a:pt x="4" y="10494"/>
                    <a:pt x="15" y="10655"/>
                    <a:pt x="29" y="10815"/>
                  </a:cubicBezTo>
                  <a:cubicBezTo>
                    <a:pt x="99" y="11564"/>
                    <a:pt x="197" y="12327"/>
                    <a:pt x="336" y="13068"/>
                  </a:cubicBezTo>
                  <a:cubicBezTo>
                    <a:pt x="395" y="13386"/>
                    <a:pt x="486" y="13693"/>
                    <a:pt x="603" y="13992"/>
                  </a:cubicBezTo>
                  <a:cubicBezTo>
                    <a:pt x="924" y="14806"/>
                    <a:pt x="1223" y="15694"/>
                    <a:pt x="1713" y="16435"/>
                  </a:cubicBezTo>
                  <a:cubicBezTo>
                    <a:pt x="2118" y="17052"/>
                    <a:pt x="2596" y="17644"/>
                    <a:pt x="3067" y="18206"/>
                  </a:cubicBezTo>
                  <a:cubicBezTo>
                    <a:pt x="3181" y="18337"/>
                    <a:pt x="3297" y="18465"/>
                    <a:pt x="3425" y="18589"/>
                  </a:cubicBezTo>
                  <a:cubicBezTo>
                    <a:pt x="4061" y="19272"/>
                    <a:pt x="4813" y="19754"/>
                    <a:pt x="5682" y="20035"/>
                  </a:cubicBezTo>
                  <a:cubicBezTo>
                    <a:pt x="6518" y="20477"/>
                    <a:pt x="7416" y="20678"/>
                    <a:pt x="8380" y="20641"/>
                  </a:cubicBezTo>
                  <a:cubicBezTo>
                    <a:pt x="9348" y="20678"/>
                    <a:pt x="10246" y="20477"/>
                    <a:pt x="11082" y="20035"/>
                  </a:cubicBezTo>
                  <a:cubicBezTo>
                    <a:pt x="11951" y="19754"/>
                    <a:pt x="12704" y="19272"/>
                    <a:pt x="13335" y="18589"/>
                  </a:cubicBezTo>
                  <a:lnTo>
                    <a:pt x="14431" y="17169"/>
                  </a:lnTo>
                  <a:cubicBezTo>
                    <a:pt x="15066" y="16077"/>
                    <a:pt x="15384" y="14898"/>
                    <a:pt x="15387" y="13634"/>
                  </a:cubicBezTo>
                  <a:lnTo>
                    <a:pt x="15139" y="11768"/>
                  </a:lnTo>
                  <a:cubicBezTo>
                    <a:pt x="14807" y="10582"/>
                    <a:pt x="14204" y="9552"/>
                    <a:pt x="13335" y="8679"/>
                  </a:cubicBezTo>
                  <a:cubicBezTo>
                    <a:pt x="13189" y="8537"/>
                    <a:pt x="13050" y="8387"/>
                    <a:pt x="12923" y="8227"/>
                  </a:cubicBezTo>
                  <a:lnTo>
                    <a:pt x="14018" y="9643"/>
                  </a:lnTo>
                  <a:cubicBezTo>
                    <a:pt x="13788" y="9344"/>
                    <a:pt x="13598" y="9019"/>
                    <a:pt x="13445" y="8672"/>
                  </a:cubicBezTo>
                  <a:lnTo>
                    <a:pt x="14153" y="10344"/>
                  </a:lnTo>
                  <a:cubicBezTo>
                    <a:pt x="13981" y="9939"/>
                    <a:pt x="13872" y="9519"/>
                    <a:pt x="13810" y="9085"/>
                  </a:cubicBezTo>
                  <a:lnTo>
                    <a:pt x="14058" y="10947"/>
                  </a:lnTo>
                  <a:cubicBezTo>
                    <a:pt x="14003" y="10509"/>
                    <a:pt x="14003" y="10071"/>
                    <a:pt x="14058" y="9632"/>
                  </a:cubicBezTo>
                  <a:lnTo>
                    <a:pt x="13806" y="11495"/>
                  </a:lnTo>
                  <a:cubicBezTo>
                    <a:pt x="13868" y="11060"/>
                    <a:pt x="13978" y="10640"/>
                    <a:pt x="14146" y="10235"/>
                  </a:cubicBezTo>
                  <a:lnTo>
                    <a:pt x="13441" y="11907"/>
                  </a:lnTo>
                  <a:cubicBezTo>
                    <a:pt x="13591" y="11560"/>
                    <a:pt x="13781" y="11235"/>
                    <a:pt x="14011" y="10936"/>
                  </a:cubicBezTo>
                  <a:lnTo>
                    <a:pt x="12915" y="12353"/>
                  </a:lnTo>
                  <a:cubicBezTo>
                    <a:pt x="13028" y="12214"/>
                    <a:pt x="13142" y="12086"/>
                    <a:pt x="13269" y="11962"/>
                  </a:cubicBezTo>
                  <a:cubicBezTo>
                    <a:pt x="13952" y="11327"/>
                    <a:pt x="14434" y="10574"/>
                    <a:pt x="14715" y="9705"/>
                  </a:cubicBezTo>
                  <a:cubicBezTo>
                    <a:pt x="15157" y="8873"/>
                    <a:pt x="15358" y="7971"/>
                    <a:pt x="15322" y="7007"/>
                  </a:cubicBezTo>
                  <a:cubicBezTo>
                    <a:pt x="15358" y="6043"/>
                    <a:pt x="15157" y="5141"/>
                    <a:pt x="14715" y="4305"/>
                  </a:cubicBezTo>
                  <a:cubicBezTo>
                    <a:pt x="14434" y="3440"/>
                    <a:pt x="13952" y="2687"/>
                    <a:pt x="13269" y="2052"/>
                  </a:cubicBezTo>
                  <a:lnTo>
                    <a:pt x="11849" y="957"/>
                  </a:lnTo>
                  <a:cubicBezTo>
                    <a:pt x="10757" y="321"/>
                    <a:pt x="9578" y="4"/>
                    <a:pt x="8314" y="0"/>
                  </a:cubicBezTo>
                  <a:lnTo>
                    <a:pt x="6449" y="248"/>
                  </a:lnTo>
                  <a:cubicBezTo>
                    <a:pt x="5262" y="581"/>
                    <a:pt x="4232" y="1183"/>
                    <a:pt x="3360" y="2052"/>
                  </a:cubicBezTo>
                  <a:lnTo>
                    <a:pt x="3360" y="205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370BA45B-76A7-AEE6-0B5D-07CDEDB3F151}"/>
                </a:ext>
              </a:extLst>
            </p:cNvPr>
            <p:cNvSpPr/>
            <p:nvPr/>
          </p:nvSpPr>
          <p:spPr>
            <a:xfrm>
              <a:off x="8761660" y="2635571"/>
              <a:ext cx="34495" cy="16364"/>
            </a:xfrm>
            <a:custGeom>
              <a:avLst/>
              <a:gdLst>
                <a:gd name="connsiteX0" fmla="*/ 31107 w 34495"/>
                <a:gd name="connsiteY0" fmla="*/ 3398 h 16364"/>
                <a:gd name="connsiteX1" fmla="*/ 3462 w 34495"/>
                <a:gd name="connsiteY1" fmla="*/ 3285 h 16364"/>
                <a:gd name="connsiteX2" fmla="*/ 950 w 34495"/>
                <a:gd name="connsiteY2" fmla="*/ 12873 h 16364"/>
                <a:gd name="connsiteX3" fmla="*/ 10538 w 34495"/>
                <a:gd name="connsiteY3" fmla="*/ 15385 h 16364"/>
                <a:gd name="connsiteX4" fmla="*/ 12076 w 34495"/>
                <a:gd name="connsiteY4" fmla="*/ 14677 h 16364"/>
                <a:gd name="connsiteX5" fmla="*/ 10400 w 34495"/>
                <a:gd name="connsiteY5" fmla="*/ 15382 h 16364"/>
                <a:gd name="connsiteX6" fmla="*/ 15950 w 34495"/>
                <a:gd name="connsiteY6" fmla="*/ 13892 h 16364"/>
                <a:gd name="connsiteX7" fmla="*/ 14084 w 34495"/>
                <a:gd name="connsiteY7" fmla="*/ 14144 h 16364"/>
                <a:gd name="connsiteX8" fmla="*/ 20171 w 34495"/>
                <a:gd name="connsiteY8" fmla="*/ 14133 h 16364"/>
                <a:gd name="connsiteX9" fmla="*/ 18309 w 34495"/>
                <a:gd name="connsiteY9" fmla="*/ 13881 h 16364"/>
                <a:gd name="connsiteX10" fmla="*/ 24176 w 34495"/>
                <a:gd name="connsiteY10" fmla="*/ 15477 h 16364"/>
                <a:gd name="connsiteX11" fmla="*/ 22500 w 34495"/>
                <a:gd name="connsiteY11" fmla="*/ 14772 h 16364"/>
                <a:gd name="connsiteX12" fmla="*/ 24030 w 34495"/>
                <a:gd name="connsiteY12" fmla="*/ 15498 h 16364"/>
                <a:gd name="connsiteX13" fmla="*/ 33619 w 34495"/>
                <a:gd name="connsiteY13" fmla="*/ 12986 h 16364"/>
                <a:gd name="connsiteX14" fmla="*/ 31107 w 34495"/>
                <a:gd name="connsiteY14" fmla="*/ 3398 h 16364"/>
                <a:gd name="connsiteX15" fmla="*/ 31107 w 34495"/>
                <a:gd name="connsiteY15" fmla="*/ 3398 h 1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495" h="16364">
                  <a:moveTo>
                    <a:pt x="31107" y="3398"/>
                  </a:moveTo>
                  <a:cubicBezTo>
                    <a:pt x="22376" y="-1108"/>
                    <a:pt x="12233" y="-1119"/>
                    <a:pt x="3462" y="3285"/>
                  </a:cubicBezTo>
                  <a:cubicBezTo>
                    <a:pt x="179" y="4935"/>
                    <a:pt x="-1011" y="9832"/>
                    <a:pt x="950" y="12873"/>
                  </a:cubicBezTo>
                  <a:cubicBezTo>
                    <a:pt x="3111" y="16229"/>
                    <a:pt x="7026" y="17149"/>
                    <a:pt x="10538" y="15385"/>
                  </a:cubicBezTo>
                  <a:cubicBezTo>
                    <a:pt x="11042" y="15133"/>
                    <a:pt x="11553" y="14896"/>
                    <a:pt x="12076" y="14677"/>
                  </a:cubicBezTo>
                  <a:lnTo>
                    <a:pt x="10400" y="15382"/>
                  </a:lnTo>
                  <a:cubicBezTo>
                    <a:pt x="12189" y="14655"/>
                    <a:pt x="14040" y="14166"/>
                    <a:pt x="15950" y="13892"/>
                  </a:cubicBezTo>
                  <a:lnTo>
                    <a:pt x="14084" y="14144"/>
                  </a:lnTo>
                  <a:cubicBezTo>
                    <a:pt x="16114" y="13885"/>
                    <a:pt x="18144" y="13881"/>
                    <a:pt x="20171" y="14133"/>
                  </a:cubicBezTo>
                  <a:lnTo>
                    <a:pt x="18309" y="13881"/>
                  </a:lnTo>
                  <a:cubicBezTo>
                    <a:pt x="20331" y="14162"/>
                    <a:pt x="22289" y="14688"/>
                    <a:pt x="24176" y="15477"/>
                  </a:cubicBezTo>
                  <a:lnTo>
                    <a:pt x="22500" y="14772"/>
                  </a:lnTo>
                  <a:cubicBezTo>
                    <a:pt x="23019" y="14998"/>
                    <a:pt x="23530" y="15239"/>
                    <a:pt x="24030" y="15498"/>
                  </a:cubicBezTo>
                  <a:cubicBezTo>
                    <a:pt x="27287" y="17178"/>
                    <a:pt x="31790" y="16451"/>
                    <a:pt x="33619" y="12986"/>
                  </a:cubicBezTo>
                  <a:cubicBezTo>
                    <a:pt x="35317" y="9773"/>
                    <a:pt x="34583" y="5194"/>
                    <a:pt x="31107" y="3398"/>
                  </a:cubicBezTo>
                  <a:lnTo>
                    <a:pt x="31107" y="33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6C2C00E8-DB2F-6BAC-471F-AC8AAAEB4141}"/>
                </a:ext>
              </a:extLst>
            </p:cNvPr>
            <p:cNvSpPr/>
            <p:nvPr/>
          </p:nvSpPr>
          <p:spPr>
            <a:xfrm>
              <a:off x="8616191" y="2581283"/>
              <a:ext cx="246502" cy="340458"/>
            </a:xfrm>
            <a:custGeom>
              <a:avLst/>
              <a:gdLst>
                <a:gd name="connsiteX0" fmla="*/ 213328 w 246502"/>
                <a:gd name="connsiteY0" fmla="*/ 171829 h 340458"/>
                <a:gd name="connsiteX1" fmla="*/ 227886 w 246502"/>
                <a:gd name="connsiteY1" fmla="*/ 252477 h 340458"/>
                <a:gd name="connsiteX2" fmla="*/ 232549 w 246502"/>
                <a:gd name="connsiteY2" fmla="*/ 291813 h 340458"/>
                <a:gd name="connsiteX3" fmla="*/ 217468 w 246502"/>
                <a:gd name="connsiteY3" fmla="*/ 317369 h 340458"/>
                <a:gd name="connsiteX4" fmla="*/ 151414 w 246502"/>
                <a:gd name="connsiteY4" fmla="*/ 323223 h 340458"/>
                <a:gd name="connsiteX5" fmla="*/ 93755 w 246502"/>
                <a:gd name="connsiteY5" fmla="*/ 302267 h 340458"/>
                <a:gd name="connsiteX6" fmla="*/ 51249 w 246502"/>
                <a:gd name="connsiteY6" fmla="*/ 260893 h 340458"/>
                <a:gd name="connsiteX7" fmla="*/ 38925 w 246502"/>
                <a:gd name="connsiteY7" fmla="*/ 214002 h 340458"/>
                <a:gd name="connsiteX8" fmla="*/ 30582 w 246502"/>
                <a:gd name="connsiteY8" fmla="*/ 159235 h 340458"/>
                <a:gd name="connsiteX9" fmla="*/ 24312 w 246502"/>
                <a:gd name="connsiteY9" fmla="*/ 136388 h 340458"/>
                <a:gd name="connsiteX10" fmla="*/ 16765 w 246502"/>
                <a:gd name="connsiteY10" fmla="*/ 115104 h 340458"/>
                <a:gd name="connsiteX11" fmla="*/ 16334 w 246502"/>
                <a:gd name="connsiteY11" fmla="*/ 106524 h 340458"/>
                <a:gd name="connsiteX12" fmla="*/ 15520 w 246502"/>
                <a:gd name="connsiteY12" fmla="*/ 92422 h 340458"/>
                <a:gd name="connsiteX13" fmla="*/ 13745 w 246502"/>
                <a:gd name="connsiteY13" fmla="*/ 71313 h 340458"/>
                <a:gd name="connsiteX14" fmla="*/ 17882 w 246502"/>
                <a:gd name="connsiteY14" fmla="*/ 59253 h 340458"/>
                <a:gd name="connsiteX15" fmla="*/ 45688 w 246502"/>
                <a:gd name="connsiteY15" fmla="*/ 6881 h 340458"/>
                <a:gd name="connsiteX16" fmla="*/ 35142 w 246502"/>
                <a:gd name="connsiteY16" fmla="*/ 12931 h 340458"/>
                <a:gd name="connsiteX17" fmla="*/ 73530 w 246502"/>
                <a:gd name="connsiteY17" fmla="*/ 55992 h 340458"/>
                <a:gd name="connsiteX18" fmla="*/ 73073 w 246502"/>
                <a:gd name="connsiteY18" fmla="*/ 67677 h 340458"/>
                <a:gd name="connsiteX19" fmla="*/ 67213 w 246502"/>
                <a:gd name="connsiteY19" fmla="*/ 84079 h 340458"/>
                <a:gd name="connsiteX20" fmla="*/ 75969 w 246502"/>
                <a:gd name="connsiteY20" fmla="*/ 118409 h 340458"/>
                <a:gd name="connsiteX21" fmla="*/ 86105 w 246502"/>
                <a:gd name="connsiteY21" fmla="*/ 146941 h 340458"/>
                <a:gd name="connsiteX22" fmla="*/ 90980 w 246502"/>
                <a:gd name="connsiteY22" fmla="*/ 171277 h 340458"/>
                <a:gd name="connsiteX23" fmla="*/ 148460 w 246502"/>
                <a:gd name="connsiteY23" fmla="*/ 176554 h 340458"/>
                <a:gd name="connsiteX24" fmla="*/ 180830 w 246502"/>
                <a:gd name="connsiteY24" fmla="*/ 172278 h 340458"/>
                <a:gd name="connsiteX25" fmla="*/ 218473 w 246502"/>
                <a:gd name="connsiteY25" fmla="*/ 178587 h 340458"/>
                <a:gd name="connsiteX26" fmla="*/ 222197 w 246502"/>
                <a:gd name="connsiteY26" fmla="*/ 165074 h 340458"/>
                <a:gd name="connsiteX27" fmla="*/ 158418 w 246502"/>
                <a:gd name="connsiteY27" fmla="*/ 160747 h 340458"/>
                <a:gd name="connsiteX28" fmla="*/ 127081 w 246502"/>
                <a:gd name="connsiteY28" fmla="*/ 166932 h 340458"/>
                <a:gd name="connsiteX29" fmla="*/ 103311 w 246502"/>
                <a:gd name="connsiteY29" fmla="*/ 164625 h 340458"/>
                <a:gd name="connsiteX30" fmla="*/ 99495 w 246502"/>
                <a:gd name="connsiteY30" fmla="*/ 141657 h 340458"/>
                <a:gd name="connsiteX31" fmla="*/ 88771 w 246502"/>
                <a:gd name="connsiteY31" fmla="*/ 112950 h 340458"/>
                <a:gd name="connsiteX32" fmla="*/ 81603 w 246502"/>
                <a:gd name="connsiteY32" fmla="*/ 95821 h 340458"/>
                <a:gd name="connsiteX33" fmla="*/ 83589 w 246502"/>
                <a:gd name="connsiteY33" fmla="*/ 79774 h 340458"/>
                <a:gd name="connsiteX34" fmla="*/ 86803 w 246502"/>
                <a:gd name="connsiteY34" fmla="*/ 51012 h 340458"/>
                <a:gd name="connsiteX35" fmla="*/ 42219 w 246502"/>
                <a:gd name="connsiteY35" fmla="*/ 831 h 340458"/>
                <a:gd name="connsiteX36" fmla="*/ 31673 w 246502"/>
                <a:gd name="connsiteY36" fmla="*/ 6881 h 340458"/>
                <a:gd name="connsiteX37" fmla="*/ 21902 w 246502"/>
                <a:gd name="connsiteY37" fmla="*/ 30060 h 340458"/>
                <a:gd name="connsiteX38" fmla="*/ 5507 w 246502"/>
                <a:gd name="connsiteY38" fmla="*/ 52673 h 340458"/>
                <a:gd name="connsiteX39" fmla="*/ 815 w 246502"/>
                <a:gd name="connsiteY39" fmla="*/ 86375 h 340458"/>
                <a:gd name="connsiteX40" fmla="*/ 2495 w 246502"/>
                <a:gd name="connsiteY40" fmla="*/ 111961 h 340458"/>
                <a:gd name="connsiteX41" fmla="*/ 7764 w 246502"/>
                <a:gd name="connsiteY41" fmla="*/ 133128 h 340458"/>
                <a:gd name="connsiteX42" fmla="*/ 15666 w 246502"/>
                <a:gd name="connsiteY42" fmla="*/ 156427 h 340458"/>
                <a:gd name="connsiteX43" fmla="*/ 24853 w 246502"/>
                <a:gd name="connsiteY43" fmla="*/ 214039 h 340458"/>
                <a:gd name="connsiteX44" fmla="*/ 37950 w 246502"/>
                <a:gd name="connsiteY44" fmla="*/ 265673 h 340458"/>
                <a:gd name="connsiteX45" fmla="*/ 80909 w 246502"/>
                <a:gd name="connsiteY45" fmla="*/ 310757 h 340458"/>
                <a:gd name="connsiteX46" fmla="*/ 142249 w 246502"/>
                <a:gd name="connsiteY46" fmla="*/ 335670 h 340458"/>
                <a:gd name="connsiteX47" fmla="*/ 214478 w 246502"/>
                <a:gd name="connsiteY47" fmla="*/ 334670 h 340458"/>
                <a:gd name="connsiteX48" fmla="*/ 242156 w 246502"/>
                <a:gd name="connsiteY48" fmla="*/ 310147 h 340458"/>
                <a:gd name="connsiteX49" fmla="*/ 244255 w 246502"/>
                <a:gd name="connsiteY49" fmla="*/ 266319 h 340458"/>
                <a:gd name="connsiteX50" fmla="*/ 227342 w 246502"/>
                <a:gd name="connsiteY50" fmla="*/ 171829 h 340458"/>
                <a:gd name="connsiteX51" fmla="*/ 220335 w 246502"/>
                <a:gd name="connsiteY51" fmla="*/ 164822 h 340458"/>
                <a:gd name="connsiteX52" fmla="*/ 213328 w 246502"/>
                <a:gd name="connsiteY52" fmla="*/ 171829 h 340458"/>
                <a:gd name="connsiteX53" fmla="*/ 213328 w 246502"/>
                <a:gd name="connsiteY53" fmla="*/ 171829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6502" h="340458">
                  <a:moveTo>
                    <a:pt x="213328" y="171829"/>
                  </a:moveTo>
                  <a:cubicBezTo>
                    <a:pt x="216961" y="198937"/>
                    <a:pt x="223099" y="225570"/>
                    <a:pt x="227886" y="252477"/>
                  </a:cubicBezTo>
                  <a:cubicBezTo>
                    <a:pt x="230161" y="265271"/>
                    <a:pt x="233140" y="278756"/>
                    <a:pt x="232549" y="291813"/>
                  </a:cubicBezTo>
                  <a:cubicBezTo>
                    <a:pt x="232067" y="302494"/>
                    <a:pt x="226309" y="311520"/>
                    <a:pt x="217468" y="317369"/>
                  </a:cubicBezTo>
                  <a:cubicBezTo>
                    <a:pt x="198598" y="329854"/>
                    <a:pt x="172574" y="327075"/>
                    <a:pt x="151414" y="323223"/>
                  </a:cubicBezTo>
                  <a:cubicBezTo>
                    <a:pt x="131182" y="319542"/>
                    <a:pt x="111464" y="312809"/>
                    <a:pt x="93755" y="302267"/>
                  </a:cubicBezTo>
                  <a:cubicBezTo>
                    <a:pt x="76885" y="292230"/>
                    <a:pt x="60885" y="278241"/>
                    <a:pt x="51249" y="260893"/>
                  </a:cubicBezTo>
                  <a:cubicBezTo>
                    <a:pt x="43493" y="246930"/>
                    <a:pt x="41317" y="229550"/>
                    <a:pt x="38925" y="214002"/>
                  </a:cubicBezTo>
                  <a:cubicBezTo>
                    <a:pt x="36117" y="195756"/>
                    <a:pt x="34193" y="177350"/>
                    <a:pt x="30582" y="159235"/>
                  </a:cubicBezTo>
                  <a:cubicBezTo>
                    <a:pt x="29037" y="151498"/>
                    <a:pt x="27200" y="143746"/>
                    <a:pt x="24312" y="136388"/>
                  </a:cubicBezTo>
                  <a:cubicBezTo>
                    <a:pt x="21548" y="129356"/>
                    <a:pt x="17919" y="122666"/>
                    <a:pt x="16765" y="115104"/>
                  </a:cubicBezTo>
                  <a:cubicBezTo>
                    <a:pt x="16589" y="113958"/>
                    <a:pt x="16400" y="109069"/>
                    <a:pt x="16334" y="106524"/>
                  </a:cubicBezTo>
                  <a:cubicBezTo>
                    <a:pt x="16210" y="101813"/>
                    <a:pt x="15983" y="97114"/>
                    <a:pt x="15520" y="92422"/>
                  </a:cubicBezTo>
                  <a:cubicBezTo>
                    <a:pt x="14833" y="85473"/>
                    <a:pt x="13055" y="78317"/>
                    <a:pt x="13745" y="71313"/>
                  </a:cubicBezTo>
                  <a:cubicBezTo>
                    <a:pt x="14172" y="67019"/>
                    <a:pt x="15786" y="62992"/>
                    <a:pt x="17882" y="59253"/>
                  </a:cubicBezTo>
                  <a:cubicBezTo>
                    <a:pt x="27624" y="41872"/>
                    <a:pt x="46056" y="28592"/>
                    <a:pt x="45688" y="6881"/>
                  </a:cubicBezTo>
                  <a:cubicBezTo>
                    <a:pt x="42175" y="8900"/>
                    <a:pt x="38659" y="10916"/>
                    <a:pt x="35142" y="12931"/>
                  </a:cubicBezTo>
                  <a:cubicBezTo>
                    <a:pt x="51859" y="21519"/>
                    <a:pt x="70382" y="36220"/>
                    <a:pt x="73530" y="55992"/>
                  </a:cubicBezTo>
                  <a:cubicBezTo>
                    <a:pt x="74147" y="59863"/>
                    <a:pt x="74001" y="63872"/>
                    <a:pt x="73073" y="67677"/>
                  </a:cubicBezTo>
                  <a:cubicBezTo>
                    <a:pt x="71686" y="73347"/>
                    <a:pt x="68421" y="78371"/>
                    <a:pt x="67213" y="84079"/>
                  </a:cubicBezTo>
                  <a:cubicBezTo>
                    <a:pt x="64627" y="96281"/>
                    <a:pt x="71248" y="107586"/>
                    <a:pt x="75969" y="118409"/>
                  </a:cubicBezTo>
                  <a:cubicBezTo>
                    <a:pt x="80015" y="127683"/>
                    <a:pt x="85123" y="136739"/>
                    <a:pt x="86105" y="146941"/>
                  </a:cubicBezTo>
                  <a:cubicBezTo>
                    <a:pt x="86883" y="155051"/>
                    <a:pt x="86824" y="163997"/>
                    <a:pt x="90980" y="171277"/>
                  </a:cubicBezTo>
                  <a:cubicBezTo>
                    <a:pt x="102526" y="191528"/>
                    <a:pt x="131215" y="179457"/>
                    <a:pt x="148460" y="176554"/>
                  </a:cubicBezTo>
                  <a:cubicBezTo>
                    <a:pt x="159199" y="174750"/>
                    <a:pt x="169923" y="172690"/>
                    <a:pt x="180830" y="172278"/>
                  </a:cubicBezTo>
                  <a:cubicBezTo>
                    <a:pt x="193847" y="171789"/>
                    <a:pt x="206281" y="174049"/>
                    <a:pt x="218473" y="178587"/>
                  </a:cubicBezTo>
                  <a:cubicBezTo>
                    <a:pt x="226937" y="181739"/>
                    <a:pt x="230592" y="168196"/>
                    <a:pt x="222197" y="165074"/>
                  </a:cubicBezTo>
                  <a:cubicBezTo>
                    <a:pt x="201249" y="157278"/>
                    <a:pt x="180217" y="157285"/>
                    <a:pt x="158418" y="160747"/>
                  </a:cubicBezTo>
                  <a:cubicBezTo>
                    <a:pt x="147851" y="162426"/>
                    <a:pt x="137502" y="164555"/>
                    <a:pt x="127081" y="166932"/>
                  </a:cubicBezTo>
                  <a:cubicBezTo>
                    <a:pt x="120658" y="168396"/>
                    <a:pt x="107780" y="171577"/>
                    <a:pt x="103311" y="164625"/>
                  </a:cubicBezTo>
                  <a:cubicBezTo>
                    <a:pt x="99371" y="158490"/>
                    <a:pt x="100466" y="148617"/>
                    <a:pt x="99495" y="141657"/>
                  </a:cubicBezTo>
                  <a:cubicBezTo>
                    <a:pt x="98078" y="131514"/>
                    <a:pt x="92827" y="122247"/>
                    <a:pt x="88771" y="112950"/>
                  </a:cubicBezTo>
                  <a:cubicBezTo>
                    <a:pt x="86321" y="107327"/>
                    <a:pt x="83418" y="101693"/>
                    <a:pt x="81603" y="95821"/>
                  </a:cubicBezTo>
                  <a:cubicBezTo>
                    <a:pt x="79733" y="89789"/>
                    <a:pt x="81216" y="85386"/>
                    <a:pt x="83589" y="79774"/>
                  </a:cubicBezTo>
                  <a:cubicBezTo>
                    <a:pt x="87526" y="70455"/>
                    <a:pt x="88898" y="60991"/>
                    <a:pt x="86803" y="51012"/>
                  </a:cubicBezTo>
                  <a:cubicBezTo>
                    <a:pt x="82052" y="28399"/>
                    <a:pt x="61878" y="10930"/>
                    <a:pt x="42219" y="831"/>
                  </a:cubicBezTo>
                  <a:cubicBezTo>
                    <a:pt x="37629" y="-1525"/>
                    <a:pt x="31579" y="1327"/>
                    <a:pt x="31673" y="6881"/>
                  </a:cubicBezTo>
                  <a:cubicBezTo>
                    <a:pt x="31823" y="15768"/>
                    <a:pt x="27029" y="23162"/>
                    <a:pt x="21902" y="30060"/>
                  </a:cubicBezTo>
                  <a:cubicBezTo>
                    <a:pt x="16359" y="37523"/>
                    <a:pt x="9991" y="44472"/>
                    <a:pt x="5507" y="52673"/>
                  </a:cubicBezTo>
                  <a:cubicBezTo>
                    <a:pt x="-503" y="63671"/>
                    <a:pt x="-747" y="74143"/>
                    <a:pt x="815" y="86375"/>
                  </a:cubicBezTo>
                  <a:cubicBezTo>
                    <a:pt x="1904" y="94909"/>
                    <a:pt x="2009" y="103394"/>
                    <a:pt x="2495" y="111961"/>
                  </a:cubicBezTo>
                  <a:cubicBezTo>
                    <a:pt x="2919" y="119435"/>
                    <a:pt x="4872" y="126252"/>
                    <a:pt x="7764" y="133128"/>
                  </a:cubicBezTo>
                  <a:cubicBezTo>
                    <a:pt x="10974" y="140770"/>
                    <a:pt x="13763" y="148219"/>
                    <a:pt x="15666" y="156427"/>
                  </a:cubicBezTo>
                  <a:cubicBezTo>
                    <a:pt x="20055" y="175374"/>
                    <a:pt x="22001" y="194825"/>
                    <a:pt x="24853" y="214039"/>
                  </a:cubicBezTo>
                  <a:cubicBezTo>
                    <a:pt x="27438" y="231441"/>
                    <a:pt x="30092" y="249720"/>
                    <a:pt x="37950" y="265673"/>
                  </a:cubicBezTo>
                  <a:cubicBezTo>
                    <a:pt x="47061" y="284156"/>
                    <a:pt x="63937" y="299576"/>
                    <a:pt x="80909" y="310757"/>
                  </a:cubicBezTo>
                  <a:cubicBezTo>
                    <a:pt x="99400" y="322934"/>
                    <a:pt x="120633" y="331110"/>
                    <a:pt x="142249" y="335670"/>
                  </a:cubicBezTo>
                  <a:cubicBezTo>
                    <a:pt x="165268" y="340527"/>
                    <a:pt x="192135" y="343824"/>
                    <a:pt x="214478" y="334670"/>
                  </a:cubicBezTo>
                  <a:cubicBezTo>
                    <a:pt x="226027" y="329937"/>
                    <a:pt x="236660" y="321583"/>
                    <a:pt x="242156" y="310147"/>
                  </a:cubicBezTo>
                  <a:cubicBezTo>
                    <a:pt x="248823" y="296272"/>
                    <a:pt x="246377" y="280976"/>
                    <a:pt x="244255" y="266319"/>
                  </a:cubicBezTo>
                  <a:cubicBezTo>
                    <a:pt x="239673" y="234640"/>
                    <a:pt x="231596" y="203563"/>
                    <a:pt x="227342" y="171829"/>
                  </a:cubicBezTo>
                  <a:cubicBezTo>
                    <a:pt x="226842" y="168079"/>
                    <a:pt x="224483" y="164822"/>
                    <a:pt x="220335" y="164822"/>
                  </a:cubicBezTo>
                  <a:cubicBezTo>
                    <a:pt x="216939" y="164822"/>
                    <a:pt x="212820" y="168053"/>
                    <a:pt x="213328" y="171829"/>
                  </a:cubicBezTo>
                  <a:lnTo>
                    <a:pt x="213328" y="1718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20" name="Bildplatzhalter 13">
              <a:extLst>
                <a:ext uri="{FF2B5EF4-FFF2-40B4-BE49-F238E27FC236}">
                  <a16:creationId xmlns:a16="http://schemas.microsoft.com/office/drawing/2014/main" id="{00BB8A6D-D636-33A0-A081-AD3E3D09CADE}"/>
                </a:ext>
              </a:extLst>
            </p:cNvPr>
            <p:cNvGrpSpPr/>
            <p:nvPr/>
          </p:nvGrpSpPr>
          <p:grpSpPr>
            <a:xfrm>
              <a:off x="8638896" y="2523731"/>
              <a:ext cx="147523" cy="42584"/>
              <a:chOff x="8171769" y="998693"/>
              <a:chExt cx="147523" cy="42584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634E3461-32D2-4577-180B-D751F97465F6}"/>
                  </a:ext>
                </a:extLst>
              </p:cNvPr>
              <p:cNvSpPr/>
              <p:nvPr/>
            </p:nvSpPr>
            <p:spPr>
              <a:xfrm>
                <a:off x="8178670" y="1006121"/>
                <a:ext cx="171451" cy="65602"/>
              </a:xfrm>
              <a:custGeom>
                <a:avLst/>
                <a:gdLst>
                  <a:gd name="connsiteX0" fmla="*/ 20178 w 171451"/>
                  <a:gd name="connsiteY0" fmla="*/ 54014 h 65602"/>
                  <a:gd name="connsiteX1" fmla="*/ 85786 w 171451"/>
                  <a:gd name="connsiteY1" fmla="*/ 49081 h 65602"/>
                  <a:gd name="connsiteX2" fmla="*/ 122023 w 171451"/>
                  <a:gd name="connsiteY2" fmla="*/ 41023 h 65602"/>
                  <a:gd name="connsiteX3" fmla="*/ 151494 w 171451"/>
                  <a:gd name="connsiteY3" fmla="*/ 59429 h 65602"/>
                  <a:gd name="connsiteX4" fmla="*/ 157230 w 171451"/>
                  <a:gd name="connsiteY4" fmla="*/ 65326 h 65602"/>
                  <a:gd name="connsiteX5" fmla="*/ 158913 w 171451"/>
                  <a:gd name="connsiteY5" fmla="*/ 63588 h 65602"/>
                  <a:gd name="connsiteX6" fmla="*/ 170696 w 171451"/>
                  <a:gd name="connsiteY6" fmla="*/ 26735 h 65602"/>
                  <a:gd name="connsiteX7" fmla="*/ 151987 w 171451"/>
                  <a:gd name="connsiteY7" fmla="*/ 6134 h 65602"/>
                  <a:gd name="connsiteX8" fmla="*/ 123926 w 171451"/>
                  <a:gd name="connsiteY8" fmla="*/ 467 h 65602"/>
                  <a:gd name="connsiteX9" fmla="*/ 29569 w 171451"/>
                  <a:gd name="connsiteY9" fmla="*/ 15660 h 65602"/>
                  <a:gd name="connsiteX10" fmla="*/ 5631 w 171451"/>
                  <a:gd name="connsiteY10" fmla="*/ 33231 h 65602"/>
                  <a:gd name="connsiteX11" fmla="*/ 3020 w 171451"/>
                  <a:gd name="connsiteY11" fmla="*/ 61456 h 65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451" h="65602">
                    <a:moveTo>
                      <a:pt x="20178" y="54014"/>
                    </a:moveTo>
                    <a:cubicBezTo>
                      <a:pt x="42086" y="56742"/>
                      <a:pt x="64532" y="55055"/>
                      <a:pt x="85786" y="49081"/>
                    </a:cubicBezTo>
                    <a:cubicBezTo>
                      <a:pt x="97745" y="45722"/>
                      <a:pt x="109601" y="40975"/>
                      <a:pt x="122023" y="41023"/>
                    </a:cubicBezTo>
                    <a:cubicBezTo>
                      <a:pt x="134445" y="41070"/>
                      <a:pt x="147992" y="47511"/>
                      <a:pt x="151494" y="59429"/>
                    </a:cubicBezTo>
                    <a:cubicBezTo>
                      <a:pt x="152385" y="62464"/>
                      <a:pt x="154397" y="66732"/>
                      <a:pt x="157230" y="65326"/>
                    </a:cubicBezTo>
                    <a:cubicBezTo>
                      <a:pt x="157960" y="64961"/>
                      <a:pt x="158453" y="64260"/>
                      <a:pt x="158913" y="63588"/>
                    </a:cubicBezTo>
                    <a:cubicBezTo>
                      <a:pt x="166413" y="52598"/>
                      <a:pt x="173884" y="39653"/>
                      <a:pt x="170696" y="26735"/>
                    </a:cubicBezTo>
                    <a:cubicBezTo>
                      <a:pt x="168396" y="17416"/>
                      <a:pt x="160721" y="10121"/>
                      <a:pt x="151987" y="6134"/>
                    </a:cubicBezTo>
                    <a:cubicBezTo>
                      <a:pt x="143256" y="2150"/>
                      <a:pt x="133511" y="1036"/>
                      <a:pt x="123926" y="467"/>
                    </a:cubicBezTo>
                    <a:cubicBezTo>
                      <a:pt x="91808" y="-1450"/>
                      <a:pt x="58854" y="2332"/>
                      <a:pt x="29569" y="15660"/>
                    </a:cubicBezTo>
                    <a:cubicBezTo>
                      <a:pt x="20452" y="19808"/>
                      <a:pt x="11469" y="25095"/>
                      <a:pt x="5631" y="33231"/>
                    </a:cubicBezTo>
                    <a:cubicBezTo>
                      <a:pt x="-208" y="41366"/>
                      <a:pt x="-2205" y="52915"/>
                      <a:pt x="3020" y="61456"/>
                    </a:cubicBezTo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5DE59F35-C311-FF31-DE57-3B12C9D8BF54}"/>
                  </a:ext>
                </a:extLst>
              </p:cNvPr>
              <p:cNvSpPr/>
              <p:nvPr/>
            </p:nvSpPr>
            <p:spPr>
              <a:xfrm>
                <a:off x="8171769" y="998693"/>
                <a:ext cx="185201" cy="79981"/>
              </a:xfrm>
              <a:custGeom>
                <a:avLst/>
                <a:gdLst>
                  <a:gd name="connsiteX0" fmla="*/ 27079 w 185201"/>
                  <a:gd name="connsiteY0" fmla="*/ 68449 h 79981"/>
                  <a:gd name="connsiteX1" fmla="*/ 74642 w 185201"/>
                  <a:gd name="connsiteY1" fmla="*/ 67558 h 79981"/>
                  <a:gd name="connsiteX2" fmla="*/ 120738 w 185201"/>
                  <a:gd name="connsiteY2" fmla="*/ 56111 h 79981"/>
                  <a:gd name="connsiteX3" fmla="*/ 151004 w 185201"/>
                  <a:gd name="connsiteY3" fmla="*/ 66985 h 79981"/>
                  <a:gd name="connsiteX4" fmla="*/ 162791 w 185201"/>
                  <a:gd name="connsiteY4" fmla="*/ 79980 h 79981"/>
                  <a:gd name="connsiteX5" fmla="*/ 177517 w 185201"/>
                  <a:gd name="connsiteY5" fmla="*/ 65615 h 79981"/>
                  <a:gd name="connsiteX6" fmla="*/ 180807 w 185201"/>
                  <a:gd name="connsiteY6" fmla="*/ 23745 h 79981"/>
                  <a:gd name="connsiteX7" fmla="*/ 146250 w 185201"/>
                  <a:gd name="connsiteY7" fmla="*/ 2560 h 79981"/>
                  <a:gd name="connsiteX8" fmla="*/ 55231 w 185201"/>
                  <a:gd name="connsiteY8" fmla="*/ 8639 h 79981"/>
                  <a:gd name="connsiteX9" fmla="*/ 12240 w 185201"/>
                  <a:gd name="connsiteY9" fmla="*/ 30354 h 79981"/>
                  <a:gd name="connsiteX10" fmla="*/ 3871 w 185201"/>
                  <a:gd name="connsiteY10" fmla="*/ 72422 h 79981"/>
                  <a:gd name="connsiteX11" fmla="*/ 15971 w 185201"/>
                  <a:gd name="connsiteY11" fmla="*/ 65349 h 79981"/>
                  <a:gd name="connsiteX12" fmla="*/ 30427 w 185201"/>
                  <a:gd name="connsiteY12" fmla="*/ 34100 h 79981"/>
                  <a:gd name="connsiteX13" fmla="*/ 73989 w 185201"/>
                  <a:gd name="connsiteY13" fmla="*/ 18381 h 79981"/>
                  <a:gd name="connsiteX14" fmla="*/ 121008 w 185201"/>
                  <a:gd name="connsiteY14" fmla="*/ 14496 h 79981"/>
                  <a:gd name="connsiteX15" fmla="*/ 163729 w 185201"/>
                  <a:gd name="connsiteY15" fmla="*/ 24902 h 79981"/>
                  <a:gd name="connsiteX16" fmla="*/ 170974 w 185201"/>
                  <a:gd name="connsiteY16" fmla="*/ 44645 h 79981"/>
                  <a:gd name="connsiteX17" fmla="*/ 166607 w 185201"/>
                  <a:gd name="connsiteY17" fmla="*/ 56392 h 79981"/>
                  <a:gd name="connsiteX18" fmla="*/ 159176 w 185201"/>
                  <a:gd name="connsiteY18" fmla="*/ 67799 h 79981"/>
                  <a:gd name="connsiteX19" fmla="*/ 162269 w 185201"/>
                  <a:gd name="connsiteY19" fmla="*/ 65995 h 79981"/>
                  <a:gd name="connsiteX20" fmla="*/ 162367 w 185201"/>
                  <a:gd name="connsiteY20" fmla="*/ 65918 h 79981"/>
                  <a:gd name="connsiteX21" fmla="*/ 165906 w 185201"/>
                  <a:gd name="connsiteY21" fmla="*/ 66875 h 79981"/>
                  <a:gd name="connsiteX22" fmla="*/ 165489 w 185201"/>
                  <a:gd name="connsiteY22" fmla="*/ 66043 h 79981"/>
                  <a:gd name="connsiteX23" fmla="*/ 163967 w 185201"/>
                  <a:gd name="connsiteY23" fmla="*/ 61847 h 79981"/>
                  <a:gd name="connsiteX24" fmla="*/ 159399 w 185201"/>
                  <a:gd name="connsiteY24" fmla="*/ 54468 h 79981"/>
                  <a:gd name="connsiteX25" fmla="*/ 147192 w 185201"/>
                  <a:gd name="connsiteY25" fmla="*/ 45467 h 79981"/>
                  <a:gd name="connsiteX26" fmla="*/ 110412 w 185201"/>
                  <a:gd name="connsiteY26" fmla="*/ 44017 h 79981"/>
                  <a:gd name="connsiteX27" fmla="*/ 69238 w 185201"/>
                  <a:gd name="connsiteY27" fmla="*/ 54292 h 79981"/>
                  <a:gd name="connsiteX28" fmla="*/ 27079 w 185201"/>
                  <a:gd name="connsiteY28" fmla="*/ 54435 h 79981"/>
                  <a:gd name="connsiteX29" fmla="*/ 20072 w 185201"/>
                  <a:gd name="connsiteY29" fmla="*/ 61442 h 79981"/>
                  <a:gd name="connsiteX30" fmla="*/ 27079 w 185201"/>
                  <a:gd name="connsiteY30" fmla="*/ 68449 h 79981"/>
                  <a:gd name="connsiteX31" fmla="*/ 27079 w 185201"/>
                  <a:gd name="connsiteY31" fmla="*/ 68449 h 7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5201" h="79981">
                    <a:moveTo>
                      <a:pt x="27079" y="68449"/>
                    </a:moveTo>
                    <a:cubicBezTo>
                      <a:pt x="42952" y="70344"/>
                      <a:pt x="58846" y="69960"/>
                      <a:pt x="74642" y="67558"/>
                    </a:cubicBezTo>
                    <a:cubicBezTo>
                      <a:pt x="90405" y="65166"/>
                      <a:pt x="105091" y="58733"/>
                      <a:pt x="120738" y="56111"/>
                    </a:cubicBezTo>
                    <a:cubicBezTo>
                      <a:pt x="131082" y="54380"/>
                      <a:pt x="146031" y="56019"/>
                      <a:pt x="151004" y="66985"/>
                    </a:cubicBezTo>
                    <a:cubicBezTo>
                      <a:pt x="153516" y="72520"/>
                      <a:pt x="155222" y="79823"/>
                      <a:pt x="162791" y="79980"/>
                    </a:cubicBezTo>
                    <a:cubicBezTo>
                      <a:pt x="170269" y="80137"/>
                      <a:pt x="174348" y="71187"/>
                      <a:pt x="177517" y="65615"/>
                    </a:cubicBezTo>
                    <a:cubicBezTo>
                      <a:pt x="184827" y="52770"/>
                      <a:pt x="188778" y="37281"/>
                      <a:pt x="180807" y="23745"/>
                    </a:cubicBezTo>
                    <a:cubicBezTo>
                      <a:pt x="173552" y="11432"/>
                      <a:pt x="159899" y="4875"/>
                      <a:pt x="146250" y="2560"/>
                    </a:cubicBezTo>
                    <a:cubicBezTo>
                      <a:pt x="116677" y="-2465"/>
                      <a:pt x="83910" y="88"/>
                      <a:pt x="55231" y="8639"/>
                    </a:cubicBezTo>
                    <a:cubicBezTo>
                      <a:pt x="40169" y="13127"/>
                      <a:pt x="23782" y="19287"/>
                      <a:pt x="12240" y="30354"/>
                    </a:cubicBezTo>
                    <a:cubicBezTo>
                      <a:pt x="1022" y="41111"/>
                      <a:pt x="-4111" y="58291"/>
                      <a:pt x="3871" y="72422"/>
                    </a:cubicBezTo>
                    <a:cubicBezTo>
                      <a:pt x="8307" y="80276"/>
                      <a:pt x="20419" y="73217"/>
                      <a:pt x="15971" y="65349"/>
                    </a:cubicBezTo>
                    <a:cubicBezTo>
                      <a:pt x="8909" y="52843"/>
                      <a:pt x="20254" y="40209"/>
                      <a:pt x="30427" y="34100"/>
                    </a:cubicBezTo>
                    <a:cubicBezTo>
                      <a:pt x="43634" y="26169"/>
                      <a:pt x="58981" y="21470"/>
                      <a:pt x="73989" y="18381"/>
                    </a:cubicBezTo>
                    <a:cubicBezTo>
                      <a:pt x="89438" y="15204"/>
                      <a:pt x="105256" y="14149"/>
                      <a:pt x="121008" y="14496"/>
                    </a:cubicBezTo>
                    <a:cubicBezTo>
                      <a:pt x="135179" y="14814"/>
                      <a:pt x="152498" y="14908"/>
                      <a:pt x="163729" y="24902"/>
                    </a:cubicBezTo>
                    <a:cubicBezTo>
                      <a:pt x="169495" y="30033"/>
                      <a:pt x="172354" y="36926"/>
                      <a:pt x="170974" y="44645"/>
                    </a:cubicBezTo>
                    <a:cubicBezTo>
                      <a:pt x="170236" y="48779"/>
                      <a:pt x="168560" y="52704"/>
                      <a:pt x="166607" y="56392"/>
                    </a:cubicBezTo>
                    <a:cubicBezTo>
                      <a:pt x="164693" y="59999"/>
                      <a:pt x="162349" y="65265"/>
                      <a:pt x="159176" y="67799"/>
                    </a:cubicBezTo>
                    <a:lnTo>
                      <a:pt x="162269" y="65995"/>
                    </a:lnTo>
                    <a:lnTo>
                      <a:pt x="162367" y="65918"/>
                    </a:lnTo>
                    <a:lnTo>
                      <a:pt x="165906" y="66875"/>
                    </a:lnTo>
                    <a:cubicBezTo>
                      <a:pt x="167114" y="67496"/>
                      <a:pt x="165829" y="66952"/>
                      <a:pt x="165489" y="66043"/>
                    </a:cubicBezTo>
                    <a:cubicBezTo>
                      <a:pt x="164971" y="64640"/>
                      <a:pt x="164555" y="63227"/>
                      <a:pt x="163967" y="61847"/>
                    </a:cubicBezTo>
                    <a:cubicBezTo>
                      <a:pt x="162809" y="59123"/>
                      <a:pt x="161312" y="56735"/>
                      <a:pt x="159399" y="54468"/>
                    </a:cubicBezTo>
                    <a:cubicBezTo>
                      <a:pt x="156124" y="50572"/>
                      <a:pt x="151819" y="47548"/>
                      <a:pt x="147192" y="45467"/>
                    </a:cubicBezTo>
                    <a:cubicBezTo>
                      <a:pt x="135402" y="40154"/>
                      <a:pt x="122717" y="40925"/>
                      <a:pt x="110412" y="44017"/>
                    </a:cubicBezTo>
                    <a:cubicBezTo>
                      <a:pt x="96616" y="47486"/>
                      <a:pt x="83413" y="52357"/>
                      <a:pt x="69238" y="54292"/>
                    </a:cubicBezTo>
                    <a:cubicBezTo>
                      <a:pt x="55272" y="56202"/>
                      <a:pt x="41060" y="56104"/>
                      <a:pt x="27079" y="54435"/>
                    </a:cubicBezTo>
                    <a:cubicBezTo>
                      <a:pt x="23314" y="53986"/>
                      <a:pt x="20072" y="57977"/>
                      <a:pt x="20072" y="61442"/>
                    </a:cubicBezTo>
                    <a:cubicBezTo>
                      <a:pt x="20072" y="65601"/>
                      <a:pt x="23303" y="68000"/>
                      <a:pt x="27079" y="68449"/>
                    </a:cubicBezTo>
                    <a:lnTo>
                      <a:pt x="27079" y="68449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23" name="Bildplatzhalter 13">
              <a:extLst>
                <a:ext uri="{FF2B5EF4-FFF2-40B4-BE49-F238E27FC236}">
                  <a16:creationId xmlns:a16="http://schemas.microsoft.com/office/drawing/2014/main" id="{138A8FC7-A497-67ED-B7FD-8F6C63931C66}"/>
                </a:ext>
              </a:extLst>
            </p:cNvPr>
            <p:cNvGrpSpPr/>
            <p:nvPr/>
          </p:nvGrpSpPr>
          <p:grpSpPr>
            <a:xfrm>
              <a:off x="8531171" y="2565953"/>
              <a:ext cx="105588" cy="144701"/>
              <a:chOff x="8064044" y="1040915"/>
              <a:chExt cx="105588" cy="144701"/>
            </a:xfrm>
            <a:solidFill>
              <a:schemeClr val="accent1"/>
            </a:solidFill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205B2E88-7DD6-FE6A-ADF7-4035F0D59946}"/>
                  </a:ext>
                </a:extLst>
              </p:cNvPr>
              <p:cNvSpPr/>
              <p:nvPr/>
            </p:nvSpPr>
            <p:spPr>
              <a:xfrm>
                <a:off x="8071053" y="1047994"/>
                <a:ext cx="118684" cy="257554"/>
              </a:xfrm>
              <a:custGeom>
                <a:avLst/>
                <a:gdLst>
                  <a:gd name="connsiteX0" fmla="*/ 47928 w 118684"/>
                  <a:gd name="connsiteY0" fmla="*/ 257554 h 257554"/>
                  <a:gd name="connsiteX1" fmla="*/ 68533 w 118684"/>
                  <a:gd name="connsiteY1" fmla="*/ 215352 h 257554"/>
                  <a:gd name="connsiteX2" fmla="*/ 23807 w 118684"/>
                  <a:gd name="connsiteY2" fmla="*/ 153519 h 257554"/>
                  <a:gd name="connsiteX3" fmla="*/ 94180 w 118684"/>
                  <a:gd name="connsiteY3" fmla="*/ 143240 h 257554"/>
                  <a:gd name="connsiteX4" fmla="*/ 115234 w 118684"/>
                  <a:gd name="connsiteY4" fmla="*/ 112178 h 257554"/>
                  <a:gd name="connsiteX5" fmla="*/ 117440 w 118684"/>
                  <a:gd name="connsiteY5" fmla="*/ 99526 h 257554"/>
                  <a:gd name="connsiteX6" fmla="*/ 117896 w 118684"/>
                  <a:gd name="connsiteY6" fmla="*/ 91274 h 257554"/>
                  <a:gd name="connsiteX7" fmla="*/ 116231 w 118684"/>
                  <a:gd name="connsiteY7" fmla="*/ 31617 h 257554"/>
                  <a:gd name="connsiteX8" fmla="*/ 118685 w 118684"/>
                  <a:gd name="connsiteY8" fmla="*/ 21404 h 257554"/>
                  <a:gd name="connsiteX9" fmla="*/ 105182 w 118684"/>
                  <a:gd name="connsiteY9" fmla="*/ 0 h 257554"/>
                  <a:gd name="connsiteX10" fmla="*/ 16748 w 118684"/>
                  <a:gd name="connsiteY10" fmla="*/ 71264 h 257554"/>
                  <a:gd name="connsiteX11" fmla="*/ 3 w 118684"/>
                  <a:gd name="connsiteY11" fmla="*/ 119342 h 257554"/>
                  <a:gd name="connsiteX12" fmla="*/ 8069 w 118684"/>
                  <a:gd name="connsiteY12" fmla="*/ 157594 h 257554"/>
                  <a:gd name="connsiteX13" fmla="*/ 47928 w 118684"/>
                  <a:gd name="connsiteY13" fmla="*/ 257554 h 25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684" h="257554">
                    <a:moveTo>
                      <a:pt x="47928" y="257554"/>
                    </a:moveTo>
                    <a:cubicBezTo>
                      <a:pt x="55421" y="241755"/>
                      <a:pt x="62515" y="226992"/>
                      <a:pt x="68533" y="215352"/>
                    </a:cubicBezTo>
                    <a:cubicBezTo>
                      <a:pt x="62986" y="226054"/>
                      <a:pt x="15332" y="197445"/>
                      <a:pt x="23807" y="153519"/>
                    </a:cubicBezTo>
                    <a:cubicBezTo>
                      <a:pt x="30803" y="117264"/>
                      <a:pt x="83171" y="106726"/>
                      <a:pt x="94180" y="143240"/>
                    </a:cubicBezTo>
                    <a:cubicBezTo>
                      <a:pt x="105387" y="136646"/>
                      <a:pt x="111952" y="125002"/>
                      <a:pt x="115234" y="112178"/>
                    </a:cubicBezTo>
                    <a:cubicBezTo>
                      <a:pt x="115987" y="107961"/>
                      <a:pt x="116720" y="103743"/>
                      <a:pt x="117440" y="99526"/>
                    </a:cubicBezTo>
                    <a:cubicBezTo>
                      <a:pt x="117710" y="96762"/>
                      <a:pt x="117863" y="93998"/>
                      <a:pt x="117896" y="91274"/>
                    </a:cubicBezTo>
                    <a:cubicBezTo>
                      <a:pt x="118112" y="71355"/>
                      <a:pt x="113777" y="51386"/>
                      <a:pt x="116231" y="31617"/>
                    </a:cubicBezTo>
                    <a:cubicBezTo>
                      <a:pt x="116662" y="28170"/>
                      <a:pt x="117509" y="24749"/>
                      <a:pt x="118685" y="21404"/>
                    </a:cubicBezTo>
                    <a:lnTo>
                      <a:pt x="105182" y="0"/>
                    </a:lnTo>
                    <a:cubicBezTo>
                      <a:pt x="69066" y="13404"/>
                      <a:pt x="37521" y="38822"/>
                      <a:pt x="16748" y="71264"/>
                    </a:cubicBezTo>
                    <a:cubicBezTo>
                      <a:pt x="7474" y="85746"/>
                      <a:pt x="171" y="102144"/>
                      <a:pt x="3" y="119342"/>
                    </a:cubicBezTo>
                    <a:cubicBezTo>
                      <a:pt x="-125" y="132436"/>
                      <a:pt x="3874" y="145190"/>
                      <a:pt x="8069" y="157594"/>
                    </a:cubicBezTo>
                    <a:cubicBezTo>
                      <a:pt x="19567" y="191592"/>
                      <a:pt x="32895" y="224969"/>
                      <a:pt x="47928" y="25755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8103BD06-A547-28E6-C2CC-B712F3CB3865}"/>
                  </a:ext>
                </a:extLst>
              </p:cNvPr>
              <p:cNvSpPr/>
              <p:nvPr/>
            </p:nvSpPr>
            <p:spPr>
              <a:xfrm>
                <a:off x="8064044" y="1040915"/>
                <a:ext cx="132556" cy="271777"/>
              </a:xfrm>
              <a:custGeom>
                <a:avLst/>
                <a:gdLst>
                  <a:gd name="connsiteX0" fmla="*/ 60987 w 132556"/>
                  <a:gd name="connsiteY0" fmla="*/ 268172 h 271777"/>
                  <a:gd name="connsiteX1" fmla="*/ 81592 w 132556"/>
                  <a:gd name="connsiteY1" fmla="*/ 225969 h 271777"/>
                  <a:gd name="connsiteX2" fmla="*/ 69491 w 132556"/>
                  <a:gd name="connsiteY2" fmla="*/ 218896 h 271777"/>
                  <a:gd name="connsiteX3" fmla="*/ 71832 w 132556"/>
                  <a:gd name="connsiteY3" fmla="*/ 217626 h 271777"/>
                  <a:gd name="connsiteX4" fmla="*/ 69867 w 132556"/>
                  <a:gd name="connsiteY4" fmla="*/ 217622 h 271777"/>
                  <a:gd name="connsiteX5" fmla="*/ 68425 w 132556"/>
                  <a:gd name="connsiteY5" fmla="*/ 217213 h 271777"/>
                  <a:gd name="connsiteX6" fmla="*/ 58037 w 132556"/>
                  <a:gd name="connsiteY6" fmla="*/ 211553 h 271777"/>
                  <a:gd name="connsiteX7" fmla="*/ 39071 w 132556"/>
                  <a:gd name="connsiteY7" fmla="*/ 185205 h 271777"/>
                  <a:gd name="connsiteX8" fmla="*/ 43464 w 132556"/>
                  <a:gd name="connsiteY8" fmla="*/ 148640 h 271777"/>
                  <a:gd name="connsiteX9" fmla="*/ 69323 w 132556"/>
                  <a:gd name="connsiteY9" fmla="*/ 134663 h 271777"/>
                  <a:gd name="connsiteX10" fmla="*/ 94434 w 132556"/>
                  <a:gd name="connsiteY10" fmla="*/ 152182 h 271777"/>
                  <a:gd name="connsiteX11" fmla="*/ 104727 w 132556"/>
                  <a:gd name="connsiteY11" fmla="*/ 156370 h 271777"/>
                  <a:gd name="connsiteX12" fmla="*/ 131748 w 132556"/>
                  <a:gd name="connsiteY12" fmla="*/ 89564 h 271777"/>
                  <a:gd name="connsiteX13" fmla="*/ 129699 w 132556"/>
                  <a:gd name="connsiteY13" fmla="*/ 44809 h 271777"/>
                  <a:gd name="connsiteX14" fmla="*/ 131167 w 132556"/>
                  <a:gd name="connsiteY14" fmla="*/ 34567 h 271777"/>
                  <a:gd name="connsiteX15" fmla="*/ 131722 w 132556"/>
                  <a:gd name="connsiteY15" fmla="*/ 24913 h 271777"/>
                  <a:gd name="connsiteX16" fmla="*/ 128454 w 132556"/>
                  <a:gd name="connsiteY16" fmla="*/ 19731 h 271777"/>
                  <a:gd name="connsiteX17" fmla="*/ 118241 w 132556"/>
                  <a:gd name="connsiteY17" fmla="*/ 3541 h 271777"/>
                  <a:gd name="connsiteX18" fmla="*/ 110325 w 132556"/>
                  <a:gd name="connsiteY18" fmla="*/ 321 h 271777"/>
                  <a:gd name="connsiteX19" fmla="*/ 20088 w 132556"/>
                  <a:gd name="connsiteY19" fmla="*/ 71187 h 271777"/>
                  <a:gd name="connsiteX20" fmla="*/ 63 w 132556"/>
                  <a:gd name="connsiteY20" fmla="*/ 129828 h 271777"/>
                  <a:gd name="connsiteX21" fmla="*/ 7235 w 132556"/>
                  <a:gd name="connsiteY21" fmla="*/ 163293 h 271777"/>
                  <a:gd name="connsiteX22" fmla="*/ 18795 w 132556"/>
                  <a:gd name="connsiteY22" fmla="*/ 195987 h 271777"/>
                  <a:gd name="connsiteX23" fmla="*/ 48886 w 132556"/>
                  <a:gd name="connsiteY23" fmla="*/ 268172 h 271777"/>
                  <a:gd name="connsiteX24" fmla="*/ 58471 w 132556"/>
                  <a:gd name="connsiteY24" fmla="*/ 270684 h 271777"/>
                  <a:gd name="connsiteX25" fmla="*/ 60987 w 132556"/>
                  <a:gd name="connsiteY25" fmla="*/ 261099 h 271777"/>
                  <a:gd name="connsiteX26" fmla="*/ 35690 w 132556"/>
                  <a:gd name="connsiteY26" fmla="*/ 201191 h 271777"/>
                  <a:gd name="connsiteX27" fmla="*/ 15450 w 132556"/>
                  <a:gd name="connsiteY27" fmla="*/ 140607 h 271777"/>
                  <a:gd name="connsiteX28" fmla="*/ 28146 w 132556"/>
                  <a:gd name="connsiteY28" fmla="*/ 84533 h 271777"/>
                  <a:gd name="connsiteX29" fmla="*/ 62736 w 132556"/>
                  <a:gd name="connsiteY29" fmla="*/ 44225 h 271777"/>
                  <a:gd name="connsiteX30" fmla="*/ 114053 w 132556"/>
                  <a:gd name="connsiteY30" fmla="*/ 13834 h 271777"/>
                  <a:gd name="connsiteX31" fmla="*/ 106140 w 132556"/>
                  <a:gd name="connsiteY31" fmla="*/ 10617 h 271777"/>
                  <a:gd name="connsiteX32" fmla="*/ 119643 w 132556"/>
                  <a:gd name="connsiteY32" fmla="*/ 32022 h 271777"/>
                  <a:gd name="connsiteX33" fmla="*/ 118935 w 132556"/>
                  <a:gd name="connsiteY33" fmla="*/ 26622 h 271777"/>
                  <a:gd name="connsiteX34" fmla="*/ 117891 w 132556"/>
                  <a:gd name="connsiteY34" fmla="*/ 94837 h 271777"/>
                  <a:gd name="connsiteX35" fmla="*/ 97655 w 132556"/>
                  <a:gd name="connsiteY35" fmla="*/ 144269 h 271777"/>
                  <a:gd name="connsiteX36" fmla="*/ 107948 w 132556"/>
                  <a:gd name="connsiteY36" fmla="*/ 148457 h 271777"/>
                  <a:gd name="connsiteX37" fmla="*/ 74537 w 132556"/>
                  <a:gd name="connsiteY37" fmla="*/ 120791 h 271777"/>
                  <a:gd name="connsiteX38" fmla="*/ 35438 w 132556"/>
                  <a:gd name="connsiteY38" fmla="*/ 136437 h 271777"/>
                  <a:gd name="connsiteX39" fmla="*/ 49971 w 132556"/>
                  <a:gd name="connsiteY39" fmla="*/ 222909 h 271777"/>
                  <a:gd name="connsiteX40" fmla="*/ 81592 w 132556"/>
                  <a:gd name="connsiteY40" fmla="*/ 225969 h 271777"/>
                  <a:gd name="connsiteX41" fmla="*/ 69491 w 132556"/>
                  <a:gd name="connsiteY41" fmla="*/ 218896 h 271777"/>
                  <a:gd name="connsiteX42" fmla="*/ 48886 w 132556"/>
                  <a:gd name="connsiteY42" fmla="*/ 261099 h 271777"/>
                  <a:gd name="connsiteX43" fmla="*/ 60987 w 132556"/>
                  <a:gd name="connsiteY43" fmla="*/ 268172 h 271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2556" h="271777">
                    <a:moveTo>
                      <a:pt x="60987" y="268172"/>
                    </a:moveTo>
                    <a:cubicBezTo>
                      <a:pt x="67698" y="254030"/>
                      <a:pt x="74421" y="239884"/>
                      <a:pt x="81592" y="225969"/>
                    </a:cubicBezTo>
                    <a:cubicBezTo>
                      <a:pt x="85704" y="217987"/>
                      <a:pt x="74012" y="211024"/>
                      <a:pt x="69491" y="218896"/>
                    </a:cubicBezTo>
                    <a:cubicBezTo>
                      <a:pt x="69966" y="218067"/>
                      <a:pt x="70850" y="217680"/>
                      <a:pt x="71832" y="217626"/>
                    </a:cubicBezTo>
                    <a:cubicBezTo>
                      <a:pt x="71164" y="217666"/>
                      <a:pt x="70536" y="217648"/>
                      <a:pt x="69867" y="217622"/>
                    </a:cubicBezTo>
                    <a:cubicBezTo>
                      <a:pt x="71047" y="217666"/>
                      <a:pt x="69550" y="217538"/>
                      <a:pt x="68425" y="217213"/>
                    </a:cubicBezTo>
                    <a:cubicBezTo>
                      <a:pt x="65413" y="216340"/>
                      <a:pt x="61626" y="214230"/>
                      <a:pt x="58037" y="211553"/>
                    </a:cubicBezTo>
                    <a:cubicBezTo>
                      <a:pt x="49675" y="205313"/>
                      <a:pt x="42361" y="195568"/>
                      <a:pt x="39071" y="185205"/>
                    </a:cubicBezTo>
                    <a:cubicBezTo>
                      <a:pt x="35270" y="173221"/>
                      <a:pt x="35858" y="159057"/>
                      <a:pt x="43464" y="148640"/>
                    </a:cubicBezTo>
                    <a:cubicBezTo>
                      <a:pt x="49416" y="140490"/>
                      <a:pt x="59600" y="135082"/>
                      <a:pt x="69323" y="134663"/>
                    </a:cubicBezTo>
                    <a:cubicBezTo>
                      <a:pt x="80979" y="134159"/>
                      <a:pt x="90702" y="140381"/>
                      <a:pt x="94434" y="152182"/>
                    </a:cubicBezTo>
                    <a:cubicBezTo>
                      <a:pt x="95763" y="156392"/>
                      <a:pt x="100740" y="158816"/>
                      <a:pt x="104727" y="156370"/>
                    </a:cubicBezTo>
                    <a:cubicBezTo>
                      <a:pt x="127326" y="142502"/>
                      <a:pt x="132818" y="114207"/>
                      <a:pt x="131748" y="89564"/>
                    </a:cubicBezTo>
                    <a:cubicBezTo>
                      <a:pt x="131102" y="74648"/>
                      <a:pt x="128805" y="59765"/>
                      <a:pt x="129699" y="44809"/>
                    </a:cubicBezTo>
                    <a:cubicBezTo>
                      <a:pt x="129908" y="41337"/>
                      <a:pt x="130287" y="37937"/>
                      <a:pt x="131167" y="34567"/>
                    </a:cubicBezTo>
                    <a:cubicBezTo>
                      <a:pt x="132040" y="31200"/>
                      <a:pt x="133486" y="28276"/>
                      <a:pt x="131722" y="24913"/>
                    </a:cubicBezTo>
                    <a:cubicBezTo>
                      <a:pt x="130780" y="23124"/>
                      <a:pt x="129531" y="21440"/>
                      <a:pt x="128454" y="19731"/>
                    </a:cubicBezTo>
                    <a:cubicBezTo>
                      <a:pt x="125047" y="14335"/>
                      <a:pt x="121644" y="8938"/>
                      <a:pt x="118241" y="3541"/>
                    </a:cubicBezTo>
                    <a:cubicBezTo>
                      <a:pt x="116704" y="1109"/>
                      <a:pt x="113257" y="-778"/>
                      <a:pt x="110325" y="321"/>
                    </a:cubicBezTo>
                    <a:cubicBezTo>
                      <a:pt x="73738" y="14075"/>
                      <a:pt x="42022" y="38773"/>
                      <a:pt x="20088" y="71187"/>
                    </a:cubicBezTo>
                    <a:cubicBezTo>
                      <a:pt x="8469" y="88359"/>
                      <a:pt x="-861" y="108646"/>
                      <a:pt x="63" y="129828"/>
                    </a:cubicBezTo>
                    <a:cubicBezTo>
                      <a:pt x="563" y="141312"/>
                      <a:pt x="3642" y="152441"/>
                      <a:pt x="7235" y="163293"/>
                    </a:cubicBezTo>
                    <a:cubicBezTo>
                      <a:pt x="10864" y="174265"/>
                      <a:pt x="14753" y="185157"/>
                      <a:pt x="18795" y="195987"/>
                    </a:cubicBezTo>
                    <a:cubicBezTo>
                      <a:pt x="27916" y="220415"/>
                      <a:pt x="37983" y="244485"/>
                      <a:pt x="48886" y="268172"/>
                    </a:cubicBezTo>
                    <a:cubicBezTo>
                      <a:pt x="50478" y="271637"/>
                      <a:pt x="55415" y="272426"/>
                      <a:pt x="58471" y="270684"/>
                    </a:cubicBezTo>
                    <a:cubicBezTo>
                      <a:pt x="62024" y="268665"/>
                      <a:pt x="62561" y="264517"/>
                      <a:pt x="60987" y="261099"/>
                    </a:cubicBezTo>
                    <a:cubicBezTo>
                      <a:pt x="51921" y="241400"/>
                      <a:pt x="43464" y="221434"/>
                      <a:pt x="35690" y="201191"/>
                    </a:cubicBezTo>
                    <a:cubicBezTo>
                      <a:pt x="28146" y="181546"/>
                      <a:pt x="19653" y="161288"/>
                      <a:pt x="15450" y="140607"/>
                    </a:cubicBezTo>
                    <a:cubicBezTo>
                      <a:pt x="11353" y="120455"/>
                      <a:pt x="17652" y="101661"/>
                      <a:pt x="28146" y="84533"/>
                    </a:cubicBezTo>
                    <a:cubicBezTo>
                      <a:pt x="37443" y="69354"/>
                      <a:pt x="49248" y="55825"/>
                      <a:pt x="62736" y="44225"/>
                    </a:cubicBezTo>
                    <a:cubicBezTo>
                      <a:pt x="77853" y="31219"/>
                      <a:pt x="95391" y="20852"/>
                      <a:pt x="114053" y="13834"/>
                    </a:cubicBezTo>
                    <a:cubicBezTo>
                      <a:pt x="111413" y="12761"/>
                      <a:pt x="108777" y="11691"/>
                      <a:pt x="106140" y="10617"/>
                    </a:cubicBezTo>
                    <a:cubicBezTo>
                      <a:pt x="110639" y="17752"/>
                      <a:pt x="115141" y="24887"/>
                      <a:pt x="119643" y="32022"/>
                    </a:cubicBezTo>
                    <a:lnTo>
                      <a:pt x="118935" y="26622"/>
                    </a:lnTo>
                    <a:cubicBezTo>
                      <a:pt x="111625" y="48541"/>
                      <a:pt x="117588" y="72366"/>
                      <a:pt x="117891" y="94837"/>
                    </a:cubicBezTo>
                    <a:cubicBezTo>
                      <a:pt x="118132" y="112692"/>
                      <a:pt x="114071" y="134195"/>
                      <a:pt x="97655" y="144269"/>
                    </a:cubicBezTo>
                    <a:cubicBezTo>
                      <a:pt x="101083" y="145664"/>
                      <a:pt x="104516" y="147059"/>
                      <a:pt x="107948" y="148457"/>
                    </a:cubicBezTo>
                    <a:cubicBezTo>
                      <a:pt x="103055" y="132979"/>
                      <a:pt x="90837" y="122332"/>
                      <a:pt x="74537" y="120791"/>
                    </a:cubicBezTo>
                    <a:cubicBezTo>
                      <a:pt x="60173" y="119432"/>
                      <a:pt x="45056" y="125804"/>
                      <a:pt x="35438" y="136437"/>
                    </a:cubicBezTo>
                    <a:cubicBezTo>
                      <a:pt x="11704" y="162676"/>
                      <a:pt x="24042" y="203367"/>
                      <a:pt x="49971" y="222909"/>
                    </a:cubicBezTo>
                    <a:cubicBezTo>
                      <a:pt x="57661" y="228708"/>
                      <a:pt x="74713" y="237938"/>
                      <a:pt x="81592" y="225969"/>
                    </a:cubicBezTo>
                    <a:lnTo>
                      <a:pt x="69491" y="218896"/>
                    </a:lnTo>
                    <a:cubicBezTo>
                      <a:pt x="62320" y="232812"/>
                      <a:pt x="55594" y="246957"/>
                      <a:pt x="48886" y="261099"/>
                    </a:cubicBezTo>
                    <a:cubicBezTo>
                      <a:pt x="45038" y="269205"/>
                      <a:pt x="57117" y="276325"/>
                      <a:pt x="60987" y="26817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BF25E6DC-8C55-4674-B69D-A83BDD12EEB4}"/>
                </a:ext>
              </a:extLst>
            </p:cNvPr>
            <p:cNvSpPr/>
            <p:nvPr/>
          </p:nvSpPr>
          <p:spPr>
            <a:xfrm>
              <a:off x="8622818" y="2588164"/>
              <a:ext cx="232981" cy="326288"/>
            </a:xfrm>
            <a:custGeom>
              <a:avLst/>
              <a:gdLst>
                <a:gd name="connsiteX0" fmla="*/ 231603 w 232981"/>
                <a:gd name="connsiteY0" fmla="*/ 266595 h 326288"/>
                <a:gd name="connsiteX1" fmla="*/ 213707 w 232981"/>
                <a:gd name="connsiteY1" fmla="*/ 164948 h 326288"/>
                <a:gd name="connsiteX2" fmla="*/ 138583 w 232981"/>
                <a:gd name="connsiteY2" fmla="*/ 163144 h 326288"/>
                <a:gd name="connsiteX3" fmla="*/ 95303 w 232981"/>
                <a:gd name="connsiteY3" fmla="*/ 165890 h 326288"/>
                <a:gd name="connsiteX4" fmla="*/ 83830 w 232981"/>
                <a:gd name="connsiteY4" fmla="*/ 127342 h 326288"/>
                <a:gd name="connsiteX5" fmla="*/ 71170 w 232981"/>
                <a:gd name="connsiteY5" fmla="*/ 98317 h 326288"/>
                <a:gd name="connsiteX6" fmla="*/ 66960 w 232981"/>
                <a:gd name="connsiteY6" fmla="*/ 81404 h 326288"/>
                <a:gd name="connsiteX7" fmla="*/ 71521 w 232981"/>
                <a:gd name="connsiteY7" fmla="*/ 67883 h 326288"/>
                <a:gd name="connsiteX8" fmla="*/ 32053 w 232981"/>
                <a:gd name="connsiteY8" fmla="*/ 0 h 326288"/>
                <a:gd name="connsiteX9" fmla="*/ 180 w 232981"/>
                <a:gd name="connsiteY9" fmla="*/ 63541 h 326288"/>
                <a:gd name="connsiteX10" fmla="*/ 972 w 232981"/>
                <a:gd name="connsiteY10" fmla="*/ 77818 h 326288"/>
                <a:gd name="connsiteX11" fmla="*/ 9542 w 232981"/>
                <a:gd name="connsiteY11" fmla="*/ 128109 h 326288"/>
                <a:gd name="connsiteX12" fmla="*/ 39838 w 232981"/>
                <a:gd name="connsiteY12" fmla="*/ 259698 h 326288"/>
                <a:gd name="connsiteX13" fmla="*/ 163434 w 232981"/>
                <a:gd name="connsiteY13" fmla="*/ 325759 h 326288"/>
                <a:gd name="connsiteX14" fmla="*/ 203469 w 232981"/>
                <a:gd name="connsiteY14" fmla="*/ 322023 h 326288"/>
                <a:gd name="connsiteX15" fmla="*/ 231391 w 232981"/>
                <a:gd name="connsiteY15" fmla="*/ 294725 h 326288"/>
                <a:gd name="connsiteX16" fmla="*/ 231603 w 232981"/>
                <a:gd name="connsiteY16" fmla="*/ 266595 h 326288"/>
                <a:gd name="connsiteX17" fmla="*/ 192712 w 232981"/>
                <a:gd name="connsiteY17" fmla="*/ 210386 h 326288"/>
                <a:gd name="connsiteX18" fmla="*/ 188527 w 232981"/>
                <a:gd name="connsiteY18" fmla="*/ 213606 h 326288"/>
                <a:gd name="connsiteX19" fmla="*/ 185730 w 232981"/>
                <a:gd name="connsiteY19" fmla="*/ 213730 h 326288"/>
                <a:gd name="connsiteX20" fmla="*/ 183127 w 232981"/>
                <a:gd name="connsiteY20" fmla="*/ 212898 h 326288"/>
                <a:gd name="connsiteX21" fmla="*/ 164603 w 232981"/>
                <a:gd name="connsiteY21" fmla="*/ 197047 h 326288"/>
                <a:gd name="connsiteX22" fmla="*/ 163895 w 232981"/>
                <a:gd name="connsiteY22" fmla="*/ 191647 h 326288"/>
                <a:gd name="connsiteX23" fmla="*/ 167115 w 232981"/>
                <a:gd name="connsiteY23" fmla="*/ 187459 h 326288"/>
                <a:gd name="connsiteX24" fmla="*/ 172516 w 232981"/>
                <a:gd name="connsiteY24" fmla="*/ 186754 h 326288"/>
                <a:gd name="connsiteX25" fmla="*/ 176700 w 232981"/>
                <a:gd name="connsiteY25" fmla="*/ 189974 h 326288"/>
                <a:gd name="connsiteX26" fmla="*/ 177372 w 232981"/>
                <a:gd name="connsiteY26" fmla="*/ 190902 h 326288"/>
                <a:gd name="connsiteX27" fmla="*/ 183032 w 232981"/>
                <a:gd name="connsiteY27" fmla="*/ 196605 h 326288"/>
                <a:gd name="connsiteX28" fmla="*/ 190199 w 232981"/>
                <a:gd name="connsiteY28" fmla="*/ 200797 h 326288"/>
                <a:gd name="connsiteX29" fmla="*/ 193420 w 232981"/>
                <a:gd name="connsiteY29" fmla="*/ 204985 h 326288"/>
                <a:gd name="connsiteX30" fmla="*/ 192712 w 232981"/>
                <a:gd name="connsiteY30" fmla="*/ 210386 h 32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2981" h="326288">
                  <a:moveTo>
                    <a:pt x="231603" y="266595"/>
                  </a:moveTo>
                  <a:cubicBezTo>
                    <a:pt x="227104" y="232444"/>
                    <a:pt x="218209" y="199099"/>
                    <a:pt x="213707" y="164948"/>
                  </a:cubicBezTo>
                  <a:cubicBezTo>
                    <a:pt x="184434" y="153789"/>
                    <a:pt x="162675" y="159222"/>
                    <a:pt x="138583" y="163144"/>
                  </a:cubicBezTo>
                  <a:cubicBezTo>
                    <a:pt x="124251" y="165477"/>
                    <a:pt x="108006" y="172922"/>
                    <a:pt x="95303" y="165890"/>
                  </a:cubicBezTo>
                  <a:cubicBezTo>
                    <a:pt x="83983" y="159624"/>
                    <a:pt x="89004" y="139198"/>
                    <a:pt x="83830" y="127342"/>
                  </a:cubicBezTo>
                  <a:cubicBezTo>
                    <a:pt x="79609" y="117666"/>
                    <a:pt x="75392" y="107993"/>
                    <a:pt x="71170" y="98317"/>
                  </a:cubicBezTo>
                  <a:cubicBezTo>
                    <a:pt x="68823" y="92931"/>
                    <a:pt x="66420" y="87254"/>
                    <a:pt x="66960" y="81404"/>
                  </a:cubicBezTo>
                  <a:cubicBezTo>
                    <a:pt x="67402" y="76646"/>
                    <a:pt x="69743" y="72316"/>
                    <a:pt x="71521" y="67883"/>
                  </a:cubicBezTo>
                  <a:cubicBezTo>
                    <a:pt x="82534" y="40417"/>
                    <a:pt x="58471" y="13331"/>
                    <a:pt x="32053" y="0"/>
                  </a:cubicBezTo>
                  <a:cubicBezTo>
                    <a:pt x="32940" y="24143"/>
                    <a:pt x="2717" y="39515"/>
                    <a:pt x="180" y="63541"/>
                  </a:cubicBezTo>
                  <a:cubicBezTo>
                    <a:pt x="-324" y="68295"/>
                    <a:pt x="326" y="73082"/>
                    <a:pt x="972" y="77818"/>
                  </a:cubicBezTo>
                  <a:cubicBezTo>
                    <a:pt x="4937" y="106865"/>
                    <a:pt x="-722" y="105675"/>
                    <a:pt x="9542" y="128109"/>
                  </a:cubicBezTo>
                  <a:cubicBezTo>
                    <a:pt x="24129" y="159985"/>
                    <a:pt x="22227" y="231670"/>
                    <a:pt x="39838" y="259698"/>
                  </a:cubicBezTo>
                  <a:cubicBezTo>
                    <a:pt x="65620" y="300732"/>
                    <a:pt x="115119" y="321987"/>
                    <a:pt x="163434" y="325759"/>
                  </a:cubicBezTo>
                  <a:cubicBezTo>
                    <a:pt x="176901" y="326810"/>
                    <a:pt x="190776" y="326642"/>
                    <a:pt x="203469" y="322023"/>
                  </a:cubicBezTo>
                  <a:cubicBezTo>
                    <a:pt x="216161" y="317404"/>
                    <a:pt x="227586" y="307684"/>
                    <a:pt x="231391" y="294725"/>
                  </a:cubicBezTo>
                  <a:cubicBezTo>
                    <a:pt x="234053" y="285655"/>
                    <a:pt x="232837" y="275961"/>
                    <a:pt x="231603" y="266595"/>
                  </a:cubicBezTo>
                  <a:close/>
                  <a:moveTo>
                    <a:pt x="192712" y="210386"/>
                  </a:moveTo>
                  <a:cubicBezTo>
                    <a:pt x="191912" y="211901"/>
                    <a:pt x="190152" y="213157"/>
                    <a:pt x="188527" y="213606"/>
                  </a:cubicBezTo>
                  <a:cubicBezTo>
                    <a:pt x="187596" y="213898"/>
                    <a:pt x="186661" y="213938"/>
                    <a:pt x="185730" y="213730"/>
                  </a:cubicBezTo>
                  <a:cubicBezTo>
                    <a:pt x="184799" y="213690"/>
                    <a:pt x="183930" y="213413"/>
                    <a:pt x="183127" y="212898"/>
                  </a:cubicBezTo>
                  <a:cubicBezTo>
                    <a:pt x="175557" y="209571"/>
                    <a:pt x="169215" y="203853"/>
                    <a:pt x="164603" y="197047"/>
                  </a:cubicBezTo>
                  <a:cubicBezTo>
                    <a:pt x="163548" y="195492"/>
                    <a:pt x="163493" y="193414"/>
                    <a:pt x="163895" y="191647"/>
                  </a:cubicBezTo>
                  <a:cubicBezTo>
                    <a:pt x="164300" y="189861"/>
                    <a:pt x="165618" y="188423"/>
                    <a:pt x="167115" y="187459"/>
                  </a:cubicBezTo>
                  <a:cubicBezTo>
                    <a:pt x="168605" y="186498"/>
                    <a:pt x="170836" y="186290"/>
                    <a:pt x="172516" y="186754"/>
                  </a:cubicBezTo>
                  <a:cubicBezTo>
                    <a:pt x="174330" y="187254"/>
                    <a:pt x="175670" y="188452"/>
                    <a:pt x="176700" y="189974"/>
                  </a:cubicBezTo>
                  <a:cubicBezTo>
                    <a:pt x="176916" y="190288"/>
                    <a:pt x="177149" y="190591"/>
                    <a:pt x="177372" y="190902"/>
                  </a:cubicBezTo>
                  <a:cubicBezTo>
                    <a:pt x="179052" y="193001"/>
                    <a:pt x="180950" y="194900"/>
                    <a:pt x="183032" y="196605"/>
                  </a:cubicBezTo>
                  <a:cubicBezTo>
                    <a:pt x="185274" y="198245"/>
                    <a:pt x="187654" y="199680"/>
                    <a:pt x="190199" y="200797"/>
                  </a:cubicBezTo>
                  <a:cubicBezTo>
                    <a:pt x="191832" y="201516"/>
                    <a:pt x="192894" y="203364"/>
                    <a:pt x="193420" y="204985"/>
                  </a:cubicBezTo>
                  <a:cubicBezTo>
                    <a:pt x="194004" y="206789"/>
                    <a:pt x="193573" y="208761"/>
                    <a:pt x="192712" y="21038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7996A983-A573-4511-B9CF-02992FF2B199}"/>
                </a:ext>
              </a:extLst>
            </p:cNvPr>
            <p:cNvSpPr/>
            <p:nvPr/>
          </p:nvSpPr>
          <p:spPr>
            <a:xfrm>
              <a:off x="8445817" y="2870261"/>
              <a:ext cx="330971" cy="246220"/>
            </a:xfrm>
            <a:custGeom>
              <a:avLst/>
              <a:gdLst>
                <a:gd name="connsiteX0" fmla="*/ 200842 w 330971"/>
                <a:gd name="connsiteY0" fmla="*/ 146517 h 246220"/>
                <a:gd name="connsiteX1" fmla="*/ 136311 w 330971"/>
                <a:gd name="connsiteY1" fmla="*/ 78583 h 246220"/>
                <a:gd name="connsiteX2" fmla="*/ 122293 w 330971"/>
                <a:gd name="connsiteY2" fmla="*/ 59209 h 246220"/>
                <a:gd name="connsiteX3" fmla="*/ 116108 w 330971"/>
                <a:gd name="connsiteY3" fmla="*/ 49919 h 246220"/>
                <a:gd name="connsiteX4" fmla="*/ 110152 w 330971"/>
                <a:gd name="connsiteY4" fmla="*/ 40484 h 246220"/>
                <a:gd name="connsiteX5" fmla="*/ 109908 w 330971"/>
                <a:gd name="connsiteY5" fmla="*/ 38585 h 246220"/>
                <a:gd name="connsiteX6" fmla="*/ 112555 w 330971"/>
                <a:gd name="connsiteY6" fmla="*/ 33525 h 246220"/>
                <a:gd name="connsiteX7" fmla="*/ 117630 w 330971"/>
                <a:gd name="connsiteY7" fmla="*/ 25097 h 246220"/>
                <a:gd name="connsiteX8" fmla="*/ 121004 w 330971"/>
                <a:gd name="connsiteY8" fmla="*/ 5204 h 246220"/>
                <a:gd name="connsiteX9" fmla="*/ 112387 w 330971"/>
                <a:gd name="connsiteY9" fmla="*/ 312 h 246220"/>
                <a:gd name="connsiteX10" fmla="*/ 32326 w 330971"/>
                <a:gd name="connsiteY10" fmla="*/ 43723 h 246220"/>
                <a:gd name="connsiteX11" fmla="*/ 4718 w 330971"/>
                <a:gd name="connsiteY11" fmla="*/ 69878 h 246220"/>
                <a:gd name="connsiteX12" fmla="*/ 5557 w 330971"/>
                <a:gd name="connsiteY12" fmla="*/ 109024 h 246220"/>
                <a:gd name="connsiteX13" fmla="*/ 32969 w 330971"/>
                <a:gd name="connsiteY13" fmla="*/ 147780 h 246220"/>
                <a:gd name="connsiteX14" fmla="*/ 63330 w 330971"/>
                <a:gd name="connsiteY14" fmla="*/ 188749 h 246220"/>
                <a:gd name="connsiteX15" fmla="*/ 91786 w 330971"/>
                <a:gd name="connsiteY15" fmla="*/ 226533 h 246220"/>
                <a:gd name="connsiteX16" fmla="*/ 125159 w 330971"/>
                <a:gd name="connsiteY16" fmla="*/ 243753 h 246220"/>
                <a:gd name="connsiteX17" fmla="*/ 169020 w 330971"/>
                <a:gd name="connsiteY17" fmla="*/ 219902 h 246220"/>
                <a:gd name="connsiteX18" fmla="*/ 209109 w 330971"/>
                <a:gd name="connsiteY18" fmla="*/ 185200 h 246220"/>
                <a:gd name="connsiteX19" fmla="*/ 198104 w 330971"/>
                <a:gd name="connsiteY19" fmla="*/ 183783 h 246220"/>
                <a:gd name="connsiteX20" fmla="*/ 236655 w 330971"/>
                <a:gd name="connsiteY20" fmla="*/ 224945 h 246220"/>
                <a:gd name="connsiteX21" fmla="*/ 259944 w 330971"/>
                <a:gd name="connsiteY21" fmla="*/ 241208 h 246220"/>
                <a:gd name="connsiteX22" fmla="*/ 287144 w 330971"/>
                <a:gd name="connsiteY22" fmla="*/ 241621 h 246220"/>
                <a:gd name="connsiteX23" fmla="*/ 303301 w 330971"/>
                <a:gd name="connsiteY23" fmla="*/ 217503 h 246220"/>
                <a:gd name="connsiteX24" fmla="*/ 320463 w 330971"/>
                <a:gd name="connsiteY24" fmla="*/ 189351 h 246220"/>
                <a:gd name="connsiteX25" fmla="*/ 330928 w 330971"/>
                <a:gd name="connsiteY25" fmla="*/ 162156 h 246220"/>
                <a:gd name="connsiteX26" fmla="*/ 323545 w 330971"/>
                <a:gd name="connsiteY26" fmla="*/ 132353 h 246220"/>
                <a:gd name="connsiteX27" fmla="*/ 294939 w 330971"/>
                <a:gd name="connsiteY27" fmla="*/ 61779 h 246220"/>
                <a:gd name="connsiteX28" fmla="*/ 282130 w 330971"/>
                <a:gd name="connsiteY28" fmla="*/ 60107 h 246220"/>
                <a:gd name="connsiteX29" fmla="*/ 190951 w 330971"/>
                <a:gd name="connsiteY29" fmla="*/ 142687 h 246220"/>
                <a:gd name="connsiteX30" fmla="*/ 198023 w 330971"/>
                <a:gd name="connsiteY30" fmla="*/ 154787 h 246220"/>
                <a:gd name="connsiteX31" fmla="*/ 294231 w 330971"/>
                <a:gd name="connsiteY31" fmla="*/ 67179 h 246220"/>
                <a:gd name="connsiteX32" fmla="*/ 281425 w 330971"/>
                <a:gd name="connsiteY32" fmla="*/ 65504 h 246220"/>
                <a:gd name="connsiteX33" fmla="*/ 303560 w 330971"/>
                <a:gd name="connsiteY33" fmla="*/ 120117 h 246220"/>
                <a:gd name="connsiteX34" fmla="*/ 314365 w 330971"/>
                <a:gd name="connsiteY34" fmla="*/ 147404 h 246220"/>
                <a:gd name="connsiteX35" fmla="*/ 314139 w 330971"/>
                <a:gd name="connsiteY35" fmla="*/ 172106 h 246220"/>
                <a:gd name="connsiteX36" fmla="*/ 300015 w 330971"/>
                <a:gd name="connsiteY36" fmla="*/ 195975 h 246220"/>
                <a:gd name="connsiteX37" fmla="*/ 285165 w 330971"/>
                <a:gd name="connsiteY37" fmla="*/ 220319 h 246220"/>
                <a:gd name="connsiteX38" fmla="*/ 278658 w 330971"/>
                <a:gd name="connsiteY38" fmla="*/ 230309 h 246220"/>
                <a:gd name="connsiteX39" fmla="*/ 269065 w 330971"/>
                <a:gd name="connsiteY39" fmla="*/ 230298 h 246220"/>
                <a:gd name="connsiteX40" fmla="*/ 248745 w 330971"/>
                <a:gd name="connsiteY40" fmla="*/ 216748 h 246220"/>
                <a:gd name="connsiteX41" fmla="*/ 210205 w 330971"/>
                <a:gd name="connsiteY41" fmla="*/ 176706 h 246220"/>
                <a:gd name="connsiteX42" fmla="*/ 199199 w 330971"/>
                <a:gd name="connsiteY42" fmla="*/ 175290 h 246220"/>
                <a:gd name="connsiteX43" fmla="*/ 168330 w 330971"/>
                <a:gd name="connsiteY43" fmla="*/ 202763 h 246220"/>
                <a:gd name="connsiteX44" fmla="*/ 134306 w 330971"/>
                <a:gd name="connsiteY44" fmla="*/ 226745 h 246220"/>
                <a:gd name="connsiteX45" fmla="*/ 104934 w 330971"/>
                <a:gd name="connsiteY45" fmla="*/ 220165 h 246220"/>
                <a:gd name="connsiteX46" fmla="*/ 79772 w 330971"/>
                <a:gd name="connsiteY46" fmla="*/ 187529 h 246220"/>
                <a:gd name="connsiteX47" fmla="*/ 25472 w 330971"/>
                <a:gd name="connsiteY47" fmla="*/ 114231 h 246220"/>
                <a:gd name="connsiteX48" fmla="*/ 14763 w 330971"/>
                <a:gd name="connsiteY48" fmla="*/ 81701 h 246220"/>
                <a:gd name="connsiteX49" fmla="*/ 36094 w 330971"/>
                <a:gd name="connsiteY49" fmla="*/ 58102 h 246220"/>
                <a:gd name="connsiteX50" fmla="*/ 116111 w 330971"/>
                <a:gd name="connsiteY50" fmla="*/ 13825 h 246220"/>
                <a:gd name="connsiteX51" fmla="*/ 107490 w 330971"/>
                <a:gd name="connsiteY51" fmla="*/ 8933 h 246220"/>
                <a:gd name="connsiteX52" fmla="*/ 100450 w 330971"/>
                <a:gd name="connsiteY52" fmla="*/ 26448 h 246220"/>
                <a:gd name="connsiteX53" fmla="*/ 97299 w 330971"/>
                <a:gd name="connsiteY53" fmla="*/ 46188 h 246220"/>
                <a:gd name="connsiteX54" fmla="*/ 110192 w 330971"/>
                <a:gd name="connsiteY54" fmla="*/ 66281 h 246220"/>
                <a:gd name="connsiteX55" fmla="*/ 124210 w 330971"/>
                <a:gd name="connsiteY55" fmla="*/ 85655 h 246220"/>
                <a:gd name="connsiteX56" fmla="*/ 190932 w 330971"/>
                <a:gd name="connsiteY56" fmla="*/ 156427 h 246220"/>
                <a:gd name="connsiteX57" fmla="*/ 200842 w 330971"/>
                <a:gd name="connsiteY57" fmla="*/ 146517 h 246220"/>
                <a:gd name="connsiteX58" fmla="*/ 200842 w 330971"/>
                <a:gd name="connsiteY58" fmla="*/ 146517 h 24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30971" h="246220">
                  <a:moveTo>
                    <a:pt x="200842" y="146517"/>
                  </a:moveTo>
                  <a:cubicBezTo>
                    <a:pt x="177108" y="126149"/>
                    <a:pt x="155338" y="103420"/>
                    <a:pt x="136311" y="78583"/>
                  </a:cubicBezTo>
                  <a:cubicBezTo>
                    <a:pt x="131462" y="72255"/>
                    <a:pt x="126795" y="65788"/>
                    <a:pt x="122293" y="59209"/>
                  </a:cubicBezTo>
                  <a:cubicBezTo>
                    <a:pt x="120194" y="56138"/>
                    <a:pt x="118131" y="53041"/>
                    <a:pt x="116108" y="49919"/>
                  </a:cubicBezTo>
                  <a:cubicBezTo>
                    <a:pt x="114351" y="47214"/>
                    <a:pt x="111098" y="43606"/>
                    <a:pt x="110152" y="40484"/>
                  </a:cubicBezTo>
                  <a:cubicBezTo>
                    <a:pt x="109575" y="38575"/>
                    <a:pt x="109696" y="40020"/>
                    <a:pt x="109908" y="38585"/>
                  </a:cubicBezTo>
                  <a:cubicBezTo>
                    <a:pt x="110127" y="37067"/>
                    <a:pt x="111810" y="34887"/>
                    <a:pt x="112555" y="33525"/>
                  </a:cubicBezTo>
                  <a:cubicBezTo>
                    <a:pt x="114125" y="30644"/>
                    <a:pt x="115991" y="27938"/>
                    <a:pt x="117630" y="25097"/>
                  </a:cubicBezTo>
                  <a:cubicBezTo>
                    <a:pt x="121088" y="19105"/>
                    <a:pt x="123841" y="12000"/>
                    <a:pt x="121004" y="5204"/>
                  </a:cubicBezTo>
                  <a:cubicBezTo>
                    <a:pt x="119591" y="1816"/>
                    <a:pt x="116367" y="-952"/>
                    <a:pt x="112387" y="312"/>
                  </a:cubicBezTo>
                  <a:cubicBezTo>
                    <a:pt x="83135" y="9590"/>
                    <a:pt x="57462" y="26561"/>
                    <a:pt x="32326" y="43723"/>
                  </a:cubicBezTo>
                  <a:cubicBezTo>
                    <a:pt x="21930" y="50818"/>
                    <a:pt x="11024" y="58679"/>
                    <a:pt x="4718" y="69878"/>
                  </a:cubicBezTo>
                  <a:cubicBezTo>
                    <a:pt x="-2384" y="82501"/>
                    <a:pt x="-946" y="96493"/>
                    <a:pt x="5557" y="109024"/>
                  </a:cubicBezTo>
                  <a:cubicBezTo>
                    <a:pt x="12773" y="122918"/>
                    <a:pt x="23679" y="135245"/>
                    <a:pt x="32969" y="147780"/>
                  </a:cubicBezTo>
                  <a:cubicBezTo>
                    <a:pt x="43087" y="161436"/>
                    <a:pt x="53208" y="175093"/>
                    <a:pt x="63330" y="188749"/>
                  </a:cubicBezTo>
                  <a:cubicBezTo>
                    <a:pt x="72674" y="201357"/>
                    <a:pt x="81518" y="214652"/>
                    <a:pt x="91786" y="226533"/>
                  </a:cubicBezTo>
                  <a:cubicBezTo>
                    <a:pt x="100184" y="236246"/>
                    <a:pt x="111642" y="244783"/>
                    <a:pt x="125159" y="243753"/>
                  </a:cubicBezTo>
                  <a:cubicBezTo>
                    <a:pt x="141788" y="242490"/>
                    <a:pt x="156339" y="229622"/>
                    <a:pt x="169020" y="219902"/>
                  </a:cubicBezTo>
                  <a:cubicBezTo>
                    <a:pt x="183067" y="209134"/>
                    <a:pt x="196457" y="197578"/>
                    <a:pt x="209109" y="185200"/>
                  </a:cubicBezTo>
                  <a:cubicBezTo>
                    <a:pt x="205440" y="184725"/>
                    <a:pt x="201773" y="184254"/>
                    <a:pt x="198104" y="183783"/>
                  </a:cubicBezTo>
                  <a:cubicBezTo>
                    <a:pt x="209065" y="199177"/>
                    <a:pt x="221886" y="213125"/>
                    <a:pt x="236655" y="224945"/>
                  </a:cubicBezTo>
                  <a:cubicBezTo>
                    <a:pt x="244053" y="230864"/>
                    <a:pt x="251791" y="236370"/>
                    <a:pt x="259944" y="241208"/>
                  </a:cubicBezTo>
                  <a:cubicBezTo>
                    <a:pt x="268675" y="246386"/>
                    <a:pt x="278804" y="249073"/>
                    <a:pt x="287144" y="241621"/>
                  </a:cubicBezTo>
                  <a:cubicBezTo>
                    <a:pt x="294125" y="235381"/>
                    <a:pt x="298492" y="225387"/>
                    <a:pt x="303301" y="217503"/>
                  </a:cubicBezTo>
                  <a:cubicBezTo>
                    <a:pt x="309027" y="208123"/>
                    <a:pt x="314752" y="198739"/>
                    <a:pt x="320463" y="189351"/>
                  </a:cubicBezTo>
                  <a:cubicBezTo>
                    <a:pt x="325604" y="180902"/>
                    <a:pt x="330431" y="172266"/>
                    <a:pt x="330928" y="162156"/>
                  </a:cubicBezTo>
                  <a:cubicBezTo>
                    <a:pt x="331443" y="151746"/>
                    <a:pt x="327371" y="141803"/>
                    <a:pt x="323545" y="132353"/>
                  </a:cubicBezTo>
                  <a:cubicBezTo>
                    <a:pt x="314018" y="108827"/>
                    <a:pt x="304473" y="85305"/>
                    <a:pt x="294939" y="61779"/>
                  </a:cubicBezTo>
                  <a:cubicBezTo>
                    <a:pt x="292716" y="56298"/>
                    <a:pt x="285581" y="54648"/>
                    <a:pt x="282130" y="60107"/>
                  </a:cubicBezTo>
                  <a:cubicBezTo>
                    <a:pt x="259842" y="95368"/>
                    <a:pt x="228173" y="123893"/>
                    <a:pt x="190951" y="142687"/>
                  </a:cubicBezTo>
                  <a:cubicBezTo>
                    <a:pt x="182899" y="146751"/>
                    <a:pt x="189983" y="158844"/>
                    <a:pt x="198023" y="154787"/>
                  </a:cubicBezTo>
                  <a:cubicBezTo>
                    <a:pt x="237338" y="134942"/>
                    <a:pt x="270716" y="104384"/>
                    <a:pt x="294231" y="67179"/>
                  </a:cubicBezTo>
                  <a:cubicBezTo>
                    <a:pt x="289962" y="66621"/>
                    <a:pt x="285694" y="66062"/>
                    <a:pt x="281425" y="65504"/>
                  </a:cubicBezTo>
                  <a:cubicBezTo>
                    <a:pt x="288805" y="83709"/>
                    <a:pt x="296181" y="101912"/>
                    <a:pt x="303560" y="120117"/>
                  </a:cubicBezTo>
                  <a:cubicBezTo>
                    <a:pt x="307226" y="129158"/>
                    <a:pt x="311294" y="138141"/>
                    <a:pt x="314365" y="147404"/>
                  </a:cubicBezTo>
                  <a:cubicBezTo>
                    <a:pt x="317166" y="155842"/>
                    <a:pt x="318031" y="163879"/>
                    <a:pt x="314139" y="172106"/>
                  </a:cubicBezTo>
                  <a:cubicBezTo>
                    <a:pt x="310210" y="180409"/>
                    <a:pt x="304791" y="188143"/>
                    <a:pt x="300015" y="195975"/>
                  </a:cubicBezTo>
                  <a:cubicBezTo>
                    <a:pt x="295071" y="204092"/>
                    <a:pt x="290120" y="212205"/>
                    <a:pt x="285165" y="220319"/>
                  </a:cubicBezTo>
                  <a:cubicBezTo>
                    <a:pt x="283131" y="223652"/>
                    <a:pt x="281290" y="227399"/>
                    <a:pt x="278658" y="230309"/>
                  </a:cubicBezTo>
                  <a:cubicBezTo>
                    <a:pt x="275696" y="233577"/>
                    <a:pt x="272560" y="232211"/>
                    <a:pt x="269065" y="230298"/>
                  </a:cubicBezTo>
                  <a:cubicBezTo>
                    <a:pt x="261960" y="226413"/>
                    <a:pt x="255154" y="221684"/>
                    <a:pt x="248745" y="216748"/>
                  </a:cubicBezTo>
                  <a:cubicBezTo>
                    <a:pt x="234037" y="205425"/>
                    <a:pt x="220969" y="191827"/>
                    <a:pt x="210205" y="176706"/>
                  </a:cubicBezTo>
                  <a:cubicBezTo>
                    <a:pt x="207601" y="173052"/>
                    <a:pt x="202654" y="171909"/>
                    <a:pt x="199199" y="175290"/>
                  </a:cubicBezTo>
                  <a:cubicBezTo>
                    <a:pt x="189348" y="184929"/>
                    <a:pt x="179065" y="194116"/>
                    <a:pt x="168330" y="202763"/>
                  </a:cubicBezTo>
                  <a:cubicBezTo>
                    <a:pt x="157712" y="211318"/>
                    <a:pt x="146509" y="220552"/>
                    <a:pt x="134306" y="226745"/>
                  </a:cubicBezTo>
                  <a:cubicBezTo>
                    <a:pt x="122980" y="232496"/>
                    <a:pt x="113325" y="228783"/>
                    <a:pt x="104934" y="220165"/>
                  </a:cubicBezTo>
                  <a:cubicBezTo>
                    <a:pt x="95419" y="210391"/>
                    <a:pt x="87871" y="198461"/>
                    <a:pt x="79772" y="187529"/>
                  </a:cubicBezTo>
                  <a:cubicBezTo>
                    <a:pt x="61672" y="163109"/>
                    <a:pt x="43262" y="138882"/>
                    <a:pt x="25472" y="114231"/>
                  </a:cubicBezTo>
                  <a:cubicBezTo>
                    <a:pt x="18779" y="104957"/>
                    <a:pt x="11151" y="93656"/>
                    <a:pt x="14763" y="81701"/>
                  </a:cubicBezTo>
                  <a:cubicBezTo>
                    <a:pt x="17874" y="71408"/>
                    <a:pt x="27681" y="64014"/>
                    <a:pt x="36094" y="58102"/>
                  </a:cubicBezTo>
                  <a:cubicBezTo>
                    <a:pt x="60927" y="40659"/>
                    <a:pt x="86958" y="23074"/>
                    <a:pt x="116111" y="13825"/>
                  </a:cubicBezTo>
                  <a:lnTo>
                    <a:pt x="107490" y="8933"/>
                  </a:lnTo>
                  <a:cubicBezTo>
                    <a:pt x="109929" y="14768"/>
                    <a:pt x="103109" y="21577"/>
                    <a:pt x="100450" y="26448"/>
                  </a:cubicBezTo>
                  <a:cubicBezTo>
                    <a:pt x="96919" y="32930"/>
                    <a:pt x="93713" y="38962"/>
                    <a:pt x="97299" y="46188"/>
                  </a:cubicBezTo>
                  <a:cubicBezTo>
                    <a:pt x="100786" y="53220"/>
                    <a:pt x="105774" y="59822"/>
                    <a:pt x="110192" y="66281"/>
                  </a:cubicBezTo>
                  <a:cubicBezTo>
                    <a:pt x="114695" y="72861"/>
                    <a:pt x="119368" y="79320"/>
                    <a:pt x="124210" y="85655"/>
                  </a:cubicBezTo>
                  <a:cubicBezTo>
                    <a:pt x="143961" y="111500"/>
                    <a:pt x="166242" y="135238"/>
                    <a:pt x="190932" y="156427"/>
                  </a:cubicBezTo>
                  <a:cubicBezTo>
                    <a:pt x="197742" y="162273"/>
                    <a:pt x="207700" y="152403"/>
                    <a:pt x="200842" y="146517"/>
                  </a:cubicBezTo>
                  <a:lnTo>
                    <a:pt x="200842" y="1465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5D800377-FBA2-E912-CEEB-89D9E821A4A7}"/>
                </a:ext>
              </a:extLst>
            </p:cNvPr>
            <p:cNvSpPr/>
            <p:nvPr/>
          </p:nvSpPr>
          <p:spPr>
            <a:xfrm>
              <a:off x="8541401" y="2546593"/>
              <a:ext cx="317854" cy="481967"/>
            </a:xfrm>
            <a:custGeom>
              <a:avLst/>
              <a:gdLst>
                <a:gd name="connsiteX0" fmla="*/ 311943 w 317854"/>
                <a:gd name="connsiteY0" fmla="*/ 166462 h 481967"/>
                <a:gd name="connsiteX1" fmla="*/ 277766 w 317854"/>
                <a:gd name="connsiteY1" fmla="*/ 84314 h 481967"/>
                <a:gd name="connsiteX2" fmla="*/ 261236 w 317854"/>
                <a:gd name="connsiteY2" fmla="*/ 42483 h 481967"/>
                <a:gd name="connsiteX3" fmla="*/ 235501 w 317854"/>
                <a:gd name="connsiteY3" fmla="*/ 16639 h 481967"/>
                <a:gd name="connsiteX4" fmla="*/ 153234 w 317854"/>
                <a:gd name="connsiteY4" fmla="*/ 4155 h 481967"/>
                <a:gd name="connsiteX5" fmla="*/ 118046 w 317854"/>
                <a:gd name="connsiteY5" fmla="*/ 28429 h 481967"/>
                <a:gd name="connsiteX6" fmla="*/ 105255 w 317854"/>
                <a:gd name="connsiteY6" fmla="*/ 70289 h 481967"/>
                <a:gd name="connsiteX7" fmla="*/ 107124 w 317854"/>
                <a:gd name="connsiteY7" fmla="*/ 126900 h 481967"/>
                <a:gd name="connsiteX8" fmla="*/ 87425 w 317854"/>
                <a:gd name="connsiteY8" fmla="*/ 163629 h 481967"/>
                <a:gd name="connsiteX9" fmla="*/ 97718 w 317854"/>
                <a:gd name="connsiteY9" fmla="*/ 167817 h 481967"/>
                <a:gd name="connsiteX10" fmla="*/ 64308 w 317854"/>
                <a:gd name="connsiteY10" fmla="*/ 140151 h 481967"/>
                <a:gd name="connsiteX11" fmla="*/ 25208 w 317854"/>
                <a:gd name="connsiteY11" fmla="*/ 155797 h 481967"/>
                <a:gd name="connsiteX12" fmla="*/ 39741 w 317854"/>
                <a:gd name="connsiteY12" fmla="*/ 242269 h 481967"/>
                <a:gd name="connsiteX13" fmla="*/ 71362 w 317854"/>
                <a:gd name="connsiteY13" fmla="*/ 245329 h 481967"/>
                <a:gd name="connsiteX14" fmla="*/ 59261 w 317854"/>
                <a:gd name="connsiteY14" fmla="*/ 238256 h 481967"/>
                <a:gd name="connsiteX15" fmla="*/ 36488 w 317854"/>
                <a:gd name="connsiteY15" fmla="*/ 285030 h 481967"/>
                <a:gd name="connsiteX16" fmla="*/ 11833 w 317854"/>
                <a:gd name="connsiteY16" fmla="*/ 338100 h 481967"/>
                <a:gd name="connsiteX17" fmla="*/ 4874 w 317854"/>
                <a:gd name="connsiteY17" fmla="*/ 350850 h 481967"/>
                <a:gd name="connsiteX18" fmla="*/ 21 w 317854"/>
                <a:gd name="connsiteY18" fmla="*/ 364028 h 481967"/>
                <a:gd name="connsiteX19" fmla="*/ 5841 w 317854"/>
                <a:gd name="connsiteY19" fmla="*/ 376636 h 481967"/>
                <a:gd name="connsiteX20" fmla="*/ 13710 w 317854"/>
                <a:gd name="connsiteY20" fmla="*/ 388631 h 481967"/>
                <a:gd name="connsiteX21" fmla="*/ 48902 w 317854"/>
                <a:gd name="connsiteY21" fmla="*/ 434179 h 481967"/>
                <a:gd name="connsiteX22" fmla="*/ 95348 w 317854"/>
                <a:gd name="connsiteY22" fmla="*/ 480095 h 481967"/>
                <a:gd name="connsiteX23" fmla="*/ 106354 w 317854"/>
                <a:gd name="connsiteY23" fmla="*/ 471602 h 481967"/>
                <a:gd name="connsiteX24" fmla="*/ 104955 w 317854"/>
                <a:gd name="connsiteY24" fmla="*/ 468867 h 481967"/>
                <a:gd name="connsiteX25" fmla="*/ 102439 w 317854"/>
                <a:gd name="connsiteY25" fmla="*/ 478455 h 481967"/>
                <a:gd name="connsiteX26" fmla="*/ 171783 w 317854"/>
                <a:gd name="connsiteY26" fmla="*/ 425978 h 481967"/>
                <a:gd name="connsiteX27" fmla="*/ 185473 w 317854"/>
                <a:gd name="connsiteY27" fmla="*/ 409634 h 481967"/>
                <a:gd name="connsiteX28" fmla="*/ 191727 w 317854"/>
                <a:gd name="connsiteY28" fmla="*/ 401181 h 481967"/>
                <a:gd name="connsiteX29" fmla="*/ 197577 w 317854"/>
                <a:gd name="connsiteY29" fmla="*/ 389873 h 481967"/>
                <a:gd name="connsiteX30" fmla="*/ 207575 w 317854"/>
                <a:gd name="connsiteY30" fmla="*/ 373113 h 481967"/>
                <a:gd name="connsiteX31" fmla="*/ 210930 w 317854"/>
                <a:gd name="connsiteY31" fmla="*/ 369089 h 481967"/>
                <a:gd name="connsiteX32" fmla="*/ 211588 w 317854"/>
                <a:gd name="connsiteY32" fmla="*/ 368574 h 481967"/>
                <a:gd name="connsiteX33" fmla="*/ 215425 w 317854"/>
                <a:gd name="connsiteY33" fmla="*/ 366931 h 481967"/>
                <a:gd name="connsiteX34" fmla="*/ 249832 w 317854"/>
                <a:gd name="connsiteY34" fmla="*/ 347392 h 481967"/>
                <a:gd name="connsiteX35" fmla="*/ 283163 w 317854"/>
                <a:gd name="connsiteY35" fmla="*/ 325050 h 481967"/>
                <a:gd name="connsiteX36" fmla="*/ 303527 w 317854"/>
                <a:gd name="connsiteY36" fmla="*/ 241623 h 481967"/>
                <a:gd name="connsiteX37" fmla="*/ 304074 w 317854"/>
                <a:gd name="connsiteY37" fmla="*/ 202761 h 481967"/>
                <a:gd name="connsiteX38" fmla="*/ 316317 w 317854"/>
                <a:gd name="connsiteY38" fmla="*/ 186914 h 481967"/>
                <a:gd name="connsiteX39" fmla="*/ 311943 w 317854"/>
                <a:gd name="connsiteY39" fmla="*/ 166462 h 481967"/>
                <a:gd name="connsiteX40" fmla="*/ 302033 w 317854"/>
                <a:gd name="connsiteY40" fmla="*/ 176372 h 481967"/>
                <a:gd name="connsiteX41" fmla="*/ 297772 w 317854"/>
                <a:gd name="connsiteY41" fmla="*/ 186881 h 481967"/>
                <a:gd name="connsiteX42" fmla="*/ 289644 w 317854"/>
                <a:gd name="connsiteY42" fmla="*/ 201892 h 481967"/>
                <a:gd name="connsiteX43" fmla="*/ 288950 w 317854"/>
                <a:gd name="connsiteY43" fmla="*/ 236971 h 481967"/>
                <a:gd name="connsiteX44" fmla="*/ 274147 w 317854"/>
                <a:gd name="connsiteY44" fmla="*/ 314066 h 481967"/>
                <a:gd name="connsiteX45" fmla="*/ 243435 w 317854"/>
                <a:gd name="connsiteY45" fmla="*/ 334656 h 481967"/>
                <a:gd name="connsiteX46" fmla="*/ 210226 w 317854"/>
                <a:gd name="connsiteY46" fmla="*/ 353914 h 481967"/>
                <a:gd name="connsiteX47" fmla="*/ 199728 w 317854"/>
                <a:gd name="connsiteY47" fmla="*/ 360548 h 481967"/>
                <a:gd name="connsiteX48" fmla="*/ 190563 w 317854"/>
                <a:gd name="connsiteY48" fmla="*/ 373741 h 481967"/>
                <a:gd name="connsiteX49" fmla="*/ 180423 w 317854"/>
                <a:gd name="connsiteY49" fmla="*/ 392516 h 481967"/>
                <a:gd name="connsiteX50" fmla="*/ 167840 w 317854"/>
                <a:gd name="connsiteY50" fmla="*/ 409309 h 481967"/>
                <a:gd name="connsiteX51" fmla="*/ 95367 w 317854"/>
                <a:gd name="connsiteY51" fmla="*/ 466351 h 481967"/>
                <a:gd name="connsiteX52" fmla="*/ 92854 w 317854"/>
                <a:gd name="connsiteY52" fmla="*/ 475940 h 481967"/>
                <a:gd name="connsiteX53" fmla="*/ 94253 w 317854"/>
                <a:gd name="connsiteY53" fmla="*/ 478678 h 481967"/>
                <a:gd name="connsiteX54" fmla="*/ 105258 w 317854"/>
                <a:gd name="connsiteY54" fmla="*/ 470185 h 481967"/>
                <a:gd name="connsiteX55" fmla="*/ 54131 w 317854"/>
                <a:gd name="connsiteY55" fmla="*/ 418832 h 481967"/>
                <a:gd name="connsiteX56" fmla="*/ 32193 w 317854"/>
                <a:gd name="connsiteY56" fmla="*/ 390716 h 481967"/>
                <a:gd name="connsiteX57" fmla="*/ 22269 w 317854"/>
                <a:gd name="connsiteY57" fmla="*/ 376257 h 481967"/>
                <a:gd name="connsiteX58" fmla="*/ 17091 w 317854"/>
                <a:gd name="connsiteY58" fmla="*/ 368213 h 481967"/>
                <a:gd name="connsiteX59" fmla="*/ 14071 w 317854"/>
                <a:gd name="connsiteY59" fmla="*/ 361980 h 481967"/>
                <a:gd name="connsiteX60" fmla="*/ 13115 w 317854"/>
                <a:gd name="connsiteY60" fmla="*/ 365518 h 481967"/>
                <a:gd name="connsiteX61" fmla="*/ 21878 w 317854"/>
                <a:gd name="connsiteY61" fmla="*/ 349046 h 481967"/>
                <a:gd name="connsiteX62" fmla="*/ 28568 w 317854"/>
                <a:gd name="connsiteY62" fmla="*/ 334269 h 481967"/>
                <a:gd name="connsiteX63" fmla="*/ 43710 w 317854"/>
                <a:gd name="connsiteY63" fmla="*/ 302418 h 481967"/>
                <a:gd name="connsiteX64" fmla="*/ 71362 w 317854"/>
                <a:gd name="connsiteY64" fmla="*/ 245329 h 481967"/>
                <a:gd name="connsiteX65" fmla="*/ 59261 w 317854"/>
                <a:gd name="connsiteY65" fmla="*/ 238256 h 481967"/>
                <a:gd name="connsiteX66" fmla="*/ 61602 w 317854"/>
                <a:gd name="connsiteY66" fmla="*/ 236985 h 481967"/>
                <a:gd name="connsiteX67" fmla="*/ 59638 w 317854"/>
                <a:gd name="connsiteY67" fmla="*/ 236982 h 481967"/>
                <a:gd name="connsiteX68" fmla="*/ 58195 w 317854"/>
                <a:gd name="connsiteY68" fmla="*/ 236573 h 481967"/>
                <a:gd name="connsiteX69" fmla="*/ 47807 w 317854"/>
                <a:gd name="connsiteY69" fmla="*/ 230913 h 481967"/>
                <a:gd name="connsiteX70" fmla="*/ 28841 w 317854"/>
                <a:gd name="connsiteY70" fmla="*/ 204565 h 481967"/>
                <a:gd name="connsiteX71" fmla="*/ 33234 w 317854"/>
                <a:gd name="connsiteY71" fmla="*/ 168000 h 481967"/>
                <a:gd name="connsiteX72" fmla="*/ 59093 w 317854"/>
                <a:gd name="connsiteY72" fmla="*/ 154022 h 481967"/>
                <a:gd name="connsiteX73" fmla="*/ 84204 w 317854"/>
                <a:gd name="connsiteY73" fmla="*/ 171542 h 481967"/>
                <a:gd name="connsiteX74" fmla="*/ 94498 w 317854"/>
                <a:gd name="connsiteY74" fmla="*/ 175730 h 481967"/>
                <a:gd name="connsiteX75" fmla="*/ 121043 w 317854"/>
                <a:gd name="connsiteY75" fmla="*/ 101011 h 481967"/>
                <a:gd name="connsiteX76" fmla="*/ 121376 w 317854"/>
                <a:gd name="connsiteY76" fmla="*/ 52243 h 481967"/>
                <a:gd name="connsiteX77" fmla="*/ 144810 w 317854"/>
                <a:gd name="connsiteY77" fmla="*/ 22726 h 481967"/>
                <a:gd name="connsiteX78" fmla="*/ 186221 w 317854"/>
                <a:gd name="connsiteY78" fmla="*/ 13984 h 481967"/>
                <a:gd name="connsiteX79" fmla="*/ 222688 w 317854"/>
                <a:gd name="connsiteY79" fmla="*/ 25070 h 481967"/>
                <a:gd name="connsiteX80" fmla="*/ 247576 w 317854"/>
                <a:gd name="connsiteY80" fmla="*/ 47321 h 481967"/>
                <a:gd name="connsiteX81" fmla="*/ 263693 w 317854"/>
                <a:gd name="connsiteY81" fmla="*/ 85727 h 481967"/>
                <a:gd name="connsiteX82" fmla="*/ 302033 w 317854"/>
                <a:gd name="connsiteY82" fmla="*/ 176372 h 481967"/>
                <a:gd name="connsiteX83" fmla="*/ 311943 w 317854"/>
                <a:gd name="connsiteY83" fmla="*/ 166462 h 4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17854" h="481967">
                  <a:moveTo>
                    <a:pt x="311943" y="166462"/>
                  </a:moveTo>
                  <a:cubicBezTo>
                    <a:pt x="287730" y="146365"/>
                    <a:pt x="284572" y="112937"/>
                    <a:pt x="277766" y="84314"/>
                  </a:cubicBezTo>
                  <a:cubicBezTo>
                    <a:pt x="274308" y="69766"/>
                    <a:pt x="269652" y="54997"/>
                    <a:pt x="261236" y="42483"/>
                  </a:cubicBezTo>
                  <a:cubicBezTo>
                    <a:pt x="254382" y="32285"/>
                    <a:pt x="245593" y="23620"/>
                    <a:pt x="235501" y="16639"/>
                  </a:cubicBezTo>
                  <a:cubicBezTo>
                    <a:pt x="211547" y="58"/>
                    <a:pt x="181036" y="-4185"/>
                    <a:pt x="153234" y="4155"/>
                  </a:cubicBezTo>
                  <a:cubicBezTo>
                    <a:pt x="138983" y="8430"/>
                    <a:pt x="127021" y="16522"/>
                    <a:pt x="118046" y="28429"/>
                  </a:cubicBezTo>
                  <a:cubicBezTo>
                    <a:pt x="108731" y="40785"/>
                    <a:pt x="105371" y="55015"/>
                    <a:pt x="105255" y="70289"/>
                  </a:cubicBezTo>
                  <a:cubicBezTo>
                    <a:pt x="105109" y="89155"/>
                    <a:pt x="109224" y="108048"/>
                    <a:pt x="107124" y="126900"/>
                  </a:cubicBezTo>
                  <a:cubicBezTo>
                    <a:pt x="105561" y="140979"/>
                    <a:pt x="100004" y="155932"/>
                    <a:pt x="87425" y="163629"/>
                  </a:cubicBezTo>
                  <a:cubicBezTo>
                    <a:pt x="90853" y="165024"/>
                    <a:pt x="94286" y="166419"/>
                    <a:pt x="97718" y="167817"/>
                  </a:cubicBezTo>
                  <a:cubicBezTo>
                    <a:pt x="92825" y="152339"/>
                    <a:pt x="80608" y="141691"/>
                    <a:pt x="64308" y="140151"/>
                  </a:cubicBezTo>
                  <a:cubicBezTo>
                    <a:pt x="49943" y="138792"/>
                    <a:pt x="34826" y="145164"/>
                    <a:pt x="25208" y="155797"/>
                  </a:cubicBezTo>
                  <a:cubicBezTo>
                    <a:pt x="1474" y="182036"/>
                    <a:pt x="13809" y="222727"/>
                    <a:pt x="39741" y="242269"/>
                  </a:cubicBezTo>
                  <a:cubicBezTo>
                    <a:pt x="47431" y="248067"/>
                    <a:pt x="64483" y="257298"/>
                    <a:pt x="71362" y="245329"/>
                  </a:cubicBezTo>
                  <a:lnTo>
                    <a:pt x="59261" y="238256"/>
                  </a:lnTo>
                  <a:cubicBezTo>
                    <a:pt x="51316" y="253669"/>
                    <a:pt x="43907" y="269359"/>
                    <a:pt x="36488" y="285030"/>
                  </a:cubicBezTo>
                  <a:cubicBezTo>
                    <a:pt x="28166" y="302608"/>
                    <a:pt x="18990" y="320062"/>
                    <a:pt x="11833" y="338100"/>
                  </a:cubicBezTo>
                  <a:cubicBezTo>
                    <a:pt x="10073" y="342532"/>
                    <a:pt x="7017" y="346582"/>
                    <a:pt x="4874" y="350850"/>
                  </a:cubicBezTo>
                  <a:cubicBezTo>
                    <a:pt x="2789" y="354995"/>
                    <a:pt x="-282" y="359216"/>
                    <a:pt x="21" y="364028"/>
                  </a:cubicBezTo>
                  <a:cubicBezTo>
                    <a:pt x="320" y="368760"/>
                    <a:pt x="3391" y="372770"/>
                    <a:pt x="5841" y="376636"/>
                  </a:cubicBezTo>
                  <a:cubicBezTo>
                    <a:pt x="8401" y="380675"/>
                    <a:pt x="11023" y="384677"/>
                    <a:pt x="13710" y="388631"/>
                  </a:cubicBezTo>
                  <a:cubicBezTo>
                    <a:pt x="24493" y="404507"/>
                    <a:pt x="36261" y="419745"/>
                    <a:pt x="48902" y="434179"/>
                  </a:cubicBezTo>
                  <a:cubicBezTo>
                    <a:pt x="63267" y="450577"/>
                    <a:pt x="78807" y="465902"/>
                    <a:pt x="95348" y="480095"/>
                  </a:cubicBezTo>
                  <a:cubicBezTo>
                    <a:pt x="101359" y="485254"/>
                    <a:pt x="110075" y="478875"/>
                    <a:pt x="106354" y="471602"/>
                  </a:cubicBezTo>
                  <a:lnTo>
                    <a:pt x="104955" y="468867"/>
                  </a:lnTo>
                  <a:lnTo>
                    <a:pt x="102439" y="478455"/>
                  </a:lnTo>
                  <a:cubicBezTo>
                    <a:pt x="128437" y="465329"/>
                    <a:pt x="152095" y="447444"/>
                    <a:pt x="171783" y="425978"/>
                  </a:cubicBezTo>
                  <a:cubicBezTo>
                    <a:pt x="176592" y="420734"/>
                    <a:pt x="181131" y="415268"/>
                    <a:pt x="185473" y="409634"/>
                  </a:cubicBezTo>
                  <a:cubicBezTo>
                    <a:pt x="187590" y="406884"/>
                    <a:pt x="189902" y="404135"/>
                    <a:pt x="191727" y="401181"/>
                  </a:cubicBezTo>
                  <a:cubicBezTo>
                    <a:pt x="193933" y="397606"/>
                    <a:pt x="195583" y="393579"/>
                    <a:pt x="197577" y="389873"/>
                  </a:cubicBezTo>
                  <a:cubicBezTo>
                    <a:pt x="200652" y="384151"/>
                    <a:pt x="203832" y="378426"/>
                    <a:pt x="207575" y="373113"/>
                  </a:cubicBezTo>
                  <a:cubicBezTo>
                    <a:pt x="208590" y="371674"/>
                    <a:pt x="209667" y="370319"/>
                    <a:pt x="210930" y="369089"/>
                  </a:cubicBezTo>
                  <a:cubicBezTo>
                    <a:pt x="211847" y="368194"/>
                    <a:pt x="210291" y="369239"/>
                    <a:pt x="211588" y="368574"/>
                  </a:cubicBezTo>
                  <a:cubicBezTo>
                    <a:pt x="212778" y="367964"/>
                    <a:pt x="214176" y="367512"/>
                    <a:pt x="215425" y="366931"/>
                  </a:cubicBezTo>
                  <a:cubicBezTo>
                    <a:pt x="227614" y="361264"/>
                    <a:pt x="236793" y="351435"/>
                    <a:pt x="249832" y="347392"/>
                  </a:cubicBezTo>
                  <a:cubicBezTo>
                    <a:pt x="262755" y="343391"/>
                    <a:pt x="274421" y="335332"/>
                    <a:pt x="283163" y="325050"/>
                  </a:cubicBezTo>
                  <a:cubicBezTo>
                    <a:pt x="302997" y="301714"/>
                    <a:pt x="307039" y="271122"/>
                    <a:pt x="303527" y="241623"/>
                  </a:cubicBezTo>
                  <a:cubicBezTo>
                    <a:pt x="302048" y="229233"/>
                    <a:pt x="299262" y="214756"/>
                    <a:pt x="304074" y="202761"/>
                  </a:cubicBezTo>
                  <a:cubicBezTo>
                    <a:pt x="306725" y="196159"/>
                    <a:pt x="313480" y="193260"/>
                    <a:pt x="316317" y="186914"/>
                  </a:cubicBezTo>
                  <a:cubicBezTo>
                    <a:pt x="319476" y="179845"/>
                    <a:pt x="317647" y="171651"/>
                    <a:pt x="311943" y="166462"/>
                  </a:cubicBezTo>
                  <a:cubicBezTo>
                    <a:pt x="305283" y="160405"/>
                    <a:pt x="295344" y="170289"/>
                    <a:pt x="302033" y="176372"/>
                  </a:cubicBezTo>
                  <a:cubicBezTo>
                    <a:pt x="306805" y="180714"/>
                    <a:pt x="300667" y="183730"/>
                    <a:pt x="297772" y="186881"/>
                  </a:cubicBezTo>
                  <a:cubicBezTo>
                    <a:pt x="293865" y="191135"/>
                    <a:pt x="291199" y="196349"/>
                    <a:pt x="289644" y="201892"/>
                  </a:cubicBezTo>
                  <a:cubicBezTo>
                    <a:pt x="286449" y="213259"/>
                    <a:pt x="287584" y="225421"/>
                    <a:pt x="288950" y="236971"/>
                  </a:cubicBezTo>
                  <a:cubicBezTo>
                    <a:pt x="292109" y="263695"/>
                    <a:pt x="291995" y="292008"/>
                    <a:pt x="274147" y="314066"/>
                  </a:cubicBezTo>
                  <a:cubicBezTo>
                    <a:pt x="266037" y="324089"/>
                    <a:pt x="255722" y="330936"/>
                    <a:pt x="243435" y="334656"/>
                  </a:cubicBezTo>
                  <a:cubicBezTo>
                    <a:pt x="230820" y="338479"/>
                    <a:pt x="221698" y="347977"/>
                    <a:pt x="210226" y="353914"/>
                  </a:cubicBezTo>
                  <a:cubicBezTo>
                    <a:pt x="206242" y="355973"/>
                    <a:pt x="202788" y="357101"/>
                    <a:pt x="199728" y="360548"/>
                  </a:cubicBezTo>
                  <a:cubicBezTo>
                    <a:pt x="196175" y="364543"/>
                    <a:pt x="193279" y="369158"/>
                    <a:pt x="190563" y="373741"/>
                  </a:cubicBezTo>
                  <a:cubicBezTo>
                    <a:pt x="186929" y="379872"/>
                    <a:pt x="183782" y="386236"/>
                    <a:pt x="180423" y="392516"/>
                  </a:cubicBezTo>
                  <a:cubicBezTo>
                    <a:pt x="177180" y="398589"/>
                    <a:pt x="172287" y="404073"/>
                    <a:pt x="167840" y="409309"/>
                  </a:cubicBezTo>
                  <a:cubicBezTo>
                    <a:pt x="147721" y="432999"/>
                    <a:pt x="123103" y="452348"/>
                    <a:pt x="95367" y="466351"/>
                  </a:cubicBezTo>
                  <a:cubicBezTo>
                    <a:pt x="91858" y="468125"/>
                    <a:pt x="91215" y="472737"/>
                    <a:pt x="92854" y="475940"/>
                  </a:cubicBezTo>
                  <a:lnTo>
                    <a:pt x="94253" y="478678"/>
                  </a:lnTo>
                  <a:lnTo>
                    <a:pt x="105258" y="470185"/>
                  </a:lnTo>
                  <a:cubicBezTo>
                    <a:pt x="86903" y="454433"/>
                    <a:pt x="69777" y="437282"/>
                    <a:pt x="54131" y="418832"/>
                  </a:cubicBezTo>
                  <a:cubicBezTo>
                    <a:pt x="46438" y="409762"/>
                    <a:pt x="39117" y="400389"/>
                    <a:pt x="32193" y="390716"/>
                  </a:cubicBezTo>
                  <a:cubicBezTo>
                    <a:pt x="28790" y="385962"/>
                    <a:pt x="25482" y="381142"/>
                    <a:pt x="22269" y="376257"/>
                  </a:cubicBezTo>
                  <a:cubicBezTo>
                    <a:pt x="20513" y="373595"/>
                    <a:pt x="18789" y="370915"/>
                    <a:pt x="17091" y="368213"/>
                  </a:cubicBezTo>
                  <a:cubicBezTo>
                    <a:pt x="15912" y="366339"/>
                    <a:pt x="13838" y="364273"/>
                    <a:pt x="14071" y="361980"/>
                  </a:cubicBezTo>
                  <a:lnTo>
                    <a:pt x="13115" y="365518"/>
                  </a:lnTo>
                  <a:cubicBezTo>
                    <a:pt x="15963" y="359964"/>
                    <a:pt x="18742" y="354436"/>
                    <a:pt x="21878" y="349046"/>
                  </a:cubicBezTo>
                  <a:cubicBezTo>
                    <a:pt x="24613" y="344343"/>
                    <a:pt x="26216" y="339155"/>
                    <a:pt x="28568" y="334269"/>
                  </a:cubicBezTo>
                  <a:cubicBezTo>
                    <a:pt x="33665" y="323677"/>
                    <a:pt x="38689" y="313047"/>
                    <a:pt x="43710" y="302418"/>
                  </a:cubicBezTo>
                  <a:cubicBezTo>
                    <a:pt x="52744" y="283307"/>
                    <a:pt x="61675" y="264122"/>
                    <a:pt x="71362" y="245329"/>
                  </a:cubicBezTo>
                  <a:cubicBezTo>
                    <a:pt x="75474" y="237347"/>
                    <a:pt x="63782" y="230384"/>
                    <a:pt x="59261" y="238256"/>
                  </a:cubicBezTo>
                  <a:cubicBezTo>
                    <a:pt x="59736" y="237427"/>
                    <a:pt x="60620" y="237040"/>
                    <a:pt x="61602" y="236985"/>
                  </a:cubicBezTo>
                  <a:cubicBezTo>
                    <a:pt x="60934" y="237026"/>
                    <a:pt x="60306" y="237007"/>
                    <a:pt x="59638" y="236982"/>
                  </a:cubicBezTo>
                  <a:cubicBezTo>
                    <a:pt x="60817" y="237026"/>
                    <a:pt x="59320" y="236898"/>
                    <a:pt x="58195" y="236573"/>
                  </a:cubicBezTo>
                  <a:cubicBezTo>
                    <a:pt x="55183" y="235704"/>
                    <a:pt x="51396" y="233590"/>
                    <a:pt x="47807" y="230913"/>
                  </a:cubicBezTo>
                  <a:cubicBezTo>
                    <a:pt x="39445" y="224673"/>
                    <a:pt x="32131" y="214927"/>
                    <a:pt x="28841" y="204565"/>
                  </a:cubicBezTo>
                  <a:cubicBezTo>
                    <a:pt x="25040" y="192581"/>
                    <a:pt x="25628" y="178417"/>
                    <a:pt x="33234" y="168000"/>
                  </a:cubicBezTo>
                  <a:cubicBezTo>
                    <a:pt x="39186" y="159850"/>
                    <a:pt x="49370" y="154442"/>
                    <a:pt x="59093" y="154022"/>
                  </a:cubicBezTo>
                  <a:cubicBezTo>
                    <a:pt x="70749" y="153518"/>
                    <a:pt x="80472" y="159740"/>
                    <a:pt x="84204" y="171542"/>
                  </a:cubicBezTo>
                  <a:cubicBezTo>
                    <a:pt x="85537" y="175755"/>
                    <a:pt x="90507" y="178172"/>
                    <a:pt x="94498" y="175730"/>
                  </a:cubicBezTo>
                  <a:cubicBezTo>
                    <a:pt x="119995" y="160127"/>
                    <a:pt x="122986" y="128006"/>
                    <a:pt x="121043" y="101011"/>
                  </a:cubicBezTo>
                  <a:cubicBezTo>
                    <a:pt x="119908" y="85204"/>
                    <a:pt x="116815" y="67751"/>
                    <a:pt x="121376" y="52243"/>
                  </a:cubicBezTo>
                  <a:cubicBezTo>
                    <a:pt x="124991" y="39960"/>
                    <a:pt x="133798" y="29159"/>
                    <a:pt x="144810" y="22726"/>
                  </a:cubicBezTo>
                  <a:cubicBezTo>
                    <a:pt x="156908" y="15656"/>
                    <a:pt x="172382" y="13301"/>
                    <a:pt x="186221" y="13984"/>
                  </a:cubicBezTo>
                  <a:cubicBezTo>
                    <a:pt x="199063" y="14616"/>
                    <a:pt x="211620" y="18574"/>
                    <a:pt x="222688" y="25070"/>
                  </a:cubicBezTo>
                  <a:cubicBezTo>
                    <a:pt x="232287" y="30708"/>
                    <a:pt x="241022" y="38281"/>
                    <a:pt x="247576" y="47321"/>
                  </a:cubicBezTo>
                  <a:cubicBezTo>
                    <a:pt x="255857" y="58746"/>
                    <a:pt x="260345" y="72151"/>
                    <a:pt x="263693" y="85727"/>
                  </a:cubicBezTo>
                  <a:cubicBezTo>
                    <a:pt x="271522" y="117454"/>
                    <a:pt x="275104" y="154022"/>
                    <a:pt x="302033" y="176372"/>
                  </a:cubicBezTo>
                  <a:cubicBezTo>
                    <a:pt x="308923" y="182094"/>
                    <a:pt x="318892" y="172232"/>
                    <a:pt x="311943" y="1664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47E4B46A-4BF4-DC21-8149-A59CE46613F1}"/>
                </a:ext>
              </a:extLst>
            </p:cNvPr>
            <p:cNvSpPr/>
            <p:nvPr/>
          </p:nvSpPr>
          <p:spPr>
            <a:xfrm>
              <a:off x="8935508" y="4055988"/>
              <a:ext cx="489105" cy="1011353"/>
            </a:xfrm>
            <a:custGeom>
              <a:avLst/>
              <a:gdLst>
                <a:gd name="connsiteX0" fmla="*/ 398753 w 489105"/>
                <a:gd name="connsiteY0" fmla="*/ 840069 h 1011353"/>
                <a:gd name="connsiteX1" fmla="*/ 353526 w 489105"/>
                <a:gd name="connsiteY1" fmla="*/ 692406 h 1011353"/>
                <a:gd name="connsiteX2" fmla="*/ 372601 w 489105"/>
                <a:gd name="connsiteY2" fmla="*/ 536317 h 1011353"/>
                <a:gd name="connsiteX3" fmla="*/ 398829 w 489105"/>
                <a:gd name="connsiteY3" fmla="*/ 364450 h 1011353"/>
                <a:gd name="connsiteX4" fmla="*/ 422691 w 489105"/>
                <a:gd name="connsiteY4" fmla="*/ 186576 h 1011353"/>
                <a:gd name="connsiteX5" fmla="*/ 435209 w 489105"/>
                <a:gd name="connsiteY5" fmla="*/ 24674 h 1011353"/>
                <a:gd name="connsiteX6" fmla="*/ 435508 w 489105"/>
                <a:gd name="connsiteY6" fmla="*/ 6909 h 1011353"/>
                <a:gd name="connsiteX7" fmla="*/ 423546 w 489105"/>
                <a:gd name="connsiteY7" fmla="*/ 1955 h 1011353"/>
                <a:gd name="connsiteX8" fmla="*/ 273816 w 489105"/>
                <a:gd name="connsiteY8" fmla="*/ 136910 h 1011353"/>
                <a:gd name="connsiteX9" fmla="*/ 116608 w 489105"/>
                <a:gd name="connsiteY9" fmla="*/ 262112 h 1011353"/>
                <a:gd name="connsiteX10" fmla="*/ 35985 w 489105"/>
                <a:gd name="connsiteY10" fmla="*/ 322944 h 1011353"/>
                <a:gd name="connsiteX11" fmla="*/ 15551 w 489105"/>
                <a:gd name="connsiteY11" fmla="*/ 338185 h 1011353"/>
                <a:gd name="connsiteX12" fmla="*/ 6463 w 489105"/>
                <a:gd name="connsiteY12" fmla="*/ 344951 h 1011353"/>
                <a:gd name="connsiteX13" fmla="*/ 7 w 489105"/>
                <a:gd name="connsiteY13" fmla="*/ 355117 h 1011353"/>
                <a:gd name="connsiteX14" fmla="*/ 1705 w 489105"/>
                <a:gd name="connsiteY14" fmla="*/ 404082 h 1011353"/>
                <a:gd name="connsiteX15" fmla="*/ 15515 w 489105"/>
                <a:gd name="connsiteY15" fmla="*/ 581536 h 1011353"/>
                <a:gd name="connsiteX16" fmla="*/ 33425 w 489105"/>
                <a:gd name="connsiteY16" fmla="*/ 756696 h 1011353"/>
                <a:gd name="connsiteX17" fmla="*/ 40936 w 489105"/>
                <a:gd name="connsiteY17" fmla="*/ 853360 h 1011353"/>
                <a:gd name="connsiteX18" fmla="*/ 51310 w 489105"/>
                <a:gd name="connsiteY18" fmla="*/ 938970 h 1011353"/>
                <a:gd name="connsiteX19" fmla="*/ 70410 w 489105"/>
                <a:gd name="connsiteY19" fmla="*/ 972961 h 1011353"/>
                <a:gd name="connsiteX20" fmla="*/ 106647 w 489105"/>
                <a:gd name="connsiteY20" fmla="*/ 996943 h 1011353"/>
                <a:gd name="connsiteX21" fmla="*/ 152096 w 489105"/>
                <a:gd name="connsiteY21" fmla="*/ 1005378 h 1011353"/>
                <a:gd name="connsiteX22" fmla="*/ 197144 w 489105"/>
                <a:gd name="connsiteY22" fmla="*/ 1009318 h 1011353"/>
                <a:gd name="connsiteX23" fmla="*/ 329763 w 489105"/>
                <a:gd name="connsiteY23" fmla="*/ 1008106 h 1011353"/>
                <a:gd name="connsiteX24" fmla="*/ 386773 w 489105"/>
                <a:gd name="connsiteY24" fmla="*/ 1002398 h 1011353"/>
                <a:gd name="connsiteX25" fmla="*/ 418230 w 489105"/>
                <a:gd name="connsiteY25" fmla="*/ 999532 h 1011353"/>
                <a:gd name="connsiteX26" fmla="*/ 456887 w 489105"/>
                <a:gd name="connsiteY26" fmla="*/ 992069 h 1011353"/>
                <a:gd name="connsiteX27" fmla="*/ 485156 w 489105"/>
                <a:gd name="connsiteY27" fmla="*/ 964373 h 1011353"/>
                <a:gd name="connsiteX28" fmla="*/ 486745 w 489105"/>
                <a:gd name="connsiteY28" fmla="*/ 927443 h 1011353"/>
                <a:gd name="connsiteX29" fmla="*/ 433496 w 489105"/>
                <a:gd name="connsiteY29" fmla="*/ 865763 h 1011353"/>
                <a:gd name="connsiteX30" fmla="*/ 398753 w 489105"/>
                <a:gd name="connsiteY30" fmla="*/ 840069 h 1011353"/>
                <a:gd name="connsiteX31" fmla="*/ 388843 w 489105"/>
                <a:gd name="connsiteY31" fmla="*/ 849978 h 1011353"/>
                <a:gd name="connsiteX32" fmla="*/ 473041 w 489105"/>
                <a:gd name="connsiteY32" fmla="*/ 930484 h 1011353"/>
                <a:gd name="connsiteX33" fmla="*/ 457362 w 489105"/>
                <a:gd name="connsiteY33" fmla="*/ 975729 h 1011353"/>
                <a:gd name="connsiteX34" fmla="*/ 407180 w 489105"/>
                <a:gd name="connsiteY34" fmla="*/ 986456 h 1011353"/>
                <a:gd name="connsiteX35" fmla="*/ 325002 w 489105"/>
                <a:gd name="connsiteY35" fmla="*/ 994504 h 1011353"/>
                <a:gd name="connsiteX36" fmla="*/ 236557 w 489105"/>
                <a:gd name="connsiteY36" fmla="*/ 997213 h 1011353"/>
                <a:gd name="connsiteX37" fmla="*/ 180964 w 489105"/>
                <a:gd name="connsiteY37" fmla="*/ 994077 h 1011353"/>
                <a:gd name="connsiteX38" fmla="*/ 147470 w 489105"/>
                <a:gd name="connsiteY38" fmla="*/ 990875 h 1011353"/>
                <a:gd name="connsiteX39" fmla="*/ 114987 w 489105"/>
                <a:gd name="connsiteY39" fmla="*/ 985116 h 1011353"/>
                <a:gd name="connsiteX40" fmla="*/ 70973 w 489105"/>
                <a:gd name="connsiteY40" fmla="*/ 949702 h 1011353"/>
                <a:gd name="connsiteX41" fmla="*/ 57608 w 489105"/>
                <a:gd name="connsiteY41" fmla="*/ 896315 h 1011353"/>
                <a:gd name="connsiteX42" fmla="*/ 53322 w 489105"/>
                <a:gd name="connsiteY42" fmla="*/ 829016 h 1011353"/>
                <a:gd name="connsiteX43" fmla="*/ 47910 w 489105"/>
                <a:gd name="connsiteY43" fmla="*/ 761893 h 1011353"/>
                <a:gd name="connsiteX44" fmla="*/ 35349 w 489105"/>
                <a:gd name="connsiteY44" fmla="*/ 637066 h 1011353"/>
                <a:gd name="connsiteX45" fmla="*/ 15015 w 489105"/>
                <a:gd name="connsiteY45" fmla="*/ 387118 h 1011353"/>
                <a:gd name="connsiteX46" fmla="*/ 13978 w 489105"/>
                <a:gd name="connsiteY46" fmla="*/ 353255 h 1011353"/>
                <a:gd name="connsiteX47" fmla="*/ 10505 w 489105"/>
                <a:gd name="connsiteY47" fmla="*/ 359305 h 1011353"/>
                <a:gd name="connsiteX48" fmla="*/ 180336 w 489105"/>
                <a:gd name="connsiteY48" fmla="*/ 230411 h 1011353"/>
                <a:gd name="connsiteX49" fmla="*/ 344485 w 489105"/>
                <a:gd name="connsiteY49" fmla="*/ 94557 h 1011353"/>
                <a:gd name="connsiteX50" fmla="*/ 433456 w 489105"/>
                <a:gd name="connsiteY50" fmla="*/ 11864 h 1011353"/>
                <a:gd name="connsiteX51" fmla="*/ 421494 w 489105"/>
                <a:gd name="connsiteY51" fmla="*/ 6909 h 1011353"/>
                <a:gd name="connsiteX52" fmla="*/ 410872 w 489105"/>
                <a:gd name="connsiteY52" fmla="*/ 166672 h 1011353"/>
                <a:gd name="connsiteX53" fmla="*/ 387543 w 489105"/>
                <a:gd name="connsiteY53" fmla="*/ 345660 h 1011353"/>
                <a:gd name="connsiteX54" fmla="*/ 360939 w 489105"/>
                <a:gd name="connsiteY54" fmla="*/ 520404 h 1011353"/>
                <a:gd name="connsiteX55" fmla="*/ 340191 w 489105"/>
                <a:gd name="connsiteY55" fmla="*/ 678984 h 1011353"/>
                <a:gd name="connsiteX56" fmla="*/ 375460 w 489105"/>
                <a:gd name="connsiteY56" fmla="*/ 835417 h 1011353"/>
                <a:gd name="connsiteX57" fmla="*/ 388843 w 489105"/>
                <a:gd name="connsiteY57" fmla="*/ 849978 h 1011353"/>
                <a:gd name="connsiteX58" fmla="*/ 398753 w 489105"/>
                <a:gd name="connsiteY58" fmla="*/ 840069 h 101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9105" h="1011353">
                  <a:moveTo>
                    <a:pt x="398753" y="840069"/>
                  </a:moveTo>
                  <a:cubicBezTo>
                    <a:pt x="358595" y="802160"/>
                    <a:pt x="351584" y="744895"/>
                    <a:pt x="353526" y="692406"/>
                  </a:cubicBezTo>
                  <a:cubicBezTo>
                    <a:pt x="355458" y="640115"/>
                    <a:pt x="364787" y="587977"/>
                    <a:pt x="372601" y="536317"/>
                  </a:cubicBezTo>
                  <a:cubicBezTo>
                    <a:pt x="381270" y="479016"/>
                    <a:pt x="390314" y="421773"/>
                    <a:pt x="398829" y="364450"/>
                  </a:cubicBezTo>
                  <a:cubicBezTo>
                    <a:pt x="407618" y="305279"/>
                    <a:pt x="415936" y="246021"/>
                    <a:pt x="422691" y="186576"/>
                  </a:cubicBezTo>
                  <a:cubicBezTo>
                    <a:pt x="428800" y="132806"/>
                    <a:pt x="433828" y="78794"/>
                    <a:pt x="435209" y="24674"/>
                  </a:cubicBezTo>
                  <a:cubicBezTo>
                    <a:pt x="435358" y="18755"/>
                    <a:pt x="435457" y="12832"/>
                    <a:pt x="435508" y="6909"/>
                  </a:cubicBezTo>
                  <a:cubicBezTo>
                    <a:pt x="435559" y="782"/>
                    <a:pt x="427836" y="-2263"/>
                    <a:pt x="423546" y="1955"/>
                  </a:cubicBezTo>
                  <a:cubicBezTo>
                    <a:pt x="375621" y="49076"/>
                    <a:pt x="325319" y="93747"/>
                    <a:pt x="273816" y="136910"/>
                  </a:cubicBezTo>
                  <a:cubicBezTo>
                    <a:pt x="222470" y="179949"/>
                    <a:pt x="169842" y="221436"/>
                    <a:pt x="116608" y="262112"/>
                  </a:cubicBezTo>
                  <a:cubicBezTo>
                    <a:pt x="89858" y="282553"/>
                    <a:pt x="62958" y="302796"/>
                    <a:pt x="35985" y="322944"/>
                  </a:cubicBezTo>
                  <a:cubicBezTo>
                    <a:pt x="29178" y="328031"/>
                    <a:pt x="22365" y="333110"/>
                    <a:pt x="15551" y="338185"/>
                  </a:cubicBezTo>
                  <a:cubicBezTo>
                    <a:pt x="12524" y="340442"/>
                    <a:pt x="9494" y="342695"/>
                    <a:pt x="6463" y="344951"/>
                  </a:cubicBezTo>
                  <a:cubicBezTo>
                    <a:pt x="2362" y="348000"/>
                    <a:pt x="40" y="349746"/>
                    <a:pt x="7" y="355117"/>
                  </a:cubicBezTo>
                  <a:cubicBezTo>
                    <a:pt x="-99" y="371409"/>
                    <a:pt x="968" y="387811"/>
                    <a:pt x="1705" y="404082"/>
                  </a:cubicBezTo>
                  <a:cubicBezTo>
                    <a:pt x="4389" y="463373"/>
                    <a:pt x="9494" y="522504"/>
                    <a:pt x="15515" y="581536"/>
                  </a:cubicBezTo>
                  <a:cubicBezTo>
                    <a:pt x="21470" y="639925"/>
                    <a:pt x="28109" y="698245"/>
                    <a:pt x="33425" y="756696"/>
                  </a:cubicBezTo>
                  <a:cubicBezTo>
                    <a:pt x="36353" y="788883"/>
                    <a:pt x="38902" y="821103"/>
                    <a:pt x="40936" y="853360"/>
                  </a:cubicBezTo>
                  <a:cubicBezTo>
                    <a:pt x="42732" y="881811"/>
                    <a:pt x="42356" y="911581"/>
                    <a:pt x="51310" y="938970"/>
                  </a:cubicBezTo>
                  <a:cubicBezTo>
                    <a:pt x="55388" y="951443"/>
                    <a:pt x="61501" y="963241"/>
                    <a:pt x="70410" y="972961"/>
                  </a:cubicBezTo>
                  <a:cubicBezTo>
                    <a:pt x="80262" y="983707"/>
                    <a:pt x="93162" y="991638"/>
                    <a:pt x="106647" y="996943"/>
                  </a:cubicBezTo>
                  <a:cubicBezTo>
                    <a:pt x="121191" y="1002665"/>
                    <a:pt x="136694" y="1003775"/>
                    <a:pt x="152096" y="1005378"/>
                  </a:cubicBezTo>
                  <a:cubicBezTo>
                    <a:pt x="167089" y="1006944"/>
                    <a:pt x="182107" y="1008284"/>
                    <a:pt x="197144" y="1009318"/>
                  </a:cubicBezTo>
                  <a:cubicBezTo>
                    <a:pt x="241399" y="1012352"/>
                    <a:pt x="285581" y="1012031"/>
                    <a:pt x="329763" y="1008106"/>
                  </a:cubicBezTo>
                  <a:cubicBezTo>
                    <a:pt x="348787" y="1006415"/>
                    <a:pt x="367767" y="1004290"/>
                    <a:pt x="386773" y="1002398"/>
                  </a:cubicBezTo>
                  <a:cubicBezTo>
                    <a:pt x="397248" y="1001358"/>
                    <a:pt x="407732" y="1000386"/>
                    <a:pt x="418230" y="999532"/>
                  </a:cubicBezTo>
                  <a:cubicBezTo>
                    <a:pt x="431634" y="998444"/>
                    <a:pt x="444487" y="997900"/>
                    <a:pt x="456887" y="992069"/>
                  </a:cubicBezTo>
                  <a:cubicBezTo>
                    <a:pt x="468864" y="986438"/>
                    <a:pt x="479876" y="976674"/>
                    <a:pt x="485156" y="964373"/>
                  </a:cubicBezTo>
                  <a:cubicBezTo>
                    <a:pt x="490170" y="952688"/>
                    <a:pt x="490078" y="939583"/>
                    <a:pt x="486745" y="927443"/>
                  </a:cubicBezTo>
                  <a:cubicBezTo>
                    <a:pt x="479007" y="899265"/>
                    <a:pt x="456697" y="881424"/>
                    <a:pt x="433496" y="865763"/>
                  </a:cubicBezTo>
                  <a:cubicBezTo>
                    <a:pt x="421534" y="857690"/>
                    <a:pt x="409397" y="849876"/>
                    <a:pt x="398753" y="840069"/>
                  </a:cubicBezTo>
                  <a:cubicBezTo>
                    <a:pt x="392129" y="833964"/>
                    <a:pt x="382190" y="843851"/>
                    <a:pt x="388843" y="849978"/>
                  </a:cubicBezTo>
                  <a:cubicBezTo>
                    <a:pt x="416879" y="875808"/>
                    <a:pt x="461634" y="890575"/>
                    <a:pt x="473041" y="930484"/>
                  </a:cubicBezTo>
                  <a:cubicBezTo>
                    <a:pt x="478149" y="948347"/>
                    <a:pt x="473169" y="965249"/>
                    <a:pt x="457362" y="975729"/>
                  </a:cubicBezTo>
                  <a:cubicBezTo>
                    <a:pt x="442347" y="985686"/>
                    <a:pt x="424448" y="984926"/>
                    <a:pt x="407180" y="986456"/>
                  </a:cubicBezTo>
                  <a:cubicBezTo>
                    <a:pt x="379762" y="988888"/>
                    <a:pt x="352431" y="992182"/>
                    <a:pt x="325002" y="994504"/>
                  </a:cubicBezTo>
                  <a:cubicBezTo>
                    <a:pt x="295578" y="996998"/>
                    <a:pt x="266082" y="998002"/>
                    <a:pt x="236557" y="997213"/>
                  </a:cubicBezTo>
                  <a:cubicBezTo>
                    <a:pt x="218001" y="996720"/>
                    <a:pt x="199462" y="995607"/>
                    <a:pt x="180964" y="994077"/>
                  </a:cubicBezTo>
                  <a:cubicBezTo>
                    <a:pt x="169787" y="993149"/>
                    <a:pt x="158621" y="992072"/>
                    <a:pt x="147470" y="990875"/>
                  </a:cubicBezTo>
                  <a:cubicBezTo>
                    <a:pt x="136453" y="989691"/>
                    <a:pt x="125547" y="988673"/>
                    <a:pt x="114987" y="985116"/>
                  </a:cubicBezTo>
                  <a:cubicBezTo>
                    <a:pt x="96686" y="978945"/>
                    <a:pt x="80262" y="966808"/>
                    <a:pt x="70973" y="949702"/>
                  </a:cubicBezTo>
                  <a:cubicBezTo>
                    <a:pt x="62154" y="933464"/>
                    <a:pt x="59175" y="914506"/>
                    <a:pt x="57608" y="896315"/>
                  </a:cubicBezTo>
                  <a:cubicBezTo>
                    <a:pt x="55680" y="873932"/>
                    <a:pt x="54906" y="851428"/>
                    <a:pt x="53322" y="829016"/>
                  </a:cubicBezTo>
                  <a:cubicBezTo>
                    <a:pt x="51737" y="806626"/>
                    <a:pt x="49915" y="784250"/>
                    <a:pt x="47910" y="761893"/>
                  </a:cubicBezTo>
                  <a:cubicBezTo>
                    <a:pt x="44175" y="720241"/>
                    <a:pt x="39768" y="678652"/>
                    <a:pt x="35349" y="637066"/>
                  </a:cubicBezTo>
                  <a:cubicBezTo>
                    <a:pt x="26509" y="553913"/>
                    <a:pt x="18188" y="470712"/>
                    <a:pt x="15015" y="387118"/>
                  </a:cubicBezTo>
                  <a:cubicBezTo>
                    <a:pt x="14584" y="375831"/>
                    <a:pt x="14244" y="364545"/>
                    <a:pt x="13978" y="353255"/>
                  </a:cubicBezTo>
                  <a:lnTo>
                    <a:pt x="10505" y="359305"/>
                  </a:lnTo>
                  <a:cubicBezTo>
                    <a:pt x="67533" y="316894"/>
                    <a:pt x="124382" y="274235"/>
                    <a:pt x="180336" y="230411"/>
                  </a:cubicBezTo>
                  <a:cubicBezTo>
                    <a:pt x="236258" y="186613"/>
                    <a:pt x="291266" y="141613"/>
                    <a:pt x="344485" y="94557"/>
                  </a:cubicBezTo>
                  <a:cubicBezTo>
                    <a:pt x="374825" y="67734"/>
                    <a:pt x="404581" y="40258"/>
                    <a:pt x="433456" y="11864"/>
                  </a:cubicBezTo>
                  <a:lnTo>
                    <a:pt x="421494" y="6909"/>
                  </a:lnTo>
                  <a:cubicBezTo>
                    <a:pt x="421041" y="60293"/>
                    <a:pt x="416546" y="113618"/>
                    <a:pt x="410872" y="166672"/>
                  </a:cubicBezTo>
                  <a:cubicBezTo>
                    <a:pt x="404475" y="226504"/>
                    <a:pt x="396284" y="286131"/>
                    <a:pt x="387543" y="345660"/>
                  </a:cubicBezTo>
                  <a:cubicBezTo>
                    <a:pt x="378980" y="403954"/>
                    <a:pt x="369804" y="462157"/>
                    <a:pt x="360939" y="520404"/>
                  </a:cubicBezTo>
                  <a:cubicBezTo>
                    <a:pt x="352935" y="572966"/>
                    <a:pt x="343576" y="625882"/>
                    <a:pt x="340191" y="678984"/>
                  </a:cubicBezTo>
                  <a:cubicBezTo>
                    <a:pt x="336766" y="732696"/>
                    <a:pt x="340841" y="791549"/>
                    <a:pt x="375460" y="835417"/>
                  </a:cubicBezTo>
                  <a:cubicBezTo>
                    <a:pt x="379554" y="840605"/>
                    <a:pt x="384038" y="845440"/>
                    <a:pt x="388843" y="849978"/>
                  </a:cubicBezTo>
                  <a:cubicBezTo>
                    <a:pt x="395397" y="856168"/>
                    <a:pt x="405329" y="846276"/>
                    <a:pt x="398753" y="8400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30CCF9D-476B-257C-33EE-8AF82AF3BD25}"/>
                </a:ext>
              </a:extLst>
            </p:cNvPr>
            <p:cNvSpPr/>
            <p:nvPr/>
          </p:nvSpPr>
          <p:spPr>
            <a:xfrm>
              <a:off x="9078117" y="3667667"/>
              <a:ext cx="138761" cy="102158"/>
            </a:xfrm>
            <a:custGeom>
              <a:avLst/>
              <a:gdLst>
                <a:gd name="connsiteX0" fmla="*/ 12248 w 138761"/>
                <a:gd name="connsiteY0" fmla="*/ 100410 h 102158"/>
                <a:gd name="connsiteX1" fmla="*/ 135399 w 138761"/>
                <a:gd name="connsiteY1" fmla="*/ 13131 h 102158"/>
                <a:gd name="connsiteX2" fmla="*/ 128326 w 138761"/>
                <a:gd name="connsiteY2" fmla="*/ 1030 h 102158"/>
                <a:gd name="connsiteX3" fmla="*/ 2338 w 138761"/>
                <a:gd name="connsiteY3" fmla="*/ 90500 h 102158"/>
                <a:gd name="connsiteX4" fmla="*/ 12248 w 138761"/>
                <a:gd name="connsiteY4" fmla="*/ 100410 h 102158"/>
                <a:gd name="connsiteX5" fmla="*/ 12248 w 138761"/>
                <a:gd name="connsiteY5" fmla="*/ 100410 h 10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761" h="102158">
                  <a:moveTo>
                    <a:pt x="12248" y="100410"/>
                  </a:moveTo>
                  <a:cubicBezTo>
                    <a:pt x="50832" y="67990"/>
                    <a:pt x="92053" y="38837"/>
                    <a:pt x="135399" y="13131"/>
                  </a:cubicBezTo>
                  <a:cubicBezTo>
                    <a:pt x="143151" y="8534"/>
                    <a:pt x="136107" y="-3585"/>
                    <a:pt x="128326" y="1030"/>
                  </a:cubicBezTo>
                  <a:cubicBezTo>
                    <a:pt x="83954" y="27342"/>
                    <a:pt x="41831" y="57316"/>
                    <a:pt x="2338" y="90500"/>
                  </a:cubicBezTo>
                  <a:cubicBezTo>
                    <a:pt x="-4574" y="96310"/>
                    <a:pt x="5383" y="106179"/>
                    <a:pt x="12248" y="100410"/>
                  </a:cubicBezTo>
                  <a:lnTo>
                    <a:pt x="12248" y="10041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31" name="Bildplatzhalter 13">
              <a:extLst>
                <a:ext uri="{FF2B5EF4-FFF2-40B4-BE49-F238E27FC236}">
                  <a16:creationId xmlns:a16="http://schemas.microsoft.com/office/drawing/2014/main" id="{0053AF00-FB1A-2034-37F1-BC4B2A1E0CF8}"/>
                </a:ext>
              </a:extLst>
            </p:cNvPr>
            <p:cNvGrpSpPr/>
            <p:nvPr/>
          </p:nvGrpSpPr>
          <p:grpSpPr>
            <a:xfrm>
              <a:off x="8468646" y="4287286"/>
              <a:ext cx="273593" cy="212124"/>
              <a:chOff x="8001519" y="2762248"/>
              <a:chExt cx="273593" cy="212124"/>
            </a:xfrm>
            <a:solidFill>
              <a:schemeClr val="accent1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9F31AE44-83BB-B916-DAB5-7FB57B8956AD}"/>
                  </a:ext>
                </a:extLst>
              </p:cNvPr>
              <p:cNvSpPr/>
              <p:nvPr/>
            </p:nvSpPr>
            <p:spPr>
              <a:xfrm>
                <a:off x="8008414" y="2769167"/>
                <a:ext cx="329571" cy="384445"/>
              </a:xfrm>
              <a:custGeom>
                <a:avLst/>
                <a:gdLst>
                  <a:gd name="connsiteX0" fmla="*/ 325522 w 329571"/>
                  <a:gd name="connsiteY0" fmla="*/ 220325 h 384445"/>
                  <a:gd name="connsiteX1" fmla="*/ 329571 w 329571"/>
                  <a:gd name="connsiteY1" fmla="*/ 217294 h 384445"/>
                  <a:gd name="connsiteX2" fmla="*/ 257178 w 329571"/>
                  <a:gd name="connsiteY2" fmla="*/ 126060 h 384445"/>
                  <a:gd name="connsiteX3" fmla="*/ 248484 w 329571"/>
                  <a:gd name="connsiteY3" fmla="*/ 114438 h 384445"/>
                  <a:gd name="connsiteX4" fmla="*/ 265810 w 329571"/>
                  <a:gd name="connsiteY4" fmla="*/ 67861 h 384445"/>
                  <a:gd name="connsiteX5" fmla="*/ 196094 w 329571"/>
                  <a:gd name="connsiteY5" fmla="*/ 73725 h 384445"/>
                  <a:gd name="connsiteX6" fmla="*/ 163125 w 329571"/>
                  <a:gd name="connsiteY6" fmla="*/ 45602 h 384445"/>
                  <a:gd name="connsiteX7" fmla="*/ 96195 w 329571"/>
                  <a:gd name="connsiteY7" fmla="*/ 0 h 384445"/>
                  <a:gd name="connsiteX8" fmla="*/ 62715 w 329571"/>
                  <a:gd name="connsiteY8" fmla="*/ 33271 h 384445"/>
                  <a:gd name="connsiteX9" fmla="*/ 13414 w 329571"/>
                  <a:gd name="connsiteY9" fmla="*/ 89028 h 384445"/>
                  <a:gd name="connsiteX10" fmla="*/ 160233 w 329571"/>
                  <a:gd name="connsiteY10" fmla="*/ 323761 h 384445"/>
                  <a:gd name="connsiteX11" fmla="*/ 261063 w 329571"/>
                  <a:gd name="connsiteY11" fmla="*/ 383476 h 384445"/>
                  <a:gd name="connsiteX12" fmla="*/ 324098 w 329571"/>
                  <a:gd name="connsiteY12" fmla="*/ 356762 h 384445"/>
                  <a:gd name="connsiteX13" fmla="*/ 300134 w 329571"/>
                  <a:gd name="connsiteY13" fmla="*/ 245998 h 384445"/>
                  <a:gd name="connsiteX14" fmla="*/ 325522 w 329571"/>
                  <a:gd name="connsiteY14" fmla="*/ 220325 h 384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9571" h="384445">
                    <a:moveTo>
                      <a:pt x="325522" y="220325"/>
                    </a:moveTo>
                    <a:cubicBezTo>
                      <a:pt x="326869" y="219313"/>
                      <a:pt x="328224" y="218305"/>
                      <a:pt x="329571" y="217294"/>
                    </a:cubicBezTo>
                    <a:cubicBezTo>
                      <a:pt x="310036" y="183585"/>
                      <a:pt x="285590" y="152723"/>
                      <a:pt x="257178" y="126060"/>
                    </a:cubicBezTo>
                    <a:cubicBezTo>
                      <a:pt x="253604" y="122705"/>
                      <a:pt x="249806" y="119159"/>
                      <a:pt x="248484" y="114438"/>
                    </a:cubicBezTo>
                    <a:cubicBezTo>
                      <a:pt x="243807" y="97704"/>
                      <a:pt x="272430" y="83927"/>
                      <a:pt x="265810" y="67861"/>
                    </a:cubicBezTo>
                    <a:cubicBezTo>
                      <a:pt x="246476" y="83277"/>
                      <a:pt x="217732" y="85694"/>
                      <a:pt x="196094" y="73725"/>
                    </a:cubicBezTo>
                    <a:cubicBezTo>
                      <a:pt x="183412" y="66711"/>
                      <a:pt x="173601" y="55614"/>
                      <a:pt x="163125" y="45602"/>
                    </a:cubicBezTo>
                    <a:cubicBezTo>
                      <a:pt x="143521" y="26863"/>
                      <a:pt x="120791" y="11422"/>
                      <a:pt x="96195" y="0"/>
                    </a:cubicBezTo>
                    <a:cubicBezTo>
                      <a:pt x="85186" y="11232"/>
                      <a:pt x="74067" y="22357"/>
                      <a:pt x="62715" y="33271"/>
                    </a:cubicBezTo>
                    <a:cubicBezTo>
                      <a:pt x="44776" y="50521"/>
                      <a:pt x="26270" y="67719"/>
                      <a:pt x="13414" y="89028"/>
                    </a:cubicBezTo>
                    <a:cubicBezTo>
                      <a:pt x="-43318" y="183037"/>
                      <a:pt x="94157" y="278440"/>
                      <a:pt x="160233" y="323761"/>
                    </a:cubicBezTo>
                    <a:cubicBezTo>
                      <a:pt x="180418" y="337604"/>
                      <a:pt x="236931" y="379386"/>
                      <a:pt x="261063" y="383476"/>
                    </a:cubicBezTo>
                    <a:cubicBezTo>
                      <a:pt x="285196" y="387562"/>
                      <a:pt x="313326" y="378740"/>
                      <a:pt x="324098" y="356762"/>
                    </a:cubicBezTo>
                    <a:cubicBezTo>
                      <a:pt x="336542" y="331374"/>
                      <a:pt x="286890" y="270973"/>
                      <a:pt x="300134" y="245998"/>
                    </a:cubicBezTo>
                    <a:cubicBezTo>
                      <a:pt x="305823" y="235274"/>
                      <a:pt x="315816" y="227616"/>
                      <a:pt x="325522" y="22032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652CD90D-56FD-430A-2D5F-A582D313BFE7}"/>
                  </a:ext>
                </a:extLst>
              </p:cNvPr>
              <p:cNvSpPr/>
              <p:nvPr/>
            </p:nvSpPr>
            <p:spPr>
              <a:xfrm>
                <a:off x="8001519" y="2762248"/>
                <a:ext cx="343469" cy="398410"/>
              </a:xfrm>
              <a:custGeom>
                <a:avLst/>
                <a:gdLst>
                  <a:gd name="connsiteX0" fmla="*/ 335955 w 343469"/>
                  <a:gd name="connsiteY0" fmla="*/ 233294 h 398410"/>
                  <a:gd name="connsiteX1" fmla="*/ 340005 w 343469"/>
                  <a:gd name="connsiteY1" fmla="*/ 230263 h 398410"/>
                  <a:gd name="connsiteX2" fmla="*/ 342517 w 343469"/>
                  <a:gd name="connsiteY2" fmla="*/ 220675 h 398410"/>
                  <a:gd name="connsiteX3" fmla="*/ 292003 w 343469"/>
                  <a:gd name="connsiteY3" fmla="*/ 151452 h 398410"/>
                  <a:gd name="connsiteX4" fmla="*/ 277657 w 343469"/>
                  <a:gd name="connsiteY4" fmla="*/ 136375 h 398410"/>
                  <a:gd name="connsiteX5" fmla="*/ 263215 w 343469"/>
                  <a:gd name="connsiteY5" fmla="*/ 121777 h 398410"/>
                  <a:gd name="connsiteX6" fmla="*/ 270821 w 343469"/>
                  <a:gd name="connsiteY6" fmla="*/ 101355 h 398410"/>
                  <a:gd name="connsiteX7" fmla="*/ 279461 w 343469"/>
                  <a:gd name="connsiteY7" fmla="*/ 72918 h 398410"/>
                  <a:gd name="connsiteX8" fmla="*/ 267750 w 343469"/>
                  <a:gd name="connsiteY8" fmla="*/ 69825 h 398410"/>
                  <a:gd name="connsiteX9" fmla="*/ 227749 w 343469"/>
                  <a:gd name="connsiteY9" fmla="*/ 80991 h 398410"/>
                  <a:gd name="connsiteX10" fmla="*/ 188358 w 343469"/>
                  <a:gd name="connsiteY10" fmla="*/ 60631 h 398410"/>
                  <a:gd name="connsiteX11" fmla="*/ 150409 w 343469"/>
                  <a:gd name="connsiteY11" fmla="*/ 26936 h 398410"/>
                  <a:gd name="connsiteX12" fmla="*/ 106628 w 343469"/>
                  <a:gd name="connsiteY12" fmla="*/ 869 h 398410"/>
                  <a:gd name="connsiteX13" fmla="*/ 98135 w 343469"/>
                  <a:gd name="connsiteY13" fmla="*/ 1964 h 398410"/>
                  <a:gd name="connsiteX14" fmla="*/ 56622 w 343469"/>
                  <a:gd name="connsiteY14" fmla="*/ 42954 h 398410"/>
                  <a:gd name="connsiteX15" fmla="*/ 20820 w 343469"/>
                  <a:gd name="connsiteY15" fmla="*/ 82506 h 398410"/>
                  <a:gd name="connsiteX16" fmla="*/ 814 w 343469"/>
                  <a:gd name="connsiteY16" fmla="*/ 155056 h 398410"/>
                  <a:gd name="connsiteX17" fmla="*/ 30923 w 343469"/>
                  <a:gd name="connsiteY17" fmla="*/ 221858 h 398410"/>
                  <a:gd name="connsiteX18" fmla="*/ 87356 w 343469"/>
                  <a:gd name="connsiteY18" fmla="*/ 279995 h 398410"/>
                  <a:gd name="connsiteX19" fmla="*/ 148145 w 343469"/>
                  <a:gd name="connsiteY19" fmla="*/ 326068 h 398410"/>
                  <a:gd name="connsiteX20" fmla="*/ 201945 w 343469"/>
                  <a:gd name="connsiteY20" fmla="*/ 363283 h 398410"/>
                  <a:gd name="connsiteX21" fmla="*/ 235622 w 343469"/>
                  <a:gd name="connsiteY21" fmla="*/ 384253 h 398410"/>
                  <a:gd name="connsiteX22" fmla="*/ 264818 w 343469"/>
                  <a:gd name="connsiteY22" fmla="*/ 396905 h 398410"/>
                  <a:gd name="connsiteX23" fmla="*/ 337325 w 343469"/>
                  <a:gd name="connsiteY23" fmla="*/ 366621 h 398410"/>
                  <a:gd name="connsiteX24" fmla="*/ 337577 w 343469"/>
                  <a:gd name="connsiteY24" fmla="*/ 337983 h 398410"/>
                  <a:gd name="connsiteX25" fmla="*/ 324976 w 343469"/>
                  <a:gd name="connsiteY25" fmla="*/ 305106 h 398410"/>
                  <a:gd name="connsiteX26" fmla="*/ 313178 w 343469"/>
                  <a:gd name="connsiteY26" fmla="*/ 273339 h 398410"/>
                  <a:gd name="connsiteX27" fmla="*/ 311849 w 343469"/>
                  <a:gd name="connsiteY27" fmla="*/ 261110 h 398410"/>
                  <a:gd name="connsiteX28" fmla="*/ 318147 w 343469"/>
                  <a:gd name="connsiteY28" fmla="*/ 248977 h 398410"/>
                  <a:gd name="connsiteX29" fmla="*/ 335955 w 343469"/>
                  <a:gd name="connsiteY29" fmla="*/ 233294 h 398410"/>
                  <a:gd name="connsiteX30" fmla="*/ 338467 w 343469"/>
                  <a:gd name="connsiteY30" fmla="*/ 223709 h 398410"/>
                  <a:gd name="connsiteX31" fmla="*/ 328879 w 343469"/>
                  <a:gd name="connsiteY31" fmla="*/ 221193 h 398410"/>
                  <a:gd name="connsiteX32" fmla="*/ 299010 w 343469"/>
                  <a:gd name="connsiteY32" fmla="*/ 254114 h 398410"/>
                  <a:gd name="connsiteX33" fmla="*/ 300887 w 343469"/>
                  <a:gd name="connsiteY33" fmla="*/ 281525 h 398410"/>
                  <a:gd name="connsiteX34" fmla="*/ 324636 w 343469"/>
                  <a:gd name="connsiteY34" fmla="*/ 343913 h 398410"/>
                  <a:gd name="connsiteX35" fmla="*/ 325921 w 343469"/>
                  <a:gd name="connsiteY35" fmla="*/ 356105 h 398410"/>
                  <a:gd name="connsiteX36" fmla="*/ 324888 w 343469"/>
                  <a:gd name="connsiteY36" fmla="*/ 360300 h 398410"/>
                  <a:gd name="connsiteX37" fmla="*/ 324661 w 343469"/>
                  <a:gd name="connsiteY37" fmla="*/ 360698 h 398410"/>
                  <a:gd name="connsiteX38" fmla="*/ 323789 w 343469"/>
                  <a:gd name="connsiteY38" fmla="*/ 362334 h 398410"/>
                  <a:gd name="connsiteX39" fmla="*/ 320754 w 343469"/>
                  <a:gd name="connsiteY39" fmla="*/ 366942 h 398410"/>
                  <a:gd name="connsiteX40" fmla="*/ 287421 w 343469"/>
                  <a:gd name="connsiteY40" fmla="*/ 383928 h 398410"/>
                  <a:gd name="connsiteX41" fmla="*/ 257333 w 343469"/>
                  <a:gd name="connsiteY41" fmla="*/ 379590 h 398410"/>
                  <a:gd name="connsiteX42" fmla="*/ 226219 w 343469"/>
                  <a:gd name="connsiteY42" fmla="*/ 362352 h 398410"/>
                  <a:gd name="connsiteX43" fmla="*/ 170302 w 343469"/>
                  <a:gd name="connsiteY43" fmla="*/ 324381 h 398410"/>
                  <a:gd name="connsiteX44" fmla="*/ 115377 w 343469"/>
                  <a:gd name="connsiteY44" fmla="*/ 284789 h 398410"/>
                  <a:gd name="connsiteX45" fmla="*/ 57360 w 343469"/>
                  <a:gd name="connsiteY45" fmla="*/ 231983 h 398410"/>
                  <a:gd name="connsiteX46" fmla="*/ 18921 w 343469"/>
                  <a:gd name="connsiteY46" fmla="*/ 171260 h 398410"/>
                  <a:gd name="connsiteX47" fmla="*/ 21893 w 343469"/>
                  <a:gd name="connsiteY47" fmla="*/ 107690 h 398410"/>
                  <a:gd name="connsiteX48" fmla="*/ 88331 w 343469"/>
                  <a:gd name="connsiteY48" fmla="*/ 31708 h 398410"/>
                  <a:gd name="connsiteX49" fmla="*/ 108045 w 343469"/>
                  <a:gd name="connsiteY49" fmla="*/ 11874 h 398410"/>
                  <a:gd name="connsiteX50" fmla="*/ 99555 w 343469"/>
                  <a:gd name="connsiteY50" fmla="*/ 12969 h 398410"/>
                  <a:gd name="connsiteX51" fmla="*/ 169527 w 343469"/>
                  <a:gd name="connsiteY51" fmla="*/ 61817 h 398410"/>
                  <a:gd name="connsiteX52" fmla="*/ 201273 w 343469"/>
                  <a:gd name="connsiteY52" fmla="*/ 87658 h 398410"/>
                  <a:gd name="connsiteX53" fmla="*/ 238028 w 343469"/>
                  <a:gd name="connsiteY53" fmla="*/ 95041 h 398410"/>
                  <a:gd name="connsiteX54" fmla="*/ 277660 w 343469"/>
                  <a:gd name="connsiteY54" fmla="*/ 79738 h 398410"/>
                  <a:gd name="connsiteX55" fmla="*/ 265947 w 343469"/>
                  <a:gd name="connsiteY55" fmla="*/ 76646 h 398410"/>
                  <a:gd name="connsiteX56" fmla="*/ 257154 w 343469"/>
                  <a:gd name="connsiteY56" fmla="*/ 96341 h 398410"/>
                  <a:gd name="connsiteX57" fmla="*/ 248402 w 343469"/>
                  <a:gd name="connsiteY57" fmla="*/ 122310 h 398410"/>
                  <a:gd name="connsiteX58" fmla="*/ 259703 w 343469"/>
                  <a:gd name="connsiteY58" fmla="*/ 138482 h 398410"/>
                  <a:gd name="connsiteX59" fmla="*/ 275020 w 343469"/>
                  <a:gd name="connsiteY59" fmla="*/ 153726 h 398410"/>
                  <a:gd name="connsiteX60" fmla="*/ 302943 w 343469"/>
                  <a:gd name="connsiteY60" fmla="*/ 186450 h 398410"/>
                  <a:gd name="connsiteX61" fmla="*/ 330416 w 343469"/>
                  <a:gd name="connsiteY61" fmla="*/ 227751 h 398410"/>
                  <a:gd name="connsiteX62" fmla="*/ 332928 w 343469"/>
                  <a:gd name="connsiteY62" fmla="*/ 218163 h 398410"/>
                  <a:gd name="connsiteX63" fmla="*/ 328879 w 343469"/>
                  <a:gd name="connsiteY63" fmla="*/ 221193 h 398410"/>
                  <a:gd name="connsiteX64" fmla="*/ 326367 w 343469"/>
                  <a:gd name="connsiteY64" fmla="*/ 230782 h 398410"/>
                  <a:gd name="connsiteX65" fmla="*/ 335955 w 343469"/>
                  <a:gd name="connsiteY65" fmla="*/ 233294 h 39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43469" h="398410">
                    <a:moveTo>
                      <a:pt x="335955" y="233294"/>
                    </a:moveTo>
                    <a:cubicBezTo>
                      <a:pt x="337303" y="232282"/>
                      <a:pt x="338654" y="231275"/>
                      <a:pt x="340005" y="230263"/>
                    </a:cubicBezTo>
                    <a:cubicBezTo>
                      <a:pt x="343039" y="227992"/>
                      <a:pt x="344602" y="224257"/>
                      <a:pt x="342517" y="220675"/>
                    </a:cubicBezTo>
                    <a:cubicBezTo>
                      <a:pt x="328123" y="195947"/>
                      <a:pt x="311184" y="172688"/>
                      <a:pt x="292003" y="151452"/>
                    </a:cubicBezTo>
                    <a:cubicBezTo>
                      <a:pt x="287355" y="146300"/>
                      <a:pt x="282572" y="141272"/>
                      <a:pt x="277657" y="136375"/>
                    </a:cubicBezTo>
                    <a:cubicBezTo>
                      <a:pt x="273052" y="131782"/>
                      <a:pt x="266648" y="127327"/>
                      <a:pt x="263215" y="121777"/>
                    </a:cubicBezTo>
                    <a:cubicBezTo>
                      <a:pt x="258958" y="114894"/>
                      <a:pt x="266630" y="106883"/>
                      <a:pt x="270821" y="101355"/>
                    </a:cubicBezTo>
                    <a:cubicBezTo>
                      <a:pt x="276985" y="93230"/>
                      <a:pt x="283422" y="83514"/>
                      <a:pt x="279461" y="72918"/>
                    </a:cubicBezTo>
                    <a:cubicBezTo>
                      <a:pt x="277482" y="67620"/>
                      <a:pt x="272066" y="66469"/>
                      <a:pt x="267750" y="69825"/>
                    </a:cubicBezTo>
                    <a:cubicBezTo>
                      <a:pt x="256490" y="78585"/>
                      <a:pt x="241818" y="82123"/>
                      <a:pt x="227749" y="80991"/>
                    </a:cubicBezTo>
                    <a:cubicBezTo>
                      <a:pt x="212059" y="79724"/>
                      <a:pt x="199487" y="71154"/>
                      <a:pt x="188358" y="60631"/>
                    </a:cubicBezTo>
                    <a:cubicBezTo>
                      <a:pt x="175983" y="48932"/>
                      <a:pt x="164116" y="37130"/>
                      <a:pt x="150409" y="26936"/>
                    </a:cubicBezTo>
                    <a:cubicBezTo>
                      <a:pt x="136741" y="16770"/>
                      <a:pt x="122048" y="8087"/>
                      <a:pt x="106628" y="869"/>
                    </a:cubicBezTo>
                    <a:cubicBezTo>
                      <a:pt x="103795" y="-457"/>
                      <a:pt x="100450" y="-395"/>
                      <a:pt x="98135" y="1964"/>
                    </a:cubicBezTo>
                    <a:cubicBezTo>
                      <a:pt x="84511" y="15850"/>
                      <a:pt x="70625" y="29448"/>
                      <a:pt x="56622" y="42954"/>
                    </a:cubicBezTo>
                    <a:cubicBezTo>
                      <a:pt x="43798" y="55318"/>
                      <a:pt x="31267" y="68021"/>
                      <a:pt x="20820" y="82506"/>
                    </a:cubicBezTo>
                    <a:cubicBezTo>
                      <a:pt x="5458" y="103808"/>
                      <a:pt x="-2713" y="128747"/>
                      <a:pt x="814" y="155056"/>
                    </a:cubicBezTo>
                    <a:cubicBezTo>
                      <a:pt x="4115" y="179659"/>
                      <a:pt x="16172" y="202231"/>
                      <a:pt x="30923" y="221858"/>
                    </a:cubicBezTo>
                    <a:cubicBezTo>
                      <a:pt x="47209" y="243529"/>
                      <a:pt x="66689" y="262534"/>
                      <a:pt x="87356" y="279995"/>
                    </a:cubicBezTo>
                    <a:cubicBezTo>
                      <a:pt x="106785" y="296412"/>
                      <a:pt x="127288" y="311525"/>
                      <a:pt x="148145" y="326068"/>
                    </a:cubicBezTo>
                    <a:cubicBezTo>
                      <a:pt x="166026" y="338534"/>
                      <a:pt x="183830" y="351157"/>
                      <a:pt x="201945" y="363283"/>
                    </a:cubicBezTo>
                    <a:cubicBezTo>
                      <a:pt x="212932" y="370637"/>
                      <a:pt x="224069" y="377812"/>
                      <a:pt x="235622" y="384253"/>
                    </a:cubicBezTo>
                    <a:cubicBezTo>
                      <a:pt x="244706" y="389314"/>
                      <a:pt x="254547" y="394744"/>
                      <a:pt x="264818" y="396905"/>
                    </a:cubicBezTo>
                    <a:cubicBezTo>
                      <a:pt x="291189" y="402455"/>
                      <a:pt x="325297" y="392721"/>
                      <a:pt x="337325" y="366621"/>
                    </a:cubicBezTo>
                    <a:cubicBezTo>
                      <a:pt x="341495" y="357569"/>
                      <a:pt x="340111" y="347301"/>
                      <a:pt x="337577" y="337983"/>
                    </a:cubicBezTo>
                    <a:cubicBezTo>
                      <a:pt x="334498" y="326656"/>
                      <a:pt x="329598" y="315859"/>
                      <a:pt x="324976" y="305106"/>
                    </a:cubicBezTo>
                    <a:cubicBezTo>
                      <a:pt x="320528" y="294758"/>
                      <a:pt x="315862" y="284318"/>
                      <a:pt x="313178" y="273339"/>
                    </a:cubicBezTo>
                    <a:cubicBezTo>
                      <a:pt x="312101" y="268921"/>
                      <a:pt x="311527" y="265718"/>
                      <a:pt x="311849" y="261110"/>
                    </a:cubicBezTo>
                    <a:cubicBezTo>
                      <a:pt x="312097" y="257499"/>
                      <a:pt x="314456" y="253267"/>
                      <a:pt x="318147" y="248977"/>
                    </a:cubicBezTo>
                    <a:cubicBezTo>
                      <a:pt x="323329" y="242952"/>
                      <a:pt x="329631" y="238052"/>
                      <a:pt x="335955" y="233294"/>
                    </a:cubicBezTo>
                    <a:cubicBezTo>
                      <a:pt x="339001" y="231004"/>
                      <a:pt x="340494" y="227269"/>
                      <a:pt x="338467" y="223709"/>
                    </a:cubicBezTo>
                    <a:cubicBezTo>
                      <a:pt x="336762" y="220708"/>
                      <a:pt x="331899" y="218922"/>
                      <a:pt x="328879" y="221193"/>
                    </a:cubicBezTo>
                    <a:cubicBezTo>
                      <a:pt x="317457" y="229789"/>
                      <a:pt x="303483" y="239775"/>
                      <a:pt x="299010" y="254114"/>
                    </a:cubicBezTo>
                    <a:cubicBezTo>
                      <a:pt x="296253" y="262943"/>
                      <a:pt x="298309" y="272915"/>
                      <a:pt x="300887" y="281525"/>
                    </a:cubicBezTo>
                    <a:cubicBezTo>
                      <a:pt x="307266" y="302860"/>
                      <a:pt x="319371" y="322220"/>
                      <a:pt x="324636" y="343913"/>
                    </a:cubicBezTo>
                    <a:cubicBezTo>
                      <a:pt x="325702" y="348316"/>
                      <a:pt x="326272" y="351519"/>
                      <a:pt x="325921" y="356105"/>
                    </a:cubicBezTo>
                    <a:cubicBezTo>
                      <a:pt x="325848" y="357032"/>
                      <a:pt x="325618" y="358427"/>
                      <a:pt x="324888" y="360300"/>
                    </a:cubicBezTo>
                    <a:cubicBezTo>
                      <a:pt x="324439" y="361454"/>
                      <a:pt x="325545" y="358938"/>
                      <a:pt x="324661" y="360698"/>
                    </a:cubicBezTo>
                    <a:cubicBezTo>
                      <a:pt x="324384" y="361249"/>
                      <a:pt x="324092" y="361794"/>
                      <a:pt x="323789" y="362334"/>
                    </a:cubicBezTo>
                    <a:cubicBezTo>
                      <a:pt x="322887" y="363930"/>
                      <a:pt x="321890" y="365500"/>
                      <a:pt x="320754" y="366942"/>
                    </a:cubicBezTo>
                    <a:cubicBezTo>
                      <a:pt x="312813" y="377012"/>
                      <a:pt x="299905" y="382449"/>
                      <a:pt x="287421" y="383928"/>
                    </a:cubicBezTo>
                    <a:cubicBezTo>
                      <a:pt x="276934" y="385166"/>
                      <a:pt x="266918" y="383826"/>
                      <a:pt x="257333" y="379590"/>
                    </a:cubicBezTo>
                    <a:cubicBezTo>
                      <a:pt x="246499" y="374800"/>
                      <a:pt x="236246" y="368625"/>
                      <a:pt x="226219" y="362352"/>
                    </a:cubicBezTo>
                    <a:cubicBezTo>
                      <a:pt x="207104" y="350390"/>
                      <a:pt x="188876" y="337147"/>
                      <a:pt x="170302" y="324381"/>
                    </a:cubicBezTo>
                    <a:cubicBezTo>
                      <a:pt x="151701" y="311594"/>
                      <a:pt x="133163" y="298698"/>
                      <a:pt x="115377" y="284789"/>
                    </a:cubicBezTo>
                    <a:cubicBezTo>
                      <a:pt x="94779" y="268679"/>
                      <a:pt x="74912" y="251408"/>
                      <a:pt x="57360" y="231983"/>
                    </a:cubicBezTo>
                    <a:cubicBezTo>
                      <a:pt x="41352" y="214274"/>
                      <a:pt x="26549" y="194118"/>
                      <a:pt x="18921" y="171260"/>
                    </a:cubicBezTo>
                    <a:cubicBezTo>
                      <a:pt x="11914" y="150265"/>
                      <a:pt x="12126" y="127813"/>
                      <a:pt x="21893" y="107690"/>
                    </a:cubicBezTo>
                    <a:cubicBezTo>
                      <a:pt x="36671" y="77248"/>
                      <a:pt x="64746" y="55051"/>
                      <a:pt x="88331" y="31708"/>
                    </a:cubicBezTo>
                    <a:cubicBezTo>
                      <a:pt x="94958" y="25150"/>
                      <a:pt x="101516" y="18530"/>
                      <a:pt x="108045" y="11874"/>
                    </a:cubicBezTo>
                    <a:lnTo>
                      <a:pt x="99555" y="12969"/>
                    </a:lnTo>
                    <a:cubicBezTo>
                      <a:pt x="125634" y="25183"/>
                      <a:pt x="149025" y="41618"/>
                      <a:pt x="169527" y="61817"/>
                    </a:cubicBezTo>
                    <a:cubicBezTo>
                      <a:pt x="179207" y="71359"/>
                      <a:pt x="189008" y="81433"/>
                      <a:pt x="201273" y="87658"/>
                    </a:cubicBezTo>
                    <a:cubicBezTo>
                      <a:pt x="212545" y="93376"/>
                      <a:pt x="225412" y="95969"/>
                      <a:pt x="238028" y="95041"/>
                    </a:cubicBezTo>
                    <a:cubicBezTo>
                      <a:pt x="252674" y="93961"/>
                      <a:pt x="266093" y="88735"/>
                      <a:pt x="277660" y="79738"/>
                    </a:cubicBezTo>
                    <a:cubicBezTo>
                      <a:pt x="273757" y="78705"/>
                      <a:pt x="269850" y="77675"/>
                      <a:pt x="265947" y="76646"/>
                    </a:cubicBezTo>
                    <a:cubicBezTo>
                      <a:pt x="268495" y="83463"/>
                      <a:pt x="261514" y="90554"/>
                      <a:pt x="257154" y="96341"/>
                    </a:cubicBezTo>
                    <a:cubicBezTo>
                      <a:pt x="251476" y="103874"/>
                      <a:pt x="246258" y="112484"/>
                      <a:pt x="248402" y="122310"/>
                    </a:cubicBezTo>
                    <a:cubicBezTo>
                      <a:pt x="249862" y="129014"/>
                      <a:pt x="254905" y="133954"/>
                      <a:pt x="259703" y="138482"/>
                    </a:cubicBezTo>
                    <a:cubicBezTo>
                      <a:pt x="264939" y="143430"/>
                      <a:pt x="270051" y="148509"/>
                      <a:pt x="275020" y="153726"/>
                    </a:cubicBezTo>
                    <a:cubicBezTo>
                      <a:pt x="284905" y="164111"/>
                      <a:pt x="294282" y="175021"/>
                      <a:pt x="302943" y="186450"/>
                    </a:cubicBezTo>
                    <a:cubicBezTo>
                      <a:pt x="312944" y="199639"/>
                      <a:pt x="322091" y="213449"/>
                      <a:pt x="330416" y="227751"/>
                    </a:cubicBezTo>
                    <a:lnTo>
                      <a:pt x="332928" y="218163"/>
                    </a:lnTo>
                    <a:cubicBezTo>
                      <a:pt x="331581" y="219174"/>
                      <a:pt x="330230" y="220182"/>
                      <a:pt x="328879" y="221193"/>
                    </a:cubicBezTo>
                    <a:cubicBezTo>
                      <a:pt x="325830" y="223479"/>
                      <a:pt x="324344" y="227222"/>
                      <a:pt x="326367" y="230782"/>
                    </a:cubicBezTo>
                    <a:cubicBezTo>
                      <a:pt x="328076" y="233783"/>
                      <a:pt x="332932" y="235558"/>
                      <a:pt x="335955" y="23329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34" name="Bildplatzhalter 13">
              <a:extLst>
                <a:ext uri="{FF2B5EF4-FFF2-40B4-BE49-F238E27FC236}">
                  <a16:creationId xmlns:a16="http://schemas.microsoft.com/office/drawing/2014/main" id="{67CE910C-6AAF-3893-28D8-22C79701790C}"/>
                </a:ext>
              </a:extLst>
            </p:cNvPr>
            <p:cNvGrpSpPr/>
            <p:nvPr/>
          </p:nvGrpSpPr>
          <p:grpSpPr>
            <a:xfrm>
              <a:off x="8975021" y="4844042"/>
              <a:ext cx="358068" cy="118977"/>
              <a:chOff x="8507894" y="3319004"/>
              <a:chExt cx="358068" cy="118977"/>
            </a:xfrm>
            <a:solidFill>
              <a:schemeClr val="accent1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7975167A-E38E-E2B0-CF9D-71F6777D7A98}"/>
                  </a:ext>
                </a:extLst>
              </p:cNvPr>
              <p:cNvSpPr/>
              <p:nvPr/>
            </p:nvSpPr>
            <p:spPr>
              <a:xfrm>
                <a:off x="8514915" y="3325920"/>
                <a:ext cx="435618" cy="209538"/>
              </a:xfrm>
              <a:custGeom>
                <a:avLst/>
                <a:gdLst>
                  <a:gd name="connsiteX0" fmla="*/ 386473 w 435618"/>
                  <a:gd name="connsiteY0" fmla="*/ 196434 h 209538"/>
                  <a:gd name="connsiteX1" fmla="*/ 427048 w 435618"/>
                  <a:gd name="connsiteY1" fmla="*/ 175285 h 209538"/>
                  <a:gd name="connsiteX2" fmla="*/ 413530 w 435618"/>
                  <a:gd name="connsiteY2" fmla="*/ 100428 h 209538"/>
                  <a:gd name="connsiteX3" fmla="*/ 347264 w 435618"/>
                  <a:gd name="connsiteY3" fmla="*/ 50053 h 209538"/>
                  <a:gd name="connsiteX4" fmla="*/ 331622 w 435618"/>
                  <a:gd name="connsiteY4" fmla="*/ 32464 h 209538"/>
                  <a:gd name="connsiteX5" fmla="*/ 175246 w 435618"/>
                  <a:gd name="connsiteY5" fmla="*/ 55746 h 209538"/>
                  <a:gd name="connsiteX6" fmla="*/ 108805 w 435618"/>
                  <a:gd name="connsiteY6" fmla="*/ 44616 h 209538"/>
                  <a:gd name="connsiteX7" fmla="*/ 81803 w 435618"/>
                  <a:gd name="connsiteY7" fmla="*/ 0 h 209538"/>
                  <a:gd name="connsiteX8" fmla="*/ 59956 w 435618"/>
                  <a:gd name="connsiteY8" fmla="*/ 35075 h 209538"/>
                  <a:gd name="connsiteX9" fmla="*/ 51255 w 435618"/>
                  <a:gd name="connsiteY9" fmla="*/ 44496 h 209538"/>
                  <a:gd name="connsiteX10" fmla="*/ 34878 w 435618"/>
                  <a:gd name="connsiteY10" fmla="*/ 45810 h 209538"/>
                  <a:gd name="connsiteX11" fmla="*/ 0 w 435618"/>
                  <a:gd name="connsiteY11" fmla="*/ 37354 h 209538"/>
                  <a:gd name="connsiteX12" fmla="*/ 3045 w 435618"/>
                  <a:gd name="connsiteY12" fmla="*/ 86304 h 209538"/>
                  <a:gd name="connsiteX13" fmla="*/ 33005 w 435618"/>
                  <a:gd name="connsiteY13" fmla="*/ 177209 h 209538"/>
                  <a:gd name="connsiteX14" fmla="*/ 85648 w 435618"/>
                  <a:gd name="connsiteY14" fmla="*/ 201199 h 209538"/>
                  <a:gd name="connsiteX15" fmla="*/ 386473 w 435618"/>
                  <a:gd name="connsiteY15" fmla="*/ 196434 h 2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618" h="209538">
                    <a:moveTo>
                      <a:pt x="386473" y="196434"/>
                    </a:moveTo>
                    <a:cubicBezTo>
                      <a:pt x="401966" y="195346"/>
                      <a:pt x="417360" y="187426"/>
                      <a:pt x="427048" y="175285"/>
                    </a:cubicBezTo>
                    <a:cubicBezTo>
                      <a:pt x="444377" y="153566"/>
                      <a:pt x="433164" y="120091"/>
                      <a:pt x="413530" y="100428"/>
                    </a:cubicBezTo>
                    <a:cubicBezTo>
                      <a:pt x="393896" y="80765"/>
                      <a:pt x="367573" y="69015"/>
                      <a:pt x="347264" y="50053"/>
                    </a:cubicBezTo>
                    <a:cubicBezTo>
                      <a:pt x="341393" y="44573"/>
                      <a:pt x="336222" y="38679"/>
                      <a:pt x="331622" y="32464"/>
                    </a:cubicBezTo>
                    <a:cubicBezTo>
                      <a:pt x="281152" y="47570"/>
                      <a:pt x="227896" y="51737"/>
                      <a:pt x="175246" y="55746"/>
                    </a:cubicBezTo>
                    <a:cubicBezTo>
                      <a:pt x="152319" y="57495"/>
                      <a:pt x="127062" y="58594"/>
                      <a:pt x="108805" y="44616"/>
                    </a:cubicBezTo>
                    <a:cubicBezTo>
                      <a:pt x="94809" y="33899"/>
                      <a:pt x="87985" y="16504"/>
                      <a:pt x="81803" y="0"/>
                    </a:cubicBezTo>
                    <a:cubicBezTo>
                      <a:pt x="74817" y="11874"/>
                      <a:pt x="67533" y="23570"/>
                      <a:pt x="59956" y="35075"/>
                    </a:cubicBezTo>
                    <a:cubicBezTo>
                      <a:pt x="57583" y="38683"/>
                      <a:pt x="55038" y="42407"/>
                      <a:pt x="51255" y="44496"/>
                    </a:cubicBezTo>
                    <a:cubicBezTo>
                      <a:pt x="46369" y="47191"/>
                      <a:pt x="40396" y="46650"/>
                      <a:pt x="34878" y="45810"/>
                    </a:cubicBezTo>
                    <a:cubicBezTo>
                      <a:pt x="23037" y="44010"/>
                      <a:pt x="11360" y="41151"/>
                      <a:pt x="0" y="37354"/>
                    </a:cubicBezTo>
                    <a:cubicBezTo>
                      <a:pt x="1114" y="53270"/>
                      <a:pt x="2140" y="69537"/>
                      <a:pt x="3045" y="86304"/>
                    </a:cubicBezTo>
                    <a:cubicBezTo>
                      <a:pt x="4813" y="119021"/>
                      <a:pt x="8851" y="155075"/>
                      <a:pt x="33005" y="177209"/>
                    </a:cubicBezTo>
                    <a:cubicBezTo>
                      <a:pt x="47373" y="190380"/>
                      <a:pt x="66291" y="198939"/>
                      <a:pt x="85648" y="201199"/>
                    </a:cubicBezTo>
                    <a:cubicBezTo>
                      <a:pt x="239003" y="219102"/>
                      <a:pt x="283021" y="203700"/>
                      <a:pt x="386473" y="19643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7A633FD3-DE52-C830-4973-29852524A086}"/>
                  </a:ext>
                </a:extLst>
              </p:cNvPr>
              <p:cNvSpPr/>
              <p:nvPr/>
            </p:nvSpPr>
            <p:spPr>
              <a:xfrm>
                <a:off x="8507894" y="3319004"/>
                <a:ext cx="449519" cy="223462"/>
              </a:xfrm>
              <a:custGeom>
                <a:avLst/>
                <a:gdLst>
                  <a:gd name="connsiteX0" fmla="*/ 393494 w 449519"/>
                  <a:gd name="connsiteY0" fmla="*/ 210357 h 223462"/>
                  <a:gd name="connsiteX1" fmla="*/ 437201 w 449519"/>
                  <a:gd name="connsiteY1" fmla="*/ 189317 h 223462"/>
                  <a:gd name="connsiteX2" fmla="*/ 448864 w 449519"/>
                  <a:gd name="connsiteY2" fmla="*/ 147220 h 223462"/>
                  <a:gd name="connsiteX3" fmla="*/ 429084 w 449519"/>
                  <a:gd name="connsiteY3" fmla="*/ 106230 h 223462"/>
                  <a:gd name="connsiteX4" fmla="*/ 389280 w 449519"/>
                  <a:gd name="connsiteY4" fmla="*/ 74551 h 223462"/>
                  <a:gd name="connsiteX5" fmla="*/ 344692 w 449519"/>
                  <a:gd name="connsiteY5" fmla="*/ 35846 h 223462"/>
                  <a:gd name="connsiteX6" fmla="*/ 336776 w 449519"/>
                  <a:gd name="connsiteY6" fmla="*/ 32625 h 223462"/>
                  <a:gd name="connsiteX7" fmla="*/ 223988 w 449519"/>
                  <a:gd name="connsiteY7" fmla="*/ 52252 h 223462"/>
                  <a:gd name="connsiteX8" fmla="*/ 168449 w 449519"/>
                  <a:gd name="connsiteY8" fmla="*/ 56502 h 223462"/>
                  <a:gd name="connsiteX9" fmla="*/ 123464 w 449519"/>
                  <a:gd name="connsiteY9" fmla="*/ 48301 h 223462"/>
                  <a:gd name="connsiteX10" fmla="*/ 95582 w 449519"/>
                  <a:gd name="connsiteY10" fmla="*/ 5050 h 223462"/>
                  <a:gd name="connsiteX11" fmla="*/ 82773 w 449519"/>
                  <a:gd name="connsiteY11" fmla="*/ 3378 h 223462"/>
                  <a:gd name="connsiteX12" fmla="*/ 69328 w 449519"/>
                  <a:gd name="connsiteY12" fmla="*/ 25432 h 223462"/>
                  <a:gd name="connsiteX13" fmla="*/ 61872 w 449519"/>
                  <a:gd name="connsiteY13" fmla="*/ 37018 h 223462"/>
                  <a:gd name="connsiteX14" fmla="*/ 55957 w 449519"/>
                  <a:gd name="connsiteY14" fmla="*/ 44606 h 223462"/>
                  <a:gd name="connsiteX15" fmla="*/ 33654 w 449519"/>
                  <a:gd name="connsiteY15" fmla="*/ 44171 h 223462"/>
                  <a:gd name="connsiteX16" fmla="*/ 8886 w 449519"/>
                  <a:gd name="connsiteY16" fmla="*/ 37514 h 223462"/>
                  <a:gd name="connsiteX17" fmla="*/ 13 w 449519"/>
                  <a:gd name="connsiteY17" fmla="*/ 44269 h 223462"/>
                  <a:gd name="connsiteX18" fmla="*/ 4092 w 449519"/>
                  <a:gd name="connsiteY18" fmla="*/ 108388 h 223462"/>
                  <a:gd name="connsiteX19" fmla="*/ 15868 w 449519"/>
                  <a:gd name="connsiteY19" fmla="*/ 161527 h 223462"/>
                  <a:gd name="connsiteX20" fmla="*/ 52221 w 449519"/>
                  <a:gd name="connsiteY20" fmla="*/ 201747 h 223462"/>
                  <a:gd name="connsiteX21" fmla="*/ 79716 w 449519"/>
                  <a:gd name="connsiteY21" fmla="*/ 212876 h 223462"/>
                  <a:gd name="connsiteX22" fmla="*/ 111991 w 449519"/>
                  <a:gd name="connsiteY22" fmla="*/ 217265 h 223462"/>
                  <a:gd name="connsiteX23" fmla="*/ 220862 w 449519"/>
                  <a:gd name="connsiteY23" fmla="*/ 223458 h 223462"/>
                  <a:gd name="connsiteX24" fmla="*/ 300839 w 449519"/>
                  <a:gd name="connsiteY24" fmla="*/ 219069 h 223462"/>
                  <a:gd name="connsiteX25" fmla="*/ 393494 w 449519"/>
                  <a:gd name="connsiteY25" fmla="*/ 210357 h 223462"/>
                  <a:gd name="connsiteX26" fmla="*/ 393494 w 449519"/>
                  <a:gd name="connsiteY26" fmla="*/ 196342 h 223462"/>
                  <a:gd name="connsiteX27" fmla="*/ 236545 w 449519"/>
                  <a:gd name="connsiteY27" fmla="*/ 209221 h 223462"/>
                  <a:gd name="connsiteX28" fmla="*/ 138847 w 449519"/>
                  <a:gd name="connsiteY28" fmla="*/ 205803 h 223462"/>
                  <a:gd name="connsiteX29" fmla="*/ 107701 w 449519"/>
                  <a:gd name="connsiteY29" fmla="*/ 202795 h 223462"/>
                  <a:gd name="connsiteX30" fmla="*/ 78347 w 449519"/>
                  <a:gd name="connsiteY30" fmla="*/ 197978 h 223462"/>
                  <a:gd name="connsiteX31" fmla="*/ 34855 w 449519"/>
                  <a:gd name="connsiteY31" fmla="*/ 167340 h 223462"/>
                  <a:gd name="connsiteX32" fmla="*/ 18636 w 449519"/>
                  <a:gd name="connsiteY32" fmla="*/ 113945 h 223462"/>
                  <a:gd name="connsiteX33" fmla="*/ 14031 w 449519"/>
                  <a:gd name="connsiteY33" fmla="*/ 44269 h 223462"/>
                  <a:gd name="connsiteX34" fmla="*/ 5158 w 449519"/>
                  <a:gd name="connsiteY34" fmla="*/ 51028 h 223462"/>
                  <a:gd name="connsiteX35" fmla="*/ 34129 w 449519"/>
                  <a:gd name="connsiteY35" fmla="*/ 58495 h 223462"/>
                  <a:gd name="connsiteX36" fmla="*/ 61814 w 449519"/>
                  <a:gd name="connsiteY36" fmla="*/ 57462 h 223462"/>
                  <a:gd name="connsiteX37" fmla="*/ 78658 w 449519"/>
                  <a:gd name="connsiteY37" fmla="*/ 36865 h 223462"/>
                  <a:gd name="connsiteX38" fmla="*/ 94877 w 449519"/>
                  <a:gd name="connsiteY38" fmla="*/ 10450 h 223462"/>
                  <a:gd name="connsiteX39" fmla="*/ 82068 w 449519"/>
                  <a:gd name="connsiteY39" fmla="*/ 8778 h 223462"/>
                  <a:gd name="connsiteX40" fmla="*/ 107087 w 449519"/>
                  <a:gd name="connsiteY40" fmla="*/ 53270 h 223462"/>
                  <a:gd name="connsiteX41" fmla="*/ 154523 w 449519"/>
                  <a:gd name="connsiteY41" fmla="*/ 70545 h 223462"/>
                  <a:gd name="connsiteX42" fmla="*/ 210945 w 449519"/>
                  <a:gd name="connsiteY42" fmla="*/ 67408 h 223462"/>
                  <a:gd name="connsiteX43" fmla="*/ 272624 w 449519"/>
                  <a:gd name="connsiteY43" fmla="*/ 60631 h 223462"/>
                  <a:gd name="connsiteX44" fmla="*/ 340504 w 449519"/>
                  <a:gd name="connsiteY44" fmla="*/ 46139 h 223462"/>
                  <a:gd name="connsiteX45" fmla="*/ 332588 w 449519"/>
                  <a:gd name="connsiteY45" fmla="*/ 42918 h 223462"/>
                  <a:gd name="connsiteX46" fmla="*/ 367536 w 449519"/>
                  <a:gd name="connsiteY46" fmla="*/ 76577 h 223462"/>
                  <a:gd name="connsiteX47" fmla="*/ 405875 w 449519"/>
                  <a:gd name="connsiteY47" fmla="*/ 103543 h 223462"/>
                  <a:gd name="connsiteX48" fmla="*/ 431508 w 449519"/>
                  <a:gd name="connsiteY48" fmla="*/ 136427 h 223462"/>
                  <a:gd name="connsiteX49" fmla="*/ 432155 w 449519"/>
                  <a:gd name="connsiteY49" fmla="*/ 172269 h 223462"/>
                  <a:gd name="connsiteX50" fmla="*/ 393494 w 449519"/>
                  <a:gd name="connsiteY50" fmla="*/ 196342 h 223462"/>
                  <a:gd name="connsiteX51" fmla="*/ 393494 w 449519"/>
                  <a:gd name="connsiteY51" fmla="*/ 210357 h 22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49519" h="223462">
                    <a:moveTo>
                      <a:pt x="393494" y="210357"/>
                    </a:moveTo>
                    <a:cubicBezTo>
                      <a:pt x="409991" y="208980"/>
                      <a:pt x="426090" y="201812"/>
                      <a:pt x="437201" y="189317"/>
                    </a:cubicBezTo>
                    <a:cubicBezTo>
                      <a:pt x="447659" y="177552"/>
                      <a:pt x="451113" y="162615"/>
                      <a:pt x="448864" y="147220"/>
                    </a:cubicBezTo>
                    <a:cubicBezTo>
                      <a:pt x="446647" y="132023"/>
                      <a:pt x="439078" y="117746"/>
                      <a:pt x="429084" y="106230"/>
                    </a:cubicBezTo>
                    <a:cubicBezTo>
                      <a:pt x="417965" y="93421"/>
                      <a:pt x="403250" y="83920"/>
                      <a:pt x="389280" y="74551"/>
                    </a:cubicBezTo>
                    <a:cubicBezTo>
                      <a:pt x="372724" y="63447"/>
                      <a:pt x="356775" y="51967"/>
                      <a:pt x="344692" y="35846"/>
                    </a:cubicBezTo>
                    <a:cubicBezTo>
                      <a:pt x="342830" y="33363"/>
                      <a:pt x="339989" y="31672"/>
                      <a:pt x="336776" y="32625"/>
                    </a:cubicBezTo>
                    <a:cubicBezTo>
                      <a:pt x="300050" y="43525"/>
                      <a:pt x="262053" y="48757"/>
                      <a:pt x="223988" y="52252"/>
                    </a:cubicBezTo>
                    <a:cubicBezTo>
                      <a:pt x="205530" y="53946"/>
                      <a:pt x="186977" y="55779"/>
                      <a:pt x="168449" y="56502"/>
                    </a:cubicBezTo>
                    <a:cubicBezTo>
                      <a:pt x="153208" y="57101"/>
                      <a:pt x="136828" y="56538"/>
                      <a:pt x="123464" y="48301"/>
                    </a:cubicBezTo>
                    <a:cubicBezTo>
                      <a:pt x="108274" y="38931"/>
                      <a:pt x="101556" y="20974"/>
                      <a:pt x="95582" y="5050"/>
                    </a:cubicBezTo>
                    <a:cubicBezTo>
                      <a:pt x="93533" y="-405"/>
                      <a:pt x="86030" y="-2143"/>
                      <a:pt x="82773" y="3378"/>
                    </a:cubicBezTo>
                    <a:cubicBezTo>
                      <a:pt x="78398" y="10794"/>
                      <a:pt x="73925" y="18151"/>
                      <a:pt x="69328" y="25432"/>
                    </a:cubicBezTo>
                    <a:cubicBezTo>
                      <a:pt x="66874" y="29314"/>
                      <a:pt x="64391" y="33177"/>
                      <a:pt x="61872" y="37018"/>
                    </a:cubicBezTo>
                    <a:cubicBezTo>
                      <a:pt x="60170" y="39610"/>
                      <a:pt x="58502" y="42725"/>
                      <a:pt x="55957" y="44606"/>
                    </a:cubicBezTo>
                    <a:cubicBezTo>
                      <a:pt x="50231" y="48830"/>
                      <a:pt x="39832" y="45431"/>
                      <a:pt x="33654" y="44171"/>
                    </a:cubicBezTo>
                    <a:cubicBezTo>
                      <a:pt x="25267" y="42458"/>
                      <a:pt x="17014" y="40195"/>
                      <a:pt x="8886" y="37514"/>
                    </a:cubicBezTo>
                    <a:cubicBezTo>
                      <a:pt x="4756" y="36153"/>
                      <a:pt x="-293" y="39844"/>
                      <a:pt x="13" y="44269"/>
                    </a:cubicBezTo>
                    <a:cubicBezTo>
                      <a:pt x="1499" y="65626"/>
                      <a:pt x="2248" y="87064"/>
                      <a:pt x="4092" y="108388"/>
                    </a:cubicBezTo>
                    <a:cubicBezTo>
                      <a:pt x="5662" y="126554"/>
                      <a:pt x="8558" y="144705"/>
                      <a:pt x="15868" y="161527"/>
                    </a:cubicBezTo>
                    <a:cubicBezTo>
                      <a:pt x="23328" y="178703"/>
                      <a:pt x="36100" y="192319"/>
                      <a:pt x="52221" y="201747"/>
                    </a:cubicBezTo>
                    <a:cubicBezTo>
                      <a:pt x="60747" y="206731"/>
                      <a:pt x="70117" y="210546"/>
                      <a:pt x="79716" y="212876"/>
                    </a:cubicBezTo>
                    <a:cubicBezTo>
                      <a:pt x="90240" y="215432"/>
                      <a:pt x="101242" y="216140"/>
                      <a:pt x="111991" y="217265"/>
                    </a:cubicBezTo>
                    <a:cubicBezTo>
                      <a:pt x="148151" y="221048"/>
                      <a:pt x="184486" y="223585"/>
                      <a:pt x="220862" y="223458"/>
                    </a:cubicBezTo>
                    <a:cubicBezTo>
                      <a:pt x="247590" y="223359"/>
                      <a:pt x="274242" y="221632"/>
                      <a:pt x="300839" y="219069"/>
                    </a:cubicBezTo>
                    <a:cubicBezTo>
                      <a:pt x="331723" y="216093"/>
                      <a:pt x="362540" y="212548"/>
                      <a:pt x="393494" y="210357"/>
                    </a:cubicBezTo>
                    <a:cubicBezTo>
                      <a:pt x="402439" y="209725"/>
                      <a:pt x="402509" y="195707"/>
                      <a:pt x="393494" y="196342"/>
                    </a:cubicBezTo>
                    <a:cubicBezTo>
                      <a:pt x="341129" y="200045"/>
                      <a:pt x="289074" y="207918"/>
                      <a:pt x="236545" y="209221"/>
                    </a:cubicBezTo>
                    <a:cubicBezTo>
                      <a:pt x="203945" y="210028"/>
                      <a:pt x="171330" y="208560"/>
                      <a:pt x="138847" y="205803"/>
                    </a:cubicBezTo>
                    <a:cubicBezTo>
                      <a:pt x="128452" y="204920"/>
                      <a:pt x="118071" y="203908"/>
                      <a:pt x="107701" y="202795"/>
                    </a:cubicBezTo>
                    <a:cubicBezTo>
                      <a:pt x="97802" y="201728"/>
                      <a:pt x="87921" y="200874"/>
                      <a:pt x="78347" y="197978"/>
                    </a:cubicBezTo>
                    <a:cubicBezTo>
                      <a:pt x="61321" y="192830"/>
                      <a:pt x="44747" y="182391"/>
                      <a:pt x="34855" y="167340"/>
                    </a:cubicBezTo>
                    <a:cubicBezTo>
                      <a:pt x="24500" y="151580"/>
                      <a:pt x="20571" y="132440"/>
                      <a:pt x="18636" y="113945"/>
                    </a:cubicBezTo>
                    <a:cubicBezTo>
                      <a:pt x="16215" y="90821"/>
                      <a:pt x="15641" y="67463"/>
                      <a:pt x="14031" y="44269"/>
                    </a:cubicBezTo>
                    <a:cubicBezTo>
                      <a:pt x="11073" y="46522"/>
                      <a:pt x="8116" y="48775"/>
                      <a:pt x="5158" y="51028"/>
                    </a:cubicBezTo>
                    <a:cubicBezTo>
                      <a:pt x="14645" y="54157"/>
                      <a:pt x="24303" y="56699"/>
                      <a:pt x="34129" y="58495"/>
                    </a:cubicBezTo>
                    <a:cubicBezTo>
                      <a:pt x="43133" y="60135"/>
                      <a:pt x="53361" y="62224"/>
                      <a:pt x="61814" y="57462"/>
                    </a:cubicBezTo>
                    <a:cubicBezTo>
                      <a:pt x="69525" y="53113"/>
                      <a:pt x="74049" y="44058"/>
                      <a:pt x="78658" y="36865"/>
                    </a:cubicBezTo>
                    <a:cubicBezTo>
                      <a:pt x="84230" y="28163"/>
                      <a:pt x="89626" y="19352"/>
                      <a:pt x="94877" y="10450"/>
                    </a:cubicBezTo>
                    <a:cubicBezTo>
                      <a:pt x="90605" y="9892"/>
                      <a:pt x="86336" y="9333"/>
                      <a:pt x="82068" y="8778"/>
                    </a:cubicBezTo>
                    <a:cubicBezTo>
                      <a:pt x="88023" y="24658"/>
                      <a:pt x="94428" y="41403"/>
                      <a:pt x="107087" y="53270"/>
                    </a:cubicBezTo>
                    <a:cubicBezTo>
                      <a:pt x="120003" y="65378"/>
                      <a:pt x="137241" y="69778"/>
                      <a:pt x="154523" y="70545"/>
                    </a:cubicBezTo>
                    <a:cubicBezTo>
                      <a:pt x="173273" y="71377"/>
                      <a:pt x="192286" y="68971"/>
                      <a:pt x="210945" y="67408"/>
                    </a:cubicBezTo>
                    <a:cubicBezTo>
                      <a:pt x="231561" y="65681"/>
                      <a:pt x="252147" y="63596"/>
                      <a:pt x="272624" y="60631"/>
                    </a:cubicBezTo>
                    <a:cubicBezTo>
                      <a:pt x="295548" y="57312"/>
                      <a:pt x="318285" y="52730"/>
                      <a:pt x="340504" y="46139"/>
                    </a:cubicBezTo>
                    <a:lnTo>
                      <a:pt x="332588" y="42918"/>
                    </a:lnTo>
                    <a:cubicBezTo>
                      <a:pt x="342483" y="56118"/>
                      <a:pt x="354171" y="66952"/>
                      <a:pt x="367536" y="76577"/>
                    </a:cubicBezTo>
                    <a:cubicBezTo>
                      <a:pt x="380206" y="85702"/>
                      <a:pt x="393778" y="93633"/>
                      <a:pt x="405875" y="103543"/>
                    </a:cubicBezTo>
                    <a:cubicBezTo>
                      <a:pt x="416833" y="112521"/>
                      <a:pt x="426272" y="123074"/>
                      <a:pt x="431508" y="136427"/>
                    </a:cubicBezTo>
                    <a:cubicBezTo>
                      <a:pt x="435890" y="147607"/>
                      <a:pt x="437866" y="161158"/>
                      <a:pt x="432155" y="172269"/>
                    </a:cubicBezTo>
                    <a:cubicBezTo>
                      <a:pt x="424980" y="186225"/>
                      <a:pt x="408789" y="195065"/>
                      <a:pt x="393494" y="196342"/>
                    </a:cubicBezTo>
                    <a:cubicBezTo>
                      <a:pt x="384573" y="197088"/>
                      <a:pt x="384493" y="211109"/>
                      <a:pt x="393494" y="210357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4D55ED0E-56C7-1BA8-38FC-8F5EEE4431B5}"/>
                </a:ext>
              </a:extLst>
            </p:cNvPr>
            <p:cNvSpPr/>
            <p:nvPr/>
          </p:nvSpPr>
          <p:spPr>
            <a:xfrm>
              <a:off x="11062504" y="2830911"/>
              <a:ext cx="15267" cy="20035"/>
            </a:xfrm>
            <a:custGeom>
              <a:avLst/>
              <a:gdLst>
                <a:gd name="connsiteX0" fmla="*/ 2118 w 15267"/>
                <a:gd name="connsiteY0" fmla="*/ 11966 h 20035"/>
                <a:gd name="connsiteX1" fmla="*/ 2436 w 15267"/>
                <a:gd name="connsiteY1" fmla="*/ 12320 h 20035"/>
                <a:gd name="connsiteX2" fmla="*/ 1341 w 15267"/>
                <a:gd name="connsiteY2" fmla="*/ 10904 h 20035"/>
                <a:gd name="connsiteX3" fmla="*/ 1863 w 15267"/>
                <a:gd name="connsiteY3" fmla="*/ 11787 h 20035"/>
                <a:gd name="connsiteX4" fmla="*/ 1154 w 15267"/>
                <a:gd name="connsiteY4" fmla="*/ 10115 h 20035"/>
                <a:gd name="connsiteX5" fmla="*/ 1465 w 15267"/>
                <a:gd name="connsiteY5" fmla="*/ 11261 h 20035"/>
                <a:gd name="connsiteX6" fmla="*/ 1213 w 15267"/>
                <a:gd name="connsiteY6" fmla="*/ 9396 h 20035"/>
                <a:gd name="connsiteX7" fmla="*/ 1213 w 15267"/>
                <a:gd name="connsiteY7" fmla="*/ 10590 h 20035"/>
                <a:gd name="connsiteX8" fmla="*/ 1461 w 15267"/>
                <a:gd name="connsiteY8" fmla="*/ 8727 h 20035"/>
                <a:gd name="connsiteX9" fmla="*/ 1151 w 15267"/>
                <a:gd name="connsiteY9" fmla="*/ 9874 h 20035"/>
                <a:gd name="connsiteX10" fmla="*/ 1855 w 15267"/>
                <a:gd name="connsiteY10" fmla="*/ 8198 h 20035"/>
                <a:gd name="connsiteX11" fmla="*/ 1337 w 15267"/>
                <a:gd name="connsiteY11" fmla="*/ 9082 h 20035"/>
                <a:gd name="connsiteX12" fmla="*/ 2432 w 15267"/>
                <a:gd name="connsiteY12" fmla="*/ 7665 h 20035"/>
                <a:gd name="connsiteX13" fmla="*/ 2056 w 15267"/>
                <a:gd name="connsiteY13" fmla="*/ 8074 h 20035"/>
                <a:gd name="connsiteX14" fmla="*/ 607 w 15267"/>
                <a:gd name="connsiteY14" fmla="*/ 10330 h 20035"/>
                <a:gd name="connsiteX15" fmla="*/ 4 w 15267"/>
                <a:gd name="connsiteY15" fmla="*/ 13029 h 20035"/>
                <a:gd name="connsiteX16" fmla="*/ 607 w 15267"/>
                <a:gd name="connsiteY16" fmla="*/ 15731 h 20035"/>
                <a:gd name="connsiteX17" fmla="*/ 2056 w 15267"/>
                <a:gd name="connsiteY17" fmla="*/ 17984 h 20035"/>
                <a:gd name="connsiteX18" fmla="*/ 3473 w 15267"/>
                <a:gd name="connsiteY18" fmla="*/ 19079 h 20035"/>
                <a:gd name="connsiteX19" fmla="*/ 7011 w 15267"/>
                <a:gd name="connsiteY19" fmla="*/ 20036 h 20035"/>
                <a:gd name="connsiteX20" fmla="*/ 8873 w 15267"/>
                <a:gd name="connsiteY20" fmla="*/ 19787 h 20035"/>
                <a:gd name="connsiteX21" fmla="*/ 11966 w 15267"/>
                <a:gd name="connsiteY21" fmla="*/ 17984 h 20035"/>
                <a:gd name="connsiteX22" fmla="*/ 15267 w 15267"/>
                <a:gd name="connsiteY22" fmla="*/ 10035 h 20035"/>
                <a:gd name="connsiteX23" fmla="*/ 12028 w 15267"/>
                <a:gd name="connsiteY23" fmla="*/ 2056 h 20035"/>
                <a:gd name="connsiteX24" fmla="*/ 9772 w 15267"/>
                <a:gd name="connsiteY24" fmla="*/ 607 h 20035"/>
                <a:gd name="connsiteX25" fmla="*/ 7073 w 15267"/>
                <a:gd name="connsiteY25" fmla="*/ 4 h 20035"/>
                <a:gd name="connsiteX26" fmla="*/ 4375 w 15267"/>
                <a:gd name="connsiteY26" fmla="*/ 607 h 20035"/>
                <a:gd name="connsiteX27" fmla="*/ 2118 w 15267"/>
                <a:gd name="connsiteY27" fmla="*/ 2056 h 20035"/>
                <a:gd name="connsiteX28" fmla="*/ 1023 w 15267"/>
                <a:gd name="connsiteY28" fmla="*/ 3477 h 20035"/>
                <a:gd name="connsiteX29" fmla="*/ 66 w 15267"/>
                <a:gd name="connsiteY29" fmla="*/ 7011 h 20035"/>
                <a:gd name="connsiteX30" fmla="*/ 314 w 15267"/>
                <a:gd name="connsiteY30" fmla="*/ 8873 h 20035"/>
                <a:gd name="connsiteX31" fmla="*/ 2118 w 15267"/>
                <a:gd name="connsiteY31" fmla="*/ 11966 h 20035"/>
                <a:gd name="connsiteX32" fmla="*/ 2118 w 15267"/>
                <a:gd name="connsiteY32" fmla="*/ 11966 h 2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267" h="20035">
                  <a:moveTo>
                    <a:pt x="2118" y="11966"/>
                  </a:moveTo>
                  <a:cubicBezTo>
                    <a:pt x="2232" y="12079"/>
                    <a:pt x="2337" y="12196"/>
                    <a:pt x="2436" y="12320"/>
                  </a:cubicBezTo>
                  <a:lnTo>
                    <a:pt x="1341" y="10904"/>
                  </a:lnTo>
                  <a:cubicBezTo>
                    <a:pt x="1552" y="11177"/>
                    <a:pt x="1724" y="11470"/>
                    <a:pt x="1863" y="11787"/>
                  </a:cubicBezTo>
                  <a:lnTo>
                    <a:pt x="1154" y="10115"/>
                  </a:lnTo>
                  <a:cubicBezTo>
                    <a:pt x="1308" y="10484"/>
                    <a:pt x="1410" y="10863"/>
                    <a:pt x="1465" y="11261"/>
                  </a:cubicBezTo>
                  <a:lnTo>
                    <a:pt x="1213" y="9396"/>
                  </a:lnTo>
                  <a:cubicBezTo>
                    <a:pt x="1260" y="9797"/>
                    <a:pt x="1260" y="10192"/>
                    <a:pt x="1213" y="10590"/>
                  </a:cubicBezTo>
                  <a:lnTo>
                    <a:pt x="1461" y="8727"/>
                  </a:lnTo>
                  <a:cubicBezTo>
                    <a:pt x="1406" y="9122"/>
                    <a:pt x="1304" y="9505"/>
                    <a:pt x="1151" y="9874"/>
                  </a:cubicBezTo>
                  <a:lnTo>
                    <a:pt x="1855" y="8198"/>
                  </a:lnTo>
                  <a:cubicBezTo>
                    <a:pt x="1717" y="8516"/>
                    <a:pt x="1545" y="8808"/>
                    <a:pt x="1337" y="9082"/>
                  </a:cubicBezTo>
                  <a:lnTo>
                    <a:pt x="2432" y="7665"/>
                  </a:lnTo>
                  <a:cubicBezTo>
                    <a:pt x="2316" y="7811"/>
                    <a:pt x="2191" y="7946"/>
                    <a:pt x="2056" y="8074"/>
                  </a:cubicBezTo>
                  <a:cubicBezTo>
                    <a:pt x="1374" y="8709"/>
                    <a:pt x="891" y="9461"/>
                    <a:pt x="607" y="10330"/>
                  </a:cubicBezTo>
                  <a:cubicBezTo>
                    <a:pt x="168" y="11167"/>
                    <a:pt x="-32" y="12065"/>
                    <a:pt x="4" y="13029"/>
                  </a:cubicBezTo>
                  <a:cubicBezTo>
                    <a:pt x="-32" y="13996"/>
                    <a:pt x="168" y="14895"/>
                    <a:pt x="607" y="15731"/>
                  </a:cubicBezTo>
                  <a:cubicBezTo>
                    <a:pt x="891" y="16600"/>
                    <a:pt x="1374" y="17348"/>
                    <a:pt x="2056" y="17984"/>
                  </a:cubicBezTo>
                  <a:lnTo>
                    <a:pt x="3473" y="19079"/>
                  </a:lnTo>
                  <a:cubicBezTo>
                    <a:pt x="4568" y="19714"/>
                    <a:pt x="5748" y="20032"/>
                    <a:pt x="7011" y="20036"/>
                  </a:cubicBezTo>
                  <a:lnTo>
                    <a:pt x="8873" y="19787"/>
                  </a:lnTo>
                  <a:cubicBezTo>
                    <a:pt x="10060" y="19455"/>
                    <a:pt x="11094" y="18853"/>
                    <a:pt x="11966" y="17984"/>
                  </a:cubicBezTo>
                  <a:cubicBezTo>
                    <a:pt x="14102" y="15942"/>
                    <a:pt x="15234" y="12963"/>
                    <a:pt x="15267" y="10035"/>
                  </a:cubicBezTo>
                  <a:cubicBezTo>
                    <a:pt x="15296" y="7091"/>
                    <a:pt x="14113" y="4138"/>
                    <a:pt x="12028" y="2056"/>
                  </a:cubicBezTo>
                  <a:cubicBezTo>
                    <a:pt x="11393" y="1373"/>
                    <a:pt x="10641" y="891"/>
                    <a:pt x="9772" y="607"/>
                  </a:cubicBezTo>
                  <a:cubicBezTo>
                    <a:pt x="8939" y="168"/>
                    <a:pt x="8037" y="-32"/>
                    <a:pt x="7073" y="4"/>
                  </a:cubicBezTo>
                  <a:cubicBezTo>
                    <a:pt x="6109" y="-32"/>
                    <a:pt x="5207" y="168"/>
                    <a:pt x="4375" y="607"/>
                  </a:cubicBezTo>
                  <a:cubicBezTo>
                    <a:pt x="3506" y="891"/>
                    <a:pt x="2754" y="1373"/>
                    <a:pt x="2118" y="2056"/>
                  </a:cubicBezTo>
                  <a:lnTo>
                    <a:pt x="1023" y="3477"/>
                  </a:lnTo>
                  <a:cubicBezTo>
                    <a:pt x="388" y="4568"/>
                    <a:pt x="70" y="5748"/>
                    <a:pt x="66" y="7011"/>
                  </a:cubicBezTo>
                  <a:lnTo>
                    <a:pt x="314" y="8873"/>
                  </a:lnTo>
                  <a:cubicBezTo>
                    <a:pt x="651" y="10060"/>
                    <a:pt x="1249" y="11093"/>
                    <a:pt x="2118" y="11966"/>
                  </a:cubicBezTo>
                  <a:lnTo>
                    <a:pt x="2118" y="11966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168F90EA-DDD5-D4B3-8271-283C6651FB05}"/>
                </a:ext>
              </a:extLst>
            </p:cNvPr>
            <p:cNvSpPr/>
            <p:nvPr/>
          </p:nvSpPr>
          <p:spPr>
            <a:xfrm>
              <a:off x="11056496" y="2789510"/>
              <a:ext cx="32605" cy="16156"/>
            </a:xfrm>
            <a:custGeom>
              <a:avLst/>
              <a:gdLst>
                <a:gd name="connsiteX0" fmla="*/ 10540 w 32605"/>
                <a:gd name="connsiteY0" fmla="*/ 15268 h 16156"/>
                <a:gd name="connsiteX1" fmla="*/ 11928 w 32605"/>
                <a:gd name="connsiteY1" fmla="*/ 14607 h 16156"/>
                <a:gd name="connsiteX2" fmla="*/ 10255 w 32605"/>
                <a:gd name="connsiteY2" fmla="*/ 15312 h 16156"/>
                <a:gd name="connsiteX3" fmla="*/ 15583 w 32605"/>
                <a:gd name="connsiteY3" fmla="*/ 13863 h 16156"/>
                <a:gd name="connsiteX4" fmla="*/ 13720 w 32605"/>
                <a:gd name="connsiteY4" fmla="*/ 14115 h 16156"/>
                <a:gd name="connsiteX5" fmla="*/ 19245 w 32605"/>
                <a:gd name="connsiteY5" fmla="*/ 14126 h 16156"/>
                <a:gd name="connsiteX6" fmla="*/ 17383 w 32605"/>
                <a:gd name="connsiteY6" fmla="*/ 13874 h 16156"/>
                <a:gd name="connsiteX7" fmla="*/ 22422 w 32605"/>
                <a:gd name="connsiteY7" fmla="*/ 15225 h 16156"/>
                <a:gd name="connsiteX8" fmla="*/ 20750 w 32605"/>
                <a:gd name="connsiteY8" fmla="*/ 14520 h 16156"/>
                <a:gd name="connsiteX9" fmla="*/ 22144 w 32605"/>
                <a:gd name="connsiteY9" fmla="*/ 15166 h 16156"/>
                <a:gd name="connsiteX10" fmla="*/ 27545 w 32605"/>
                <a:gd name="connsiteY10" fmla="*/ 15871 h 16156"/>
                <a:gd name="connsiteX11" fmla="*/ 31733 w 32605"/>
                <a:gd name="connsiteY11" fmla="*/ 12650 h 16156"/>
                <a:gd name="connsiteX12" fmla="*/ 29217 w 32605"/>
                <a:gd name="connsiteY12" fmla="*/ 3066 h 16156"/>
                <a:gd name="connsiteX13" fmla="*/ 3464 w 32605"/>
                <a:gd name="connsiteY13" fmla="*/ 3168 h 16156"/>
                <a:gd name="connsiteX14" fmla="*/ 952 w 32605"/>
                <a:gd name="connsiteY14" fmla="*/ 12753 h 16156"/>
                <a:gd name="connsiteX15" fmla="*/ 10540 w 32605"/>
                <a:gd name="connsiteY15" fmla="*/ 15268 h 16156"/>
                <a:gd name="connsiteX16" fmla="*/ 10540 w 32605"/>
                <a:gd name="connsiteY16" fmla="*/ 15268 h 1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605" h="16156">
                  <a:moveTo>
                    <a:pt x="10540" y="15268"/>
                  </a:moveTo>
                  <a:cubicBezTo>
                    <a:pt x="10996" y="15031"/>
                    <a:pt x="11456" y="14812"/>
                    <a:pt x="11928" y="14607"/>
                  </a:cubicBezTo>
                  <a:lnTo>
                    <a:pt x="10255" y="15312"/>
                  </a:lnTo>
                  <a:cubicBezTo>
                    <a:pt x="11968" y="14597"/>
                    <a:pt x="13742" y="14118"/>
                    <a:pt x="15583" y="13863"/>
                  </a:cubicBezTo>
                  <a:lnTo>
                    <a:pt x="13720" y="14115"/>
                  </a:lnTo>
                  <a:cubicBezTo>
                    <a:pt x="15561" y="13885"/>
                    <a:pt x="17405" y="13888"/>
                    <a:pt x="19245" y="14126"/>
                  </a:cubicBezTo>
                  <a:lnTo>
                    <a:pt x="17383" y="13874"/>
                  </a:lnTo>
                  <a:cubicBezTo>
                    <a:pt x="19117" y="14122"/>
                    <a:pt x="20797" y="14567"/>
                    <a:pt x="22422" y="15225"/>
                  </a:cubicBezTo>
                  <a:lnTo>
                    <a:pt x="20750" y="14520"/>
                  </a:lnTo>
                  <a:cubicBezTo>
                    <a:pt x="21220" y="14721"/>
                    <a:pt x="21684" y="14936"/>
                    <a:pt x="22144" y="15166"/>
                  </a:cubicBezTo>
                  <a:cubicBezTo>
                    <a:pt x="23835" y="16013"/>
                    <a:pt x="25675" y="16386"/>
                    <a:pt x="27545" y="15871"/>
                  </a:cubicBezTo>
                  <a:cubicBezTo>
                    <a:pt x="29170" y="15425"/>
                    <a:pt x="30933" y="14166"/>
                    <a:pt x="31733" y="12650"/>
                  </a:cubicBezTo>
                  <a:cubicBezTo>
                    <a:pt x="33412" y="9470"/>
                    <a:pt x="32715" y="4822"/>
                    <a:pt x="29217" y="3066"/>
                  </a:cubicBezTo>
                  <a:cubicBezTo>
                    <a:pt x="21038" y="-1042"/>
                    <a:pt x="11610" y="-1035"/>
                    <a:pt x="3464" y="3168"/>
                  </a:cubicBezTo>
                  <a:cubicBezTo>
                    <a:pt x="203" y="4851"/>
                    <a:pt x="-1024" y="9689"/>
                    <a:pt x="952" y="12753"/>
                  </a:cubicBezTo>
                  <a:cubicBezTo>
                    <a:pt x="3095" y="16083"/>
                    <a:pt x="7049" y="17069"/>
                    <a:pt x="10540" y="15268"/>
                  </a:cubicBezTo>
                  <a:lnTo>
                    <a:pt x="10540" y="1526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8A51D7C1-9C94-86E3-BBCE-13FD3D782721}"/>
                </a:ext>
              </a:extLst>
            </p:cNvPr>
            <p:cNvSpPr/>
            <p:nvPr/>
          </p:nvSpPr>
          <p:spPr>
            <a:xfrm>
              <a:off x="11043873" y="2905503"/>
              <a:ext cx="45330" cy="52196"/>
            </a:xfrm>
            <a:custGeom>
              <a:avLst/>
              <a:gdLst>
                <a:gd name="connsiteX0" fmla="*/ 8923 w 45330"/>
                <a:gd name="connsiteY0" fmla="*/ 23029 h 52196"/>
                <a:gd name="connsiteX1" fmla="*/ 40168 w 45330"/>
                <a:gd name="connsiteY1" fmla="*/ 13707 h 52196"/>
                <a:gd name="connsiteX2" fmla="*/ 31298 w 45330"/>
                <a:gd name="connsiteY2" fmla="*/ 6948 h 52196"/>
                <a:gd name="connsiteX3" fmla="*/ 30842 w 45330"/>
                <a:gd name="connsiteY3" fmla="*/ 12546 h 52196"/>
                <a:gd name="connsiteX4" fmla="*/ 30554 w 45330"/>
                <a:gd name="connsiteY4" fmla="*/ 15339 h 52196"/>
                <a:gd name="connsiteX5" fmla="*/ 30386 w 45330"/>
                <a:gd name="connsiteY5" fmla="*/ 16730 h 52196"/>
                <a:gd name="connsiteX6" fmla="*/ 30236 w 45330"/>
                <a:gd name="connsiteY6" fmla="*/ 17643 h 52196"/>
                <a:gd name="connsiteX7" fmla="*/ 27830 w 45330"/>
                <a:gd name="connsiteY7" fmla="*/ 27169 h 52196"/>
                <a:gd name="connsiteX8" fmla="*/ 27224 w 45330"/>
                <a:gd name="connsiteY8" fmla="*/ 28714 h 52196"/>
                <a:gd name="connsiteX9" fmla="*/ 27395 w 45330"/>
                <a:gd name="connsiteY9" fmla="*/ 28287 h 52196"/>
                <a:gd name="connsiteX10" fmla="*/ 27001 w 45330"/>
                <a:gd name="connsiteY10" fmla="*/ 29149 h 52196"/>
                <a:gd name="connsiteX11" fmla="*/ 24916 w 45330"/>
                <a:gd name="connsiteY11" fmla="*/ 33140 h 52196"/>
                <a:gd name="connsiteX12" fmla="*/ 23835 w 45330"/>
                <a:gd name="connsiteY12" fmla="*/ 34870 h 52196"/>
                <a:gd name="connsiteX13" fmla="*/ 23466 w 45330"/>
                <a:gd name="connsiteY13" fmla="*/ 35480 h 52196"/>
                <a:gd name="connsiteX14" fmla="*/ 20903 w 45330"/>
                <a:gd name="connsiteY14" fmla="*/ 38178 h 52196"/>
                <a:gd name="connsiteX15" fmla="*/ 21301 w 45330"/>
                <a:gd name="connsiteY15" fmla="*/ 37854 h 52196"/>
                <a:gd name="connsiteX16" fmla="*/ 20607 w 45330"/>
                <a:gd name="connsiteY16" fmla="*/ 38281 h 52196"/>
                <a:gd name="connsiteX17" fmla="*/ 21221 w 45330"/>
                <a:gd name="connsiteY17" fmla="*/ 38058 h 52196"/>
                <a:gd name="connsiteX18" fmla="*/ 20498 w 45330"/>
                <a:gd name="connsiteY18" fmla="*/ 38273 h 52196"/>
                <a:gd name="connsiteX19" fmla="*/ 20994 w 45330"/>
                <a:gd name="connsiteY19" fmla="*/ 38178 h 52196"/>
                <a:gd name="connsiteX20" fmla="*/ 22097 w 45330"/>
                <a:gd name="connsiteY20" fmla="*/ 38357 h 52196"/>
                <a:gd name="connsiteX21" fmla="*/ 21381 w 45330"/>
                <a:gd name="connsiteY21" fmla="*/ 38171 h 52196"/>
                <a:gd name="connsiteX22" fmla="*/ 22382 w 45330"/>
                <a:gd name="connsiteY22" fmla="*/ 38584 h 52196"/>
                <a:gd name="connsiteX23" fmla="*/ 21958 w 45330"/>
                <a:gd name="connsiteY23" fmla="*/ 38328 h 52196"/>
                <a:gd name="connsiteX24" fmla="*/ 22396 w 45330"/>
                <a:gd name="connsiteY24" fmla="*/ 38602 h 52196"/>
                <a:gd name="connsiteX25" fmla="*/ 22619 w 45330"/>
                <a:gd name="connsiteY25" fmla="*/ 38956 h 52196"/>
                <a:gd name="connsiteX26" fmla="*/ 21929 w 45330"/>
                <a:gd name="connsiteY26" fmla="*/ 37817 h 52196"/>
                <a:gd name="connsiteX27" fmla="*/ 21673 w 45330"/>
                <a:gd name="connsiteY27" fmla="*/ 37364 h 52196"/>
                <a:gd name="connsiteX28" fmla="*/ 21549 w 45330"/>
                <a:gd name="connsiteY28" fmla="*/ 36955 h 52196"/>
                <a:gd name="connsiteX29" fmla="*/ 20691 w 45330"/>
                <a:gd name="connsiteY29" fmla="*/ 33852 h 52196"/>
                <a:gd name="connsiteX30" fmla="*/ 20165 w 45330"/>
                <a:gd name="connsiteY30" fmla="*/ 30872 h 52196"/>
                <a:gd name="connsiteX31" fmla="*/ 20271 w 45330"/>
                <a:gd name="connsiteY31" fmla="*/ 31591 h 52196"/>
                <a:gd name="connsiteX32" fmla="*/ 20187 w 45330"/>
                <a:gd name="connsiteY32" fmla="*/ 30828 h 52196"/>
                <a:gd name="connsiteX33" fmla="*/ 20045 w 45330"/>
                <a:gd name="connsiteY33" fmla="*/ 29108 h 52196"/>
                <a:gd name="connsiteX34" fmla="*/ 20008 w 45330"/>
                <a:gd name="connsiteY34" fmla="*/ 22514 h 52196"/>
                <a:gd name="connsiteX35" fmla="*/ 20118 w 45330"/>
                <a:gd name="connsiteY35" fmla="*/ 21141 h 52196"/>
                <a:gd name="connsiteX36" fmla="*/ 20176 w 45330"/>
                <a:gd name="connsiteY36" fmla="*/ 20572 h 52196"/>
                <a:gd name="connsiteX37" fmla="*/ 20048 w 45330"/>
                <a:gd name="connsiteY37" fmla="*/ 21510 h 52196"/>
                <a:gd name="connsiteX38" fmla="*/ 20505 w 45330"/>
                <a:gd name="connsiteY38" fmla="*/ 19440 h 52196"/>
                <a:gd name="connsiteX39" fmla="*/ 15608 w 45330"/>
                <a:gd name="connsiteY39" fmla="*/ 10819 h 52196"/>
                <a:gd name="connsiteX40" fmla="*/ 6991 w 45330"/>
                <a:gd name="connsiteY40" fmla="*/ 15711 h 52196"/>
                <a:gd name="connsiteX41" fmla="*/ 6009 w 45330"/>
                <a:gd name="connsiteY41" fmla="*/ 28729 h 52196"/>
                <a:gd name="connsiteX42" fmla="*/ 9825 w 45330"/>
                <a:gd name="connsiteY42" fmla="*/ 44893 h 52196"/>
                <a:gd name="connsiteX43" fmla="*/ 25303 w 45330"/>
                <a:gd name="connsiteY43" fmla="*/ 51433 h 52196"/>
                <a:gd name="connsiteX44" fmla="*/ 39496 w 45330"/>
                <a:gd name="connsiteY44" fmla="*/ 35363 h 52196"/>
                <a:gd name="connsiteX45" fmla="*/ 45313 w 45330"/>
                <a:gd name="connsiteY45" fmla="*/ 6948 h 52196"/>
                <a:gd name="connsiteX46" fmla="*/ 36443 w 45330"/>
                <a:gd name="connsiteY46" fmla="*/ 193 h 52196"/>
                <a:gd name="connsiteX47" fmla="*/ 5194 w 45330"/>
                <a:gd name="connsiteY47" fmla="*/ 9515 h 52196"/>
                <a:gd name="connsiteX48" fmla="*/ 302 w 45330"/>
                <a:gd name="connsiteY48" fmla="*/ 18136 h 52196"/>
                <a:gd name="connsiteX49" fmla="*/ 8923 w 45330"/>
                <a:gd name="connsiteY49" fmla="*/ 23029 h 52196"/>
                <a:gd name="connsiteX50" fmla="*/ 8923 w 45330"/>
                <a:gd name="connsiteY50" fmla="*/ 23029 h 5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330" h="52196">
                  <a:moveTo>
                    <a:pt x="8923" y="23029"/>
                  </a:moveTo>
                  <a:cubicBezTo>
                    <a:pt x="19176" y="19407"/>
                    <a:pt x="29604" y="16296"/>
                    <a:pt x="40168" y="13707"/>
                  </a:cubicBezTo>
                  <a:lnTo>
                    <a:pt x="31298" y="6948"/>
                  </a:lnTo>
                  <a:cubicBezTo>
                    <a:pt x="31156" y="8814"/>
                    <a:pt x="31017" y="10684"/>
                    <a:pt x="30842" y="12546"/>
                  </a:cubicBezTo>
                  <a:cubicBezTo>
                    <a:pt x="30754" y="13477"/>
                    <a:pt x="30663" y="14408"/>
                    <a:pt x="30554" y="15339"/>
                  </a:cubicBezTo>
                  <a:cubicBezTo>
                    <a:pt x="30503" y="15803"/>
                    <a:pt x="30448" y="16270"/>
                    <a:pt x="30386" y="16730"/>
                  </a:cubicBezTo>
                  <a:cubicBezTo>
                    <a:pt x="30568" y="15390"/>
                    <a:pt x="30243" y="17596"/>
                    <a:pt x="30236" y="17643"/>
                  </a:cubicBezTo>
                  <a:cubicBezTo>
                    <a:pt x="29710" y="20875"/>
                    <a:pt x="28969" y="24091"/>
                    <a:pt x="27830" y="27169"/>
                  </a:cubicBezTo>
                  <a:cubicBezTo>
                    <a:pt x="27654" y="27641"/>
                    <a:pt x="27282" y="28225"/>
                    <a:pt x="27224" y="28714"/>
                  </a:cubicBezTo>
                  <a:cubicBezTo>
                    <a:pt x="27362" y="27578"/>
                    <a:pt x="27684" y="27673"/>
                    <a:pt x="27395" y="28287"/>
                  </a:cubicBezTo>
                  <a:cubicBezTo>
                    <a:pt x="27260" y="28575"/>
                    <a:pt x="27136" y="28864"/>
                    <a:pt x="27001" y="29149"/>
                  </a:cubicBezTo>
                  <a:cubicBezTo>
                    <a:pt x="26366" y="30511"/>
                    <a:pt x="25675" y="31843"/>
                    <a:pt x="24916" y="33140"/>
                  </a:cubicBezTo>
                  <a:cubicBezTo>
                    <a:pt x="24569" y="33724"/>
                    <a:pt x="24211" y="34304"/>
                    <a:pt x="23835" y="34870"/>
                  </a:cubicBezTo>
                  <a:cubicBezTo>
                    <a:pt x="23547" y="35305"/>
                    <a:pt x="22615" y="37032"/>
                    <a:pt x="23466" y="35480"/>
                  </a:cubicBezTo>
                  <a:cubicBezTo>
                    <a:pt x="23280" y="35820"/>
                    <a:pt x="20852" y="38025"/>
                    <a:pt x="20903" y="38178"/>
                  </a:cubicBezTo>
                  <a:cubicBezTo>
                    <a:pt x="20801" y="37861"/>
                    <a:pt x="22174" y="37353"/>
                    <a:pt x="21301" y="37854"/>
                  </a:cubicBezTo>
                  <a:cubicBezTo>
                    <a:pt x="21082" y="37981"/>
                    <a:pt x="20823" y="38131"/>
                    <a:pt x="20607" y="38281"/>
                  </a:cubicBezTo>
                  <a:cubicBezTo>
                    <a:pt x="19588" y="38978"/>
                    <a:pt x="21166" y="37905"/>
                    <a:pt x="21221" y="38058"/>
                  </a:cubicBezTo>
                  <a:cubicBezTo>
                    <a:pt x="21217" y="38051"/>
                    <a:pt x="20596" y="38277"/>
                    <a:pt x="20498" y="38273"/>
                  </a:cubicBezTo>
                  <a:cubicBezTo>
                    <a:pt x="19563" y="38241"/>
                    <a:pt x="22513" y="38335"/>
                    <a:pt x="20994" y="38178"/>
                  </a:cubicBezTo>
                  <a:cubicBezTo>
                    <a:pt x="19990" y="38076"/>
                    <a:pt x="22214" y="38383"/>
                    <a:pt x="22097" y="38357"/>
                  </a:cubicBezTo>
                  <a:cubicBezTo>
                    <a:pt x="21856" y="38306"/>
                    <a:pt x="21611" y="38259"/>
                    <a:pt x="21381" y="38171"/>
                  </a:cubicBezTo>
                  <a:cubicBezTo>
                    <a:pt x="21283" y="38135"/>
                    <a:pt x="23291" y="38865"/>
                    <a:pt x="22382" y="38584"/>
                  </a:cubicBezTo>
                  <a:cubicBezTo>
                    <a:pt x="22250" y="38540"/>
                    <a:pt x="22064" y="38398"/>
                    <a:pt x="21958" y="38328"/>
                  </a:cubicBezTo>
                  <a:cubicBezTo>
                    <a:pt x="21118" y="37780"/>
                    <a:pt x="23455" y="39661"/>
                    <a:pt x="22396" y="38602"/>
                  </a:cubicBezTo>
                  <a:cubicBezTo>
                    <a:pt x="21367" y="37576"/>
                    <a:pt x="23021" y="39686"/>
                    <a:pt x="22619" y="38956"/>
                  </a:cubicBezTo>
                  <a:cubicBezTo>
                    <a:pt x="22407" y="38569"/>
                    <a:pt x="22137" y="38211"/>
                    <a:pt x="21929" y="37817"/>
                  </a:cubicBezTo>
                  <a:cubicBezTo>
                    <a:pt x="21794" y="37572"/>
                    <a:pt x="21129" y="36086"/>
                    <a:pt x="21673" y="37364"/>
                  </a:cubicBezTo>
                  <a:cubicBezTo>
                    <a:pt x="22203" y="38620"/>
                    <a:pt x="21648" y="37247"/>
                    <a:pt x="21549" y="36955"/>
                  </a:cubicBezTo>
                  <a:cubicBezTo>
                    <a:pt x="21199" y="35940"/>
                    <a:pt x="20921" y="34899"/>
                    <a:pt x="20691" y="33852"/>
                  </a:cubicBezTo>
                  <a:cubicBezTo>
                    <a:pt x="20476" y="32862"/>
                    <a:pt x="20362" y="31862"/>
                    <a:pt x="20165" y="30872"/>
                  </a:cubicBezTo>
                  <a:cubicBezTo>
                    <a:pt x="20176" y="30938"/>
                    <a:pt x="20381" y="32745"/>
                    <a:pt x="20271" y="31591"/>
                  </a:cubicBezTo>
                  <a:cubicBezTo>
                    <a:pt x="20246" y="31336"/>
                    <a:pt x="20213" y="31080"/>
                    <a:pt x="20187" y="30828"/>
                  </a:cubicBezTo>
                  <a:cubicBezTo>
                    <a:pt x="20132" y="30255"/>
                    <a:pt x="20085" y="29682"/>
                    <a:pt x="20045" y="29108"/>
                  </a:cubicBezTo>
                  <a:cubicBezTo>
                    <a:pt x="19899" y="26914"/>
                    <a:pt x="19877" y="24709"/>
                    <a:pt x="20008" y="22514"/>
                  </a:cubicBezTo>
                  <a:cubicBezTo>
                    <a:pt x="20038" y="22058"/>
                    <a:pt x="20074" y="21597"/>
                    <a:pt x="20118" y="21141"/>
                  </a:cubicBezTo>
                  <a:cubicBezTo>
                    <a:pt x="20136" y="20951"/>
                    <a:pt x="20162" y="20761"/>
                    <a:pt x="20176" y="20572"/>
                  </a:cubicBezTo>
                  <a:cubicBezTo>
                    <a:pt x="20275" y="19418"/>
                    <a:pt x="20092" y="21367"/>
                    <a:pt x="20048" y="21510"/>
                  </a:cubicBezTo>
                  <a:cubicBezTo>
                    <a:pt x="20253" y="20838"/>
                    <a:pt x="20290" y="20115"/>
                    <a:pt x="20505" y="19440"/>
                  </a:cubicBezTo>
                  <a:cubicBezTo>
                    <a:pt x="21611" y="15942"/>
                    <a:pt x="19201" y="11636"/>
                    <a:pt x="15608" y="10819"/>
                  </a:cubicBezTo>
                  <a:cubicBezTo>
                    <a:pt x="11789" y="9950"/>
                    <a:pt x="8174" y="11969"/>
                    <a:pt x="6991" y="15711"/>
                  </a:cubicBezTo>
                  <a:cubicBezTo>
                    <a:pt x="5713" y="19746"/>
                    <a:pt x="5757" y="24540"/>
                    <a:pt x="6009" y="28729"/>
                  </a:cubicBezTo>
                  <a:cubicBezTo>
                    <a:pt x="6334" y="34231"/>
                    <a:pt x="7181" y="39975"/>
                    <a:pt x="9825" y="44893"/>
                  </a:cubicBezTo>
                  <a:cubicBezTo>
                    <a:pt x="12804" y="50425"/>
                    <a:pt x="19139" y="53792"/>
                    <a:pt x="25303" y="51433"/>
                  </a:cubicBezTo>
                  <a:cubicBezTo>
                    <a:pt x="32226" y="48782"/>
                    <a:pt x="36600" y="41870"/>
                    <a:pt x="39496" y="35363"/>
                  </a:cubicBezTo>
                  <a:cubicBezTo>
                    <a:pt x="43523" y="26308"/>
                    <a:pt x="44571" y="16752"/>
                    <a:pt x="45313" y="6948"/>
                  </a:cubicBezTo>
                  <a:cubicBezTo>
                    <a:pt x="45667" y="2249"/>
                    <a:pt x="40566" y="-818"/>
                    <a:pt x="36443" y="193"/>
                  </a:cubicBezTo>
                  <a:cubicBezTo>
                    <a:pt x="25876" y="2782"/>
                    <a:pt x="15451" y="5893"/>
                    <a:pt x="5194" y="9515"/>
                  </a:cubicBezTo>
                  <a:cubicBezTo>
                    <a:pt x="1748" y="10735"/>
                    <a:pt x="-922" y="14357"/>
                    <a:pt x="302" y="18136"/>
                  </a:cubicBezTo>
                  <a:cubicBezTo>
                    <a:pt x="1404" y="21539"/>
                    <a:pt x="5220" y="24336"/>
                    <a:pt x="8923" y="23029"/>
                  </a:cubicBezTo>
                  <a:lnTo>
                    <a:pt x="8923" y="230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B34B7F6-E52B-5F94-7F4E-234813FD38C9}"/>
                </a:ext>
              </a:extLst>
            </p:cNvPr>
            <p:cNvSpPr/>
            <p:nvPr/>
          </p:nvSpPr>
          <p:spPr>
            <a:xfrm>
              <a:off x="11077324" y="2789528"/>
              <a:ext cx="7011" cy="10921"/>
            </a:xfrm>
            <a:custGeom>
              <a:avLst/>
              <a:gdLst>
                <a:gd name="connsiteX0" fmla="*/ 7009 w 7011"/>
                <a:gd name="connsiteY0" fmla="*/ 7418 h 10921"/>
                <a:gd name="connsiteX1" fmla="*/ 7009 w 7011"/>
                <a:gd name="connsiteY1" fmla="*/ 3507 h 10921"/>
                <a:gd name="connsiteX2" fmla="*/ 6710 w 7011"/>
                <a:gd name="connsiteY2" fmla="*/ 2156 h 10921"/>
                <a:gd name="connsiteX3" fmla="*/ 5983 w 7011"/>
                <a:gd name="connsiteY3" fmla="*/ 1028 h 10921"/>
                <a:gd name="connsiteX4" fmla="*/ 4859 w 7011"/>
                <a:gd name="connsiteY4" fmla="*/ 305 h 10921"/>
                <a:gd name="connsiteX5" fmla="*/ 3508 w 7011"/>
                <a:gd name="connsiteY5" fmla="*/ 2 h 10921"/>
                <a:gd name="connsiteX6" fmla="*/ 1028 w 7011"/>
                <a:gd name="connsiteY6" fmla="*/ 1028 h 10921"/>
                <a:gd name="connsiteX7" fmla="*/ 2 w 7011"/>
                <a:gd name="connsiteY7" fmla="*/ 3507 h 10921"/>
                <a:gd name="connsiteX8" fmla="*/ 2 w 7011"/>
                <a:gd name="connsiteY8" fmla="*/ 7418 h 10921"/>
                <a:gd name="connsiteX9" fmla="*/ 305 w 7011"/>
                <a:gd name="connsiteY9" fmla="*/ 8765 h 10921"/>
                <a:gd name="connsiteX10" fmla="*/ 1028 w 7011"/>
                <a:gd name="connsiteY10" fmla="*/ 9894 h 10921"/>
                <a:gd name="connsiteX11" fmla="*/ 2157 w 7011"/>
                <a:gd name="connsiteY11" fmla="*/ 10620 h 10921"/>
                <a:gd name="connsiteX12" fmla="*/ 3508 w 7011"/>
                <a:gd name="connsiteY12" fmla="*/ 10920 h 10921"/>
                <a:gd name="connsiteX13" fmla="*/ 5983 w 7011"/>
                <a:gd name="connsiteY13" fmla="*/ 9894 h 10921"/>
                <a:gd name="connsiteX14" fmla="*/ 7009 w 7011"/>
                <a:gd name="connsiteY14" fmla="*/ 7418 h 10921"/>
                <a:gd name="connsiteX15" fmla="*/ 7009 w 7011"/>
                <a:gd name="connsiteY15" fmla="*/ 7418 h 1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11" h="10921">
                  <a:moveTo>
                    <a:pt x="7009" y="7418"/>
                  </a:moveTo>
                  <a:cubicBezTo>
                    <a:pt x="7009" y="6115"/>
                    <a:pt x="7009" y="4811"/>
                    <a:pt x="7009" y="3507"/>
                  </a:cubicBezTo>
                  <a:cubicBezTo>
                    <a:pt x="7027" y="3022"/>
                    <a:pt x="6929" y="2573"/>
                    <a:pt x="6710" y="2156"/>
                  </a:cubicBezTo>
                  <a:cubicBezTo>
                    <a:pt x="6567" y="1722"/>
                    <a:pt x="6326" y="1346"/>
                    <a:pt x="5983" y="1028"/>
                  </a:cubicBezTo>
                  <a:cubicBezTo>
                    <a:pt x="5666" y="685"/>
                    <a:pt x="5293" y="444"/>
                    <a:pt x="4859" y="305"/>
                  </a:cubicBezTo>
                  <a:cubicBezTo>
                    <a:pt x="4439" y="86"/>
                    <a:pt x="3989" y="-16"/>
                    <a:pt x="3508" y="2"/>
                  </a:cubicBezTo>
                  <a:cubicBezTo>
                    <a:pt x="2602" y="42"/>
                    <a:pt x="1660" y="342"/>
                    <a:pt x="1028" y="1028"/>
                  </a:cubicBezTo>
                  <a:cubicBezTo>
                    <a:pt x="400" y="1715"/>
                    <a:pt x="2" y="2558"/>
                    <a:pt x="2" y="3507"/>
                  </a:cubicBezTo>
                  <a:cubicBezTo>
                    <a:pt x="2" y="4811"/>
                    <a:pt x="2" y="6115"/>
                    <a:pt x="2" y="7418"/>
                  </a:cubicBezTo>
                  <a:cubicBezTo>
                    <a:pt x="-16" y="7900"/>
                    <a:pt x="86" y="8349"/>
                    <a:pt x="305" y="8765"/>
                  </a:cubicBezTo>
                  <a:cubicBezTo>
                    <a:pt x="448" y="9200"/>
                    <a:pt x="689" y="9576"/>
                    <a:pt x="1028" y="9894"/>
                  </a:cubicBezTo>
                  <a:cubicBezTo>
                    <a:pt x="1346" y="10237"/>
                    <a:pt x="1722" y="10478"/>
                    <a:pt x="2157" y="10620"/>
                  </a:cubicBezTo>
                  <a:cubicBezTo>
                    <a:pt x="2576" y="10839"/>
                    <a:pt x="3025" y="10938"/>
                    <a:pt x="3508" y="10920"/>
                  </a:cubicBezTo>
                  <a:cubicBezTo>
                    <a:pt x="4413" y="10880"/>
                    <a:pt x="5352" y="10584"/>
                    <a:pt x="5983" y="9894"/>
                  </a:cubicBezTo>
                  <a:cubicBezTo>
                    <a:pt x="6615" y="9207"/>
                    <a:pt x="7009" y="8367"/>
                    <a:pt x="7009" y="7418"/>
                  </a:cubicBezTo>
                  <a:lnTo>
                    <a:pt x="7009" y="741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41" name="Bildplatzhalter 13">
              <a:extLst>
                <a:ext uri="{FF2B5EF4-FFF2-40B4-BE49-F238E27FC236}">
                  <a16:creationId xmlns:a16="http://schemas.microsoft.com/office/drawing/2014/main" id="{B8F9530D-E3FB-0B54-CBBE-E222F8F2E07B}"/>
                </a:ext>
              </a:extLst>
            </p:cNvPr>
            <p:cNvGrpSpPr/>
            <p:nvPr/>
          </p:nvGrpSpPr>
          <p:grpSpPr>
            <a:xfrm>
              <a:off x="11084256" y="3003114"/>
              <a:ext cx="244710" cy="137341"/>
              <a:chOff x="10617129" y="1478076"/>
              <a:chExt cx="244710" cy="137341"/>
            </a:xfrm>
            <a:solidFill>
              <a:schemeClr val="accent1"/>
            </a:solidFill>
          </p:grpSpPr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E5988524-B782-931B-D4C7-9E9F71A13ED8}"/>
                  </a:ext>
                </a:extLst>
              </p:cNvPr>
              <p:cNvSpPr/>
              <p:nvPr/>
            </p:nvSpPr>
            <p:spPr>
              <a:xfrm>
                <a:off x="10624034" y="1484737"/>
                <a:ext cx="293345" cy="244350"/>
              </a:xfrm>
              <a:custGeom>
                <a:avLst/>
                <a:gdLst>
                  <a:gd name="connsiteX0" fmla="*/ 293289 w 293345"/>
                  <a:gd name="connsiteY0" fmla="*/ 68843 h 244350"/>
                  <a:gd name="connsiteX1" fmla="*/ 286424 w 293345"/>
                  <a:gd name="connsiteY1" fmla="*/ 60146 h 244350"/>
                  <a:gd name="connsiteX2" fmla="*/ 177079 w 293345"/>
                  <a:gd name="connsiteY2" fmla="*/ 0 h 244350"/>
                  <a:gd name="connsiteX3" fmla="*/ 190768 w 293345"/>
                  <a:gd name="connsiteY3" fmla="*/ 28357 h 244350"/>
                  <a:gd name="connsiteX4" fmla="*/ 130976 w 293345"/>
                  <a:gd name="connsiteY4" fmla="*/ 114387 h 244350"/>
                  <a:gd name="connsiteX5" fmla="*/ 120113 w 293345"/>
                  <a:gd name="connsiteY5" fmla="*/ 123976 h 244350"/>
                  <a:gd name="connsiteX6" fmla="*/ 102017 w 293345"/>
                  <a:gd name="connsiteY6" fmla="*/ 118889 h 244350"/>
                  <a:gd name="connsiteX7" fmla="*/ 59744 w 293345"/>
                  <a:gd name="connsiteY7" fmla="*/ 86370 h 244350"/>
                  <a:gd name="connsiteX8" fmla="*/ 59712 w 293345"/>
                  <a:gd name="connsiteY8" fmla="*/ 86370 h 244350"/>
                  <a:gd name="connsiteX9" fmla="*/ 61143 w 293345"/>
                  <a:gd name="connsiteY9" fmla="*/ 89623 h 244350"/>
                  <a:gd name="connsiteX10" fmla="*/ 56838 w 293345"/>
                  <a:gd name="connsiteY10" fmla="*/ 96944 h 244350"/>
                  <a:gd name="connsiteX11" fmla="*/ 44262 w 293345"/>
                  <a:gd name="connsiteY11" fmla="*/ 159339 h 244350"/>
                  <a:gd name="connsiteX12" fmla="*/ 39614 w 293345"/>
                  <a:gd name="connsiteY12" fmla="*/ 169654 h 244350"/>
                  <a:gd name="connsiteX13" fmla="*/ 29825 w 293345"/>
                  <a:gd name="connsiteY13" fmla="*/ 168267 h 244350"/>
                  <a:gd name="connsiteX14" fmla="*/ 0 w 293345"/>
                  <a:gd name="connsiteY14" fmla="*/ 190646 h 244350"/>
                  <a:gd name="connsiteX15" fmla="*/ 52701 w 293345"/>
                  <a:gd name="connsiteY15" fmla="*/ 240082 h 244350"/>
                  <a:gd name="connsiteX16" fmla="*/ 65871 w 293345"/>
                  <a:gd name="connsiteY16" fmla="*/ 243712 h 244350"/>
                  <a:gd name="connsiteX17" fmla="*/ 71911 w 293345"/>
                  <a:gd name="connsiteY17" fmla="*/ 236690 h 244350"/>
                  <a:gd name="connsiteX18" fmla="*/ 116422 w 293345"/>
                  <a:gd name="connsiteY18" fmla="*/ 130680 h 244350"/>
                  <a:gd name="connsiteX19" fmla="*/ 185415 w 293345"/>
                  <a:gd name="connsiteY19" fmla="*/ 213475 h 244350"/>
                  <a:gd name="connsiteX20" fmla="*/ 196494 w 293345"/>
                  <a:gd name="connsiteY20" fmla="*/ 219295 h 244350"/>
                  <a:gd name="connsiteX21" fmla="*/ 206148 w 293345"/>
                  <a:gd name="connsiteY21" fmla="*/ 211810 h 244350"/>
                  <a:gd name="connsiteX22" fmla="*/ 290890 w 293345"/>
                  <a:gd name="connsiteY22" fmla="*/ 76990 h 244350"/>
                  <a:gd name="connsiteX23" fmla="*/ 293289 w 293345"/>
                  <a:gd name="connsiteY23" fmla="*/ 68843 h 24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3345" h="244350">
                    <a:moveTo>
                      <a:pt x="293289" y="68843"/>
                    </a:moveTo>
                    <a:cubicBezTo>
                      <a:pt x="292822" y="65068"/>
                      <a:pt x="289506" y="62380"/>
                      <a:pt x="286424" y="60146"/>
                    </a:cubicBezTo>
                    <a:cubicBezTo>
                      <a:pt x="254759" y="37204"/>
                      <a:pt x="213024" y="15394"/>
                      <a:pt x="177079" y="0"/>
                    </a:cubicBezTo>
                    <a:cubicBezTo>
                      <a:pt x="180197" y="8990"/>
                      <a:pt x="187646" y="19363"/>
                      <a:pt x="190768" y="28357"/>
                    </a:cubicBezTo>
                    <a:cubicBezTo>
                      <a:pt x="169776" y="56691"/>
                      <a:pt x="151968" y="86049"/>
                      <a:pt x="130976" y="114387"/>
                    </a:cubicBezTo>
                    <a:cubicBezTo>
                      <a:pt x="128048" y="118338"/>
                      <a:pt x="124809" y="122519"/>
                      <a:pt x="120113" y="123976"/>
                    </a:cubicBezTo>
                    <a:cubicBezTo>
                      <a:pt x="113917" y="125893"/>
                      <a:pt x="107432" y="122460"/>
                      <a:pt x="102017" y="118889"/>
                    </a:cubicBezTo>
                    <a:cubicBezTo>
                      <a:pt x="88821" y="110188"/>
                      <a:pt x="70501" y="97949"/>
                      <a:pt x="59744" y="86370"/>
                    </a:cubicBezTo>
                    <a:lnTo>
                      <a:pt x="59712" y="86370"/>
                    </a:lnTo>
                    <a:cubicBezTo>
                      <a:pt x="60190" y="87454"/>
                      <a:pt x="60668" y="88539"/>
                      <a:pt x="61143" y="89623"/>
                    </a:cubicBezTo>
                    <a:cubicBezTo>
                      <a:pt x="59573" y="91960"/>
                      <a:pt x="58123" y="94388"/>
                      <a:pt x="56838" y="96944"/>
                    </a:cubicBezTo>
                    <a:cubicBezTo>
                      <a:pt x="47260" y="115994"/>
                      <a:pt x="48096" y="138366"/>
                      <a:pt x="44262" y="159339"/>
                    </a:cubicBezTo>
                    <a:cubicBezTo>
                      <a:pt x="43569" y="163126"/>
                      <a:pt x="42554" y="167172"/>
                      <a:pt x="39614" y="169654"/>
                    </a:cubicBezTo>
                    <a:cubicBezTo>
                      <a:pt x="36671" y="172141"/>
                      <a:pt x="31227" y="171856"/>
                      <a:pt x="29825" y="168267"/>
                    </a:cubicBezTo>
                    <a:cubicBezTo>
                      <a:pt x="21196" y="177300"/>
                      <a:pt x="11053" y="184837"/>
                      <a:pt x="0" y="190646"/>
                    </a:cubicBezTo>
                    <a:cubicBezTo>
                      <a:pt x="15278" y="209360"/>
                      <a:pt x="33031" y="226054"/>
                      <a:pt x="52701" y="240082"/>
                    </a:cubicBezTo>
                    <a:cubicBezTo>
                      <a:pt x="56590" y="242854"/>
                      <a:pt x="61501" y="245636"/>
                      <a:pt x="65871" y="243712"/>
                    </a:cubicBezTo>
                    <a:cubicBezTo>
                      <a:pt x="68756" y="242445"/>
                      <a:pt x="70443" y="239476"/>
                      <a:pt x="71911" y="236690"/>
                    </a:cubicBezTo>
                    <a:cubicBezTo>
                      <a:pt x="89788" y="202736"/>
                      <a:pt x="104701" y="167219"/>
                      <a:pt x="116422" y="130680"/>
                    </a:cubicBezTo>
                    <a:cubicBezTo>
                      <a:pt x="136614" y="160464"/>
                      <a:pt x="159760" y="188244"/>
                      <a:pt x="185415" y="213475"/>
                    </a:cubicBezTo>
                    <a:cubicBezTo>
                      <a:pt x="188490" y="216498"/>
                      <a:pt x="192196" y="219711"/>
                      <a:pt x="196494" y="219295"/>
                    </a:cubicBezTo>
                    <a:cubicBezTo>
                      <a:pt x="200678" y="218890"/>
                      <a:pt x="203672" y="215209"/>
                      <a:pt x="206148" y="211810"/>
                    </a:cubicBezTo>
                    <a:cubicBezTo>
                      <a:pt x="237433" y="168877"/>
                      <a:pt x="265768" y="123797"/>
                      <a:pt x="290890" y="76990"/>
                    </a:cubicBezTo>
                    <a:cubicBezTo>
                      <a:pt x="292252" y="74452"/>
                      <a:pt x="293647" y="71699"/>
                      <a:pt x="293289" y="68843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8DB730BB-6150-2B84-3493-CC81C7BD8E90}"/>
                  </a:ext>
                </a:extLst>
              </p:cNvPr>
              <p:cNvSpPr/>
              <p:nvPr/>
            </p:nvSpPr>
            <p:spPr>
              <a:xfrm>
                <a:off x="10617129" y="1478076"/>
                <a:ext cx="307210" cy="257954"/>
              </a:xfrm>
              <a:custGeom>
                <a:avLst/>
                <a:gdLst>
                  <a:gd name="connsiteX0" fmla="*/ 306952 w 307210"/>
                  <a:gd name="connsiteY0" fmla="*/ 73642 h 257954"/>
                  <a:gd name="connsiteX1" fmla="*/ 297382 w 307210"/>
                  <a:gd name="connsiteY1" fmla="*/ 61136 h 257954"/>
                  <a:gd name="connsiteX2" fmla="*/ 283094 w 307210"/>
                  <a:gd name="connsiteY2" fmla="*/ 51252 h 257954"/>
                  <a:gd name="connsiteX3" fmla="*/ 252360 w 307210"/>
                  <a:gd name="connsiteY3" fmla="*/ 32586 h 257954"/>
                  <a:gd name="connsiteX4" fmla="*/ 187518 w 307210"/>
                  <a:gd name="connsiteY4" fmla="*/ 611 h 257954"/>
                  <a:gd name="connsiteX5" fmla="*/ 177225 w 307210"/>
                  <a:gd name="connsiteY5" fmla="*/ 8523 h 257954"/>
                  <a:gd name="connsiteX6" fmla="*/ 190914 w 307210"/>
                  <a:gd name="connsiteY6" fmla="*/ 36880 h 257954"/>
                  <a:gd name="connsiteX7" fmla="*/ 191623 w 307210"/>
                  <a:gd name="connsiteY7" fmla="*/ 31479 h 257954"/>
                  <a:gd name="connsiteX8" fmla="*/ 132875 w 307210"/>
                  <a:gd name="connsiteY8" fmla="*/ 116093 h 257954"/>
                  <a:gd name="connsiteX9" fmla="*/ 127022 w 307210"/>
                  <a:gd name="connsiteY9" fmla="*/ 122844 h 257954"/>
                  <a:gd name="connsiteX10" fmla="*/ 117722 w 307210"/>
                  <a:gd name="connsiteY10" fmla="*/ 122603 h 257954"/>
                  <a:gd name="connsiteX11" fmla="*/ 100889 w 307210"/>
                  <a:gd name="connsiteY11" fmla="*/ 111751 h 257954"/>
                  <a:gd name="connsiteX12" fmla="*/ 82872 w 307210"/>
                  <a:gd name="connsiteY12" fmla="*/ 98468 h 257954"/>
                  <a:gd name="connsiteX13" fmla="*/ 75343 w 307210"/>
                  <a:gd name="connsiteY13" fmla="*/ 91848 h 257954"/>
                  <a:gd name="connsiteX14" fmla="*/ 66617 w 307210"/>
                  <a:gd name="connsiteY14" fmla="*/ 86024 h 257954"/>
                  <a:gd name="connsiteX15" fmla="*/ 60566 w 307210"/>
                  <a:gd name="connsiteY15" fmla="*/ 96569 h 257954"/>
                  <a:gd name="connsiteX16" fmla="*/ 61997 w 307210"/>
                  <a:gd name="connsiteY16" fmla="*/ 99819 h 257954"/>
                  <a:gd name="connsiteX17" fmla="*/ 61997 w 307210"/>
                  <a:gd name="connsiteY17" fmla="*/ 92746 h 257954"/>
                  <a:gd name="connsiteX18" fmla="*/ 47976 w 307210"/>
                  <a:gd name="connsiteY18" fmla="*/ 136468 h 257954"/>
                  <a:gd name="connsiteX19" fmla="*/ 45318 w 307210"/>
                  <a:gd name="connsiteY19" fmla="*/ 158602 h 257954"/>
                  <a:gd name="connsiteX20" fmla="*/ 43353 w 307210"/>
                  <a:gd name="connsiteY20" fmla="*/ 168560 h 257954"/>
                  <a:gd name="connsiteX21" fmla="*/ 42123 w 307210"/>
                  <a:gd name="connsiteY21" fmla="*/ 170875 h 257954"/>
                  <a:gd name="connsiteX22" fmla="*/ 41571 w 307210"/>
                  <a:gd name="connsiteY22" fmla="*/ 170929 h 257954"/>
                  <a:gd name="connsiteX23" fmla="*/ 42780 w 307210"/>
                  <a:gd name="connsiteY23" fmla="*/ 171393 h 257954"/>
                  <a:gd name="connsiteX24" fmla="*/ 31775 w 307210"/>
                  <a:gd name="connsiteY24" fmla="*/ 169973 h 257954"/>
                  <a:gd name="connsiteX25" fmla="*/ 3367 w 307210"/>
                  <a:gd name="connsiteY25" fmla="*/ 191257 h 257954"/>
                  <a:gd name="connsiteX26" fmla="*/ 1950 w 307210"/>
                  <a:gd name="connsiteY26" fmla="*/ 202262 h 257954"/>
                  <a:gd name="connsiteX27" fmla="*/ 31402 w 307210"/>
                  <a:gd name="connsiteY27" fmla="*/ 233091 h 257954"/>
                  <a:gd name="connsiteX28" fmla="*/ 48305 w 307210"/>
                  <a:gd name="connsiteY28" fmla="*/ 247043 h 257954"/>
                  <a:gd name="connsiteX29" fmla="*/ 66193 w 307210"/>
                  <a:gd name="connsiteY29" fmla="*/ 257602 h 257954"/>
                  <a:gd name="connsiteX30" fmla="*/ 93429 w 307210"/>
                  <a:gd name="connsiteY30" fmla="*/ 230038 h 257954"/>
                  <a:gd name="connsiteX31" fmla="*/ 112113 w 307210"/>
                  <a:gd name="connsiteY31" fmla="*/ 188416 h 257954"/>
                  <a:gd name="connsiteX32" fmla="*/ 130085 w 307210"/>
                  <a:gd name="connsiteY32" fmla="*/ 139203 h 257954"/>
                  <a:gd name="connsiteX33" fmla="*/ 117276 w 307210"/>
                  <a:gd name="connsiteY33" fmla="*/ 140879 h 257954"/>
                  <a:gd name="connsiteX34" fmla="*/ 155642 w 307210"/>
                  <a:gd name="connsiteY34" fmla="*/ 191107 h 257954"/>
                  <a:gd name="connsiteX35" fmla="*/ 176279 w 307210"/>
                  <a:gd name="connsiteY35" fmla="*/ 213862 h 257954"/>
                  <a:gd name="connsiteX36" fmla="*/ 198761 w 307210"/>
                  <a:gd name="connsiteY36" fmla="*/ 232496 h 257954"/>
                  <a:gd name="connsiteX37" fmla="*/ 221119 w 307210"/>
                  <a:gd name="connsiteY37" fmla="*/ 219237 h 257954"/>
                  <a:gd name="connsiteX38" fmla="*/ 239843 w 307210"/>
                  <a:gd name="connsiteY38" fmla="*/ 192600 h 257954"/>
                  <a:gd name="connsiteX39" fmla="*/ 274572 w 307210"/>
                  <a:gd name="connsiteY39" fmla="*/ 138545 h 257954"/>
                  <a:gd name="connsiteX40" fmla="*/ 292701 w 307210"/>
                  <a:gd name="connsiteY40" fmla="*/ 107461 h 257954"/>
                  <a:gd name="connsiteX41" fmla="*/ 301402 w 307210"/>
                  <a:gd name="connsiteY41" fmla="*/ 91709 h 257954"/>
                  <a:gd name="connsiteX42" fmla="*/ 307205 w 307210"/>
                  <a:gd name="connsiteY42" fmla="*/ 75504 h 257954"/>
                  <a:gd name="connsiteX43" fmla="*/ 293187 w 307210"/>
                  <a:gd name="connsiteY43" fmla="*/ 75504 h 257954"/>
                  <a:gd name="connsiteX44" fmla="*/ 288484 w 307210"/>
                  <a:gd name="connsiteY44" fmla="*/ 86144 h 257954"/>
                  <a:gd name="connsiteX45" fmla="*/ 281020 w 307210"/>
                  <a:gd name="connsiteY45" fmla="*/ 99640 h 257954"/>
                  <a:gd name="connsiteX46" fmla="*/ 266437 w 307210"/>
                  <a:gd name="connsiteY46" fmla="*/ 124856 h 257954"/>
                  <a:gd name="connsiteX47" fmla="*/ 235874 w 307210"/>
                  <a:gd name="connsiteY47" fmla="*/ 173445 h 257954"/>
                  <a:gd name="connsiteX48" fmla="*/ 219947 w 307210"/>
                  <a:gd name="connsiteY48" fmla="*/ 196807 h 257954"/>
                  <a:gd name="connsiteX49" fmla="*/ 211523 w 307210"/>
                  <a:gd name="connsiteY49" fmla="*/ 208688 h 257954"/>
                  <a:gd name="connsiteX50" fmla="*/ 203910 w 307210"/>
                  <a:gd name="connsiteY50" fmla="*/ 218379 h 257954"/>
                  <a:gd name="connsiteX51" fmla="*/ 197275 w 307210"/>
                  <a:gd name="connsiteY51" fmla="*/ 215181 h 257954"/>
                  <a:gd name="connsiteX52" fmla="*/ 186763 w 307210"/>
                  <a:gd name="connsiteY52" fmla="*/ 204555 h 257954"/>
                  <a:gd name="connsiteX53" fmla="*/ 167720 w 307210"/>
                  <a:gd name="connsiteY53" fmla="*/ 183713 h 257954"/>
                  <a:gd name="connsiteX54" fmla="*/ 129377 w 307210"/>
                  <a:gd name="connsiteY54" fmla="*/ 133806 h 257954"/>
                  <a:gd name="connsiteX55" fmla="*/ 116571 w 307210"/>
                  <a:gd name="connsiteY55" fmla="*/ 135478 h 257954"/>
                  <a:gd name="connsiteX56" fmla="*/ 77107 w 307210"/>
                  <a:gd name="connsiteY56" fmla="*/ 231422 h 257954"/>
                  <a:gd name="connsiteX57" fmla="*/ 71429 w 307210"/>
                  <a:gd name="connsiteY57" fmla="*/ 242205 h 257954"/>
                  <a:gd name="connsiteX58" fmla="*/ 64962 w 307210"/>
                  <a:gd name="connsiteY58" fmla="*/ 241920 h 257954"/>
                  <a:gd name="connsiteX59" fmla="*/ 46165 w 307210"/>
                  <a:gd name="connsiteY59" fmla="*/ 227416 h 257954"/>
                  <a:gd name="connsiteX60" fmla="*/ 11860 w 307210"/>
                  <a:gd name="connsiteY60" fmla="*/ 192352 h 257954"/>
                  <a:gd name="connsiteX61" fmla="*/ 10439 w 307210"/>
                  <a:gd name="connsiteY61" fmla="*/ 203357 h 257954"/>
                  <a:gd name="connsiteX62" fmla="*/ 41685 w 307210"/>
                  <a:gd name="connsiteY62" fmla="*/ 179883 h 257954"/>
                  <a:gd name="connsiteX63" fmla="*/ 30679 w 307210"/>
                  <a:gd name="connsiteY63" fmla="*/ 178466 h 257954"/>
                  <a:gd name="connsiteX64" fmla="*/ 53165 w 307210"/>
                  <a:gd name="connsiteY64" fmla="*/ 179404 h 257954"/>
                  <a:gd name="connsiteX65" fmla="*/ 60318 w 307210"/>
                  <a:gd name="connsiteY65" fmla="*/ 150883 h 257954"/>
                  <a:gd name="connsiteX66" fmla="*/ 65035 w 307210"/>
                  <a:gd name="connsiteY66" fmla="*/ 120303 h 257954"/>
                  <a:gd name="connsiteX67" fmla="*/ 70586 w 307210"/>
                  <a:gd name="connsiteY67" fmla="*/ 105624 h 257954"/>
                  <a:gd name="connsiteX68" fmla="*/ 74452 w 307210"/>
                  <a:gd name="connsiteY68" fmla="*/ 98983 h 257954"/>
                  <a:gd name="connsiteX69" fmla="*/ 72667 w 307210"/>
                  <a:gd name="connsiteY69" fmla="*/ 89496 h 257954"/>
                  <a:gd name="connsiteX70" fmla="*/ 66617 w 307210"/>
                  <a:gd name="connsiteY70" fmla="*/ 100038 h 257954"/>
                  <a:gd name="connsiteX71" fmla="*/ 66649 w 307210"/>
                  <a:gd name="connsiteY71" fmla="*/ 100038 h 257954"/>
                  <a:gd name="connsiteX72" fmla="*/ 61694 w 307210"/>
                  <a:gd name="connsiteY72" fmla="*/ 97986 h 257954"/>
                  <a:gd name="connsiteX73" fmla="*/ 95631 w 307210"/>
                  <a:gd name="connsiteY73" fmla="*/ 125094 h 257954"/>
                  <a:gd name="connsiteX74" fmla="*/ 135153 w 307210"/>
                  <a:gd name="connsiteY74" fmla="*/ 134160 h 257954"/>
                  <a:gd name="connsiteX75" fmla="*/ 150139 w 307210"/>
                  <a:gd name="connsiteY75" fmla="*/ 116056 h 257954"/>
                  <a:gd name="connsiteX76" fmla="*/ 165077 w 307210"/>
                  <a:gd name="connsiteY76" fmla="*/ 94543 h 257954"/>
                  <a:gd name="connsiteX77" fmla="*/ 193967 w 307210"/>
                  <a:gd name="connsiteY77" fmla="*/ 52081 h 257954"/>
                  <a:gd name="connsiteX78" fmla="*/ 202153 w 307210"/>
                  <a:gd name="connsiteY78" fmla="*/ 40681 h 257954"/>
                  <a:gd name="connsiteX79" fmla="*/ 202146 w 307210"/>
                  <a:gd name="connsiteY79" fmla="*/ 27550 h 257954"/>
                  <a:gd name="connsiteX80" fmla="*/ 190739 w 307210"/>
                  <a:gd name="connsiteY80" fmla="*/ 4799 h 257954"/>
                  <a:gd name="connsiteX81" fmla="*/ 180446 w 307210"/>
                  <a:gd name="connsiteY81" fmla="*/ 12711 h 257954"/>
                  <a:gd name="connsiteX82" fmla="*/ 241015 w 307210"/>
                  <a:gd name="connsiteY82" fmla="*/ 42306 h 257954"/>
                  <a:gd name="connsiteX83" fmla="*/ 270110 w 307210"/>
                  <a:gd name="connsiteY83" fmla="*/ 59526 h 257954"/>
                  <a:gd name="connsiteX84" fmla="*/ 283664 w 307210"/>
                  <a:gd name="connsiteY84" fmla="*/ 68515 h 257954"/>
                  <a:gd name="connsiteX85" fmla="*/ 293439 w 307210"/>
                  <a:gd name="connsiteY85" fmla="*/ 77366 h 257954"/>
                  <a:gd name="connsiteX86" fmla="*/ 306952 w 307210"/>
                  <a:gd name="connsiteY86" fmla="*/ 73642 h 25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07210" h="257954">
                    <a:moveTo>
                      <a:pt x="306952" y="73642"/>
                    </a:moveTo>
                    <a:cubicBezTo>
                      <a:pt x="305773" y="68059"/>
                      <a:pt x="301771" y="64400"/>
                      <a:pt x="297382" y="61136"/>
                    </a:cubicBezTo>
                    <a:cubicBezTo>
                      <a:pt x="292738" y="57685"/>
                      <a:pt x="287925" y="54439"/>
                      <a:pt x="283094" y="51252"/>
                    </a:cubicBezTo>
                    <a:cubicBezTo>
                      <a:pt x="273086" y="44654"/>
                      <a:pt x="262807" y="38468"/>
                      <a:pt x="252360" y="32586"/>
                    </a:cubicBezTo>
                    <a:cubicBezTo>
                      <a:pt x="231354" y="20755"/>
                      <a:pt x="209668" y="10126"/>
                      <a:pt x="187518" y="611"/>
                    </a:cubicBezTo>
                    <a:cubicBezTo>
                      <a:pt x="182571" y="-1518"/>
                      <a:pt x="174873" y="2111"/>
                      <a:pt x="177225" y="8523"/>
                    </a:cubicBezTo>
                    <a:cubicBezTo>
                      <a:pt x="180858" y="18429"/>
                      <a:pt x="187296" y="27006"/>
                      <a:pt x="190914" y="36880"/>
                    </a:cubicBezTo>
                    <a:lnTo>
                      <a:pt x="191623" y="31479"/>
                    </a:lnTo>
                    <a:cubicBezTo>
                      <a:pt x="171215" y="59109"/>
                      <a:pt x="153257" y="88448"/>
                      <a:pt x="132875" y="116093"/>
                    </a:cubicBezTo>
                    <a:cubicBezTo>
                      <a:pt x="131177" y="118401"/>
                      <a:pt x="129388" y="121136"/>
                      <a:pt x="127022" y="122844"/>
                    </a:cubicBezTo>
                    <a:cubicBezTo>
                      <a:pt x="124046" y="124995"/>
                      <a:pt x="120803" y="124060"/>
                      <a:pt x="117722" y="122603"/>
                    </a:cubicBezTo>
                    <a:cubicBezTo>
                      <a:pt x="111773" y="119799"/>
                      <a:pt x="106300" y="115465"/>
                      <a:pt x="100889" y="111751"/>
                    </a:cubicBezTo>
                    <a:cubicBezTo>
                      <a:pt x="94736" y="107534"/>
                      <a:pt x="88638" y="103204"/>
                      <a:pt x="82872" y="98468"/>
                    </a:cubicBezTo>
                    <a:cubicBezTo>
                      <a:pt x="80287" y="96346"/>
                      <a:pt x="77761" y="94155"/>
                      <a:pt x="75343" y="91848"/>
                    </a:cubicBezTo>
                    <a:cubicBezTo>
                      <a:pt x="72882" y="89500"/>
                      <a:pt x="70454" y="85827"/>
                      <a:pt x="66617" y="86024"/>
                    </a:cubicBezTo>
                    <a:cubicBezTo>
                      <a:pt x="60924" y="86316"/>
                      <a:pt x="58401" y="91665"/>
                      <a:pt x="60566" y="96569"/>
                    </a:cubicBezTo>
                    <a:cubicBezTo>
                      <a:pt x="61044" y="97653"/>
                      <a:pt x="61519" y="98734"/>
                      <a:pt x="61997" y="99819"/>
                    </a:cubicBezTo>
                    <a:lnTo>
                      <a:pt x="61997" y="92746"/>
                    </a:lnTo>
                    <a:cubicBezTo>
                      <a:pt x="53303" y="105993"/>
                      <a:pt x="49973" y="120964"/>
                      <a:pt x="47976" y="136468"/>
                    </a:cubicBezTo>
                    <a:cubicBezTo>
                      <a:pt x="47026" y="143836"/>
                      <a:pt x="46406" y="151252"/>
                      <a:pt x="45318" y="158602"/>
                    </a:cubicBezTo>
                    <a:cubicBezTo>
                      <a:pt x="44832" y="161885"/>
                      <a:pt x="44493" y="165423"/>
                      <a:pt x="43353" y="168560"/>
                    </a:cubicBezTo>
                    <a:cubicBezTo>
                      <a:pt x="43127" y="169184"/>
                      <a:pt x="42185" y="170334"/>
                      <a:pt x="42123" y="170875"/>
                    </a:cubicBezTo>
                    <a:cubicBezTo>
                      <a:pt x="41944" y="170970"/>
                      <a:pt x="41761" y="170992"/>
                      <a:pt x="41571" y="170929"/>
                    </a:cubicBezTo>
                    <a:cubicBezTo>
                      <a:pt x="42006" y="170995"/>
                      <a:pt x="42411" y="171149"/>
                      <a:pt x="42780" y="171393"/>
                    </a:cubicBezTo>
                    <a:cubicBezTo>
                      <a:pt x="40669" y="167428"/>
                      <a:pt x="34824" y="166825"/>
                      <a:pt x="31775" y="169973"/>
                    </a:cubicBezTo>
                    <a:cubicBezTo>
                      <a:pt x="23424" y="178590"/>
                      <a:pt x="13948" y="185604"/>
                      <a:pt x="3367" y="191257"/>
                    </a:cubicBezTo>
                    <a:cubicBezTo>
                      <a:pt x="-942" y="193557"/>
                      <a:pt x="-774" y="198947"/>
                      <a:pt x="1950" y="202262"/>
                    </a:cubicBezTo>
                    <a:cubicBezTo>
                      <a:pt x="10983" y="213260"/>
                      <a:pt x="20795" y="223593"/>
                      <a:pt x="31402" y="233091"/>
                    </a:cubicBezTo>
                    <a:cubicBezTo>
                      <a:pt x="36850" y="237965"/>
                      <a:pt x="42506" y="242595"/>
                      <a:pt x="48305" y="247043"/>
                    </a:cubicBezTo>
                    <a:cubicBezTo>
                      <a:pt x="53669" y="251154"/>
                      <a:pt x="59390" y="256204"/>
                      <a:pt x="66193" y="257602"/>
                    </a:cubicBezTo>
                    <a:cubicBezTo>
                      <a:pt x="81949" y="260838"/>
                      <a:pt x="88050" y="241011"/>
                      <a:pt x="93429" y="230038"/>
                    </a:cubicBezTo>
                    <a:cubicBezTo>
                      <a:pt x="100129" y="216382"/>
                      <a:pt x="106333" y="202488"/>
                      <a:pt x="112113" y="188416"/>
                    </a:cubicBezTo>
                    <a:cubicBezTo>
                      <a:pt x="118751" y="172255"/>
                      <a:pt x="124725" y="155831"/>
                      <a:pt x="130085" y="139203"/>
                    </a:cubicBezTo>
                    <a:cubicBezTo>
                      <a:pt x="125817" y="139761"/>
                      <a:pt x="121545" y="140320"/>
                      <a:pt x="117276" y="140879"/>
                    </a:cubicBezTo>
                    <a:cubicBezTo>
                      <a:pt x="129129" y="158307"/>
                      <a:pt x="141927" y="175103"/>
                      <a:pt x="155642" y="191107"/>
                    </a:cubicBezTo>
                    <a:cubicBezTo>
                      <a:pt x="162305" y="198885"/>
                      <a:pt x="169188" y="206476"/>
                      <a:pt x="176279" y="213862"/>
                    </a:cubicBezTo>
                    <a:cubicBezTo>
                      <a:pt x="182498" y="220347"/>
                      <a:pt x="189665" y="230115"/>
                      <a:pt x="198761" y="232496"/>
                    </a:cubicBezTo>
                    <a:cubicBezTo>
                      <a:pt x="209219" y="235234"/>
                      <a:pt x="215755" y="226639"/>
                      <a:pt x="221119" y="219237"/>
                    </a:cubicBezTo>
                    <a:cubicBezTo>
                      <a:pt x="227483" y="210445"/>
                      <a:pt x="233727" y="201565"/>
                      <a:pt x="239843" y="192600"/>
                    </a:cubicBezTo>
                    <a:cubicBezTo>
                      <a:pt x="251915" y="174906"/>
                      <a:pt x="263497" y="156879"/>
                      <a:pt x="274572" y="138545"/>
                    </a:cubicBezTo>
                    <a:cubicBezTo>
                      <a:pt x="280776" y="128278"/>
                      <a:pt x="286819" y="117915"/>
                      <a:pt x="292701" y="107461"/>
                    </a:cubicBezTo>
                    <a:cubicBezTo>
                      <a:pt x="295644" y="102232"/>
                      <a:pt x="298543" y="96982"/>
                      <a:pt x="301402" y="91709"/>
                    </a:cubicBezTo>
                    <a:cubicBezTo>
                      <a:pt x="304185" y="86582"/>
                      <a:pt x="307373" y="81540"/>
                      <a:pt x="307205" y="75504"/>
                    </a:cubicBezTo>
                    <a:cubicBezTo>
                      <a:pt x="306949" y="66503"/>
                      <a:pt x="292935" y="66467"/>
                      <a:pt x="293187" y="75504"/>
                    </a:cubicBezTo>
                    <a:cubicBezTo>
                      <a:pt x="293289" y="79141"/>
                      <a:pt x="290174" y="83037"/>
                      <a:pt x="288484" y="86144"/>
                    </a:cubicBezTo>
                    <a:cubicBezTo>
                      <a:pt x="286026" y="90657"/>
                      <a:pt x="283540" y="95156"/>
                      <a:pt x="281020" y="99640"/>
                    </a:cubicBezTo>
                    <a:cubicBezTo>
                      <a:pt x="276266" y="108104"/>
                      <a:pt x="271402" y="116513"/>
                      <a:pt x="266437" y="124856"/>
                    </a:cubicBezTo>
                    <a:cubicBezTo>
                      <a:pt x="256654" y="141302"/>
                      <a:pt x="246460" y="157503"/>
                      <a:pt x="235874" y="173445"/>
                    </a:cubicBezTo>
                    <a:cubicBezTo>
                      <a:pt x="230660" y="181296"/>
                      <a:pt x="225351" y="189084"/>
                      <a:pt x="219947" y="196807"/>
                    </a:cubicBezTo>
                    <a:cubicBezTo>
                      <a:pt x="217164" y="200783"/>
                      <a:pt x="214356" y="204745"/>
                      <a:pt x="211523" y="208688"/>
                    </a:cubicBezTo>
                    <a:cubicBezTo>
                      <a:pt x="209577" y="211398"/>
                      <a:pt x="207010" y="216751"/>
                      <a:pt x="203910" y="218379"/>
                    </a:cubicBezTo>
                    <a:cubicBezTo>
                      <a:pt x="201292" y="219760"/>
                      <a:pt x="199108" y="216944"/>
                      <a:pt x="197275" y="215181"/>
                    </a:cubicBezTo>
                    <a:cubicBezTo>
                      <a:pt x="193689" y="211723"/>
                      <a:pt x="190217" y="208141"/>
                      <a:pt x="186763" y="204555"/>
                    </a:cubicBezTo>
                    <a:cubicBezTo>
                      <a:pt x="180237" y="197775"/>
                      <a:pt x="173888" y="190822"/>
                      <a:pt x="167720" y="183713"/>
                    </a:cubicBezTo>
                    <a:cubicBezTo>
                      <a:pt x="153955" y="167848"/>
                      <a:pt x="141189" y="151172"/>
                      <a:pt x="129377" y="133806"/>
                    </a:cubicBezTo>
                    <a:cubicBezTo>
                      <a:pt x="125966" y="128785"/>
                      <a:pt x="118481" y="129552"/>
                      <a:pt x="116571" y="135478"/>
                    </a:cubicBezTo>
                    <a:cubicBezTo>
                      <a:pt x="105946" y="168450"/>
                      <a:pt x="92804" y="200539"/>
                      <a:pt x="77107" y="231422"/>
                    </a:cubicBezTo>
                    <a:cubicBezTo>
                      <a:pt x="75300" y="234975"/>
                      <a:pt x="73689" y="238907"/>
                      <a:pt x="71429" y="242205"/>
                    </a:cubicBezTo>
                    <a:cubicBezTo>
                      <a:pt x="69432" y="245118"/>
                      <a:pt x="67628" y="243614"/>
                      <a:pt x="64962" y="241920"/>
                    </a:cubicBezTo>
                    <a:cubicBezTo>
                      <a:pt x="58320" y="237699"/>
                      <a:pt x="52142" y="232517"/>
                      <a:pt x="46165" y="227416"/>
                    </a:cubicBezTo>
                    <a:cubicBezTo>
                      <a:pt x="33695" y="216780"/>
                      <a:pt x="22259" y="205015"/>
                      <a:pt x="11860" y="192352"/>
                    </a:cubicBezTo>
                    <a:lnTo>
                      <a:pt x="10439" y="203357"/>
                    </a:lnTo>
                    <a:cubicBezTo>
                      <a:pt x="21996" y="197187"/>
                      <a:pt x="32567" y="189292"/>
                      <a:pt x="41685" y="179883"/>
                    </a:cubicBezTo>
                    <a:cubicBezTo>
                      <a:pt x="38019" y="179412"/>
                      <a:pt x="34349" y="178937"/>
                      <a:pt x="30679" y="178466"/>
                    </a:cubicBezTo>
                    <a:cubicBezTo>
                      <a:pt x="35306" y="187153"/>
                      <a:pt x="47450" y="186474"/>
                      <a:pt x="53165" y="179404"/>
                    </a:cubicBezTo>
                    <a:cubicBezTo>
                      <a:pt x="59226" y="171904"/>
                      <a:pt x="59259" y="160026"/>
                      <a:pt x="60318" y="150883"/>
                    </a:cubicBezTo>
                    <a:cubicBezTo>
                      <a:pt x="61504" y="140630"/>
                      <a:pt x="62428" y="130319"/>
                      <a:pt x="65035" y="120303"/>
                    </a:cubicBezTo>
                    <a:cubicBezTo>
                      <a:pt x="66357" y="115213"/>
                      <a:pt x="68088" y="110262"/>
                      <a:pt x="70586" y="105624"/>
                    </a:cubicBezTo>
                    <a:cubicBezTo>
                      <a:pt x="71783" y="103397"/>
                      <a:pt x="73532" y="101323"/>
                      <a:pt x="74452" y="98983"/>
                    </a:cubicBezTo>
                    <a:cubicBezTo>
                      <a:pt x="75833" y="95474"/>
                      <a:pt x="74073" y="92680"/>
                      <a:pt x="72667" y="89496"/>
                    </a:cubicBezTo>
                    <a:lnTo>
                      <a:pt x="66617" y="100038"/>
                    </a:lnTo>
                    <a:lnTo>
                      <a:pt x="66649" y="100038"/>
                    </a:lnTo>
                    <a:lnTo>
                      <a:pt x="61694" y="97986"/>
                    </a:lnTo>
                    <a:cubicBezTo>
                      <a:pt x="71633" y="108498"/>
                      <a:pt x="83712" y="116995"/>
                      <a:pt x="95631" y="125094"/>
                    </a:cubicBezTo>
                    <a:cubicBezTo>
                      <a:pt x="107005" y="132816"/>
                      <a:pt x="121636" y="144172"/>
                      <a:pt x="135153" y="134160"/>
                    </a:cubicBezTo>
                    <a:cubicBezTo>
                      <a:pt x="141383" y="129545"/>
                      <a:pt x="145688" y="122275"/>
                      <a:pt x="150139" y="116056"/>
                    </a:cubicBezTo>
                    <a:cubicBezTo>
                      <a:pt x="155222" y="108958"/>
                      <a:pt x="160173" y="101769"/>
                      <a:pt x="165077" y="94543"/>
                    </a:cubicBezTo>
                    <a:cubicBezTo>
                      <a:pt x="174687" y="80379"/>
                      <a:pt x="184108" y="66080"/>
                      <a:pt x="193967" y="52081"/>
                    </a:cubicBezTo>
                    <a:cubicBezTo>
                      <a:pt x="196662" y="48258"/>
                      <a:pt x="199385" y="44453"/>
                      <a:pt x="202153" y="40681"/>
                    </a:cubicBezTo>
                    <a:cubicBezTo>
                      <a:pt x="205633" y="35941"/>
                      <a:pt x="204399" y="32553"/>
                      <a:pt x="202146" y="27550"/>
                    </a:cubicBezTo>
                    <a:cubicBezTo>
                      <a:pt x="198663" y="19824"/>
                      <a:pt x="193664" y="12770"/>
                      <a:pt x="190739" y="4799"/>
                    </a:cubicBezTo>
                    <a:cubicBezTo>
                      <a:pt x="187310" y="7435"/>
                      <a:pt x="183878" y="10071"/>
                      <a:pt x="180446" y="12711"/>
                    </a:cubicBezTo>
                    <a:cubicBezTo>
                      <a:pt x="201098" y="21584"/>
                      <a:pt x="221341" y="31432"/>
                      <a:pt x="241015" y="42306"/>
                    </a:cubicBezTo>
                    <a:cubicBezTo>
                      <a:pt x="250882" y="47757"/>
                      <a:pt x="260605" y="53472"/>
                      <a:pt x="270110" y="59526"/>
                    </a:cubicBezTo>
                    <a:cubicBezTo>
                      <a:pt x="274685" y="62439"/>
                      <a:pt x="279205" y="65430"/>
                      <a:pt x="283664" y="68515"/>
                    </a:cubicBezTo>
                    <a:cubicBezTo>
                      <a:pt x="286753" y="70655"/>
                      <a:pt x="292595" y="73383"/>
                      <a:pt x="293439" y="77366"/>
                    </a:cubicBezTo>
                    <a:cubicBezTo>
                      <a:pt x="295301" y="86188"/>
                      <a:pt x="308815" y="82453"/>
                      <a:pt x="306952" y="7364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4" name="Bildplatzhalter 13">
              <a:extLst>
                <a:ext uri="{FF2B5EF4-FFF2-40B4-BE49-F238E27FC236}">
                  <a16:creationId xmlns:a16="http://schemas.microsoft.com/office/drawing/2014/main" id="{20D2C44F-F527-A9CB-7B86-6242EF82A717}"/>
                </a:ext>
              </a:extLst>
            </p:cNvPr>
            <p:cNvGrpSpPr/>
            <p:nvPr/>
          </p:nvGrpSpPr>
          <p:grpSpPr>
            <a:xfrm>
              <a:off x="10999238" y="2708479"/>
              <a:ext cx="230474" cy="230314"/>
              <a:chOff x="10532111" y="1183441"/>
              <a:chExt cx="230474" cy="230314"/>
            </a:xfrm>
            <a:solidFill>
              <a:schemeClr val="accent1"/>
            </a:solidFill>
          </p:grpSpPr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93DDEC8E-9604-7599-08B5-73DED331B621}"/>
                  </a:ext>
                </a:extLst>
              </p:cNvPr>
              <p:cNvSpPr/>
              <p:nvPr/>
            </p:nvSpPr>
            <p:spPr>
              <a:xfrm>
                <a:off x="10678159" y="1567326"/>
                <a:ext cx="14025" cy="14043"/>
              </a:xfrm>
              <a:custGeom>
                <a:avLst/>
                <a:gdLst>
                  <a:gd name="connsiteX0" fmla="*/ 13068 w 14025"/>
                  <a:gd name="connsiteY0" fmla="*/ 3496 h 14043"/>
                  <a:gd name="connsiteX1" fmla="*/ 13061 w 14025"/>
                  <a:gd name="connsiteY1" fmla="*/ 3478 h 14043"/>
                  <a:gd name="connsiteX2" fmla="*/ 11254 w 14025"/>
                  <a:gd name="connsiteY2" fmla="*/ 1509 h 14043"/>
                  <a:gd name="connsiteX3" fmla="*/ 8873 w 14025"/>
                  <a:gd name="connsiteY3" fmla="*/ 257 h 14043"/>
                  <a:gd name="connsiteX4" fmla="*/ 6076 w 14025"/>
                  <a:gd name="connsiteY4" fmla="*/ 129 h 14043"/>
                  <a:gd name="connsiteX5" fmla="*/ 3472 w 14025"/>
                  <a:gd name="connsiteY5" fmla="*/ 962 h 14043"/>
                  <a:gd name="connsiteX6" fmla="*/ 2052 w 14025"/>
                  <a:gd name="connsiteY6" fmla="*/ 2057 h 14043"/>
                  <a:gd name="connsiteX7" fmla="*/ 252 w 14025"/>
                  <a:gd name="connsiteY7" fmla="*/ 5150 h 14043"/>
                  <a:gd name="connsiteX8" fmla="*/ 0 w 14025"/>
                  <a:gd name="connsiteY8" fmla="*/ 7012 h 14043"/>
                  <a:gd name="connsiteX9" fmla="*/ 957 w 14025"/>
                  <a:gd name="connsiteY9" fmla="*/ 10550 h 14043"/>
                  <a:gd name="connsiteX10" fmla="*/ 968 w 14025"/>
                  <a:gd name="connsiteY10" fmla="*/ 10568 h 14043"/>
                  <a:gd name="connsiteX11" fmla="*/ 2771 w 14025"/>
                  <a:gd name="connsiteY11" fmla="*/ 12537 h 14043"/>
                  <a:gd name="connsiteX12" fmla="*/ 5156 w 14025"/>
                  <a:gd name="connsiteY12" fmla="*/ 13789 h 14043"/>
                  <a:gd name="connsiteX13" fmla="*/ 7949 w 14025"/>
                  <a:gd name="connsiteY13" fmla="*/ 13913 h 14043"/>
                  <a:gd name="connsiteX14" fmla="*/ 10556 w 14025"/>
                  <a:gd name="connsiteY14" fmla="*/ 13084 h 14043"/>
                  <a:gd name="connsiteX15" fmla="*/ 11973 w 14025"/>
                  <a:gd name="connsiteY15" fmla="*/ 11989 h 14043"/>
                  <a:gd name="connsiteX16" fmla="*/ 13773 w 14025"/>
                  <a:gd name="connsiteY16" fmla="*/ 8896 h 14043"/>
                  <a:gd name="connsiteX17" fmla="*/ 14025 w 14025"/>
                  <a:gd name="connsiteY17" fmla="*/ 7034 h 14043"/>
                  <a:gd name="connsiteX18" fmla="*/ 13068 w 14025"/>
                  <a:gd name="connsiteY18" fmla="*/ 3496 h 14043"/>
                  <a:gd name="connsiteX19" fmla="*/ 13061 w 14025"/>
                  <a:gd name="connsiteY19" fmla="*/ 3478 h 14043"/>
                  <a:gd name="connsiteX20" fmla="*/ 957 w 14025"/>
                  <a:gd name="connsiteY20" fmla="*/ 10550 h 14043"/>
                  <a:gd name="connsiteX21" fmla="*/ 968 w 14025"/>
                  <a:gd name="connsiteY21" fmla="*/ 10568 h 14043"/>
                  <a:gd name="connsiteX22" fmla="*/ 2771 w 14025"/>
                  <a:gd name="connsiteY22" fmla="*/ 12537 h 14043"/>
                  <a:gd name="connsiteX23" fmla="*/ 5156 w 14025"/>
                  <a:gd name="connsiteY23" fmla="*/ 13789 h 14043"/>
                  <a:gd name="connsiteX24" fmla="*/ 7949 w 14025"/>
                  <a:gd name="connsiteY24" fmla="*/ 13913 h 14043"/>
                  <a:gd name="connsiteX25" fmla="*/ 10556 w 14025"/>
                  <a:gd name="connsiteY25" fmla="*/ 13084 h 14043"/>
                  <a:gd name="connsiteX26" fmla="*/ 11973 w 14025"/>
                  <a:gd name="connsiteY26" fmla="*/ 11989 h 14043"/>
                  <a:gd name="connsiteX27" fmla="*/ 13773 w 14025"/>
                  <a:gd name="connsiteY27" fmla="*/ 8896 h 14043"/>
                  <a:gd name="connsiteX28" fmla="*/ 14025 w 14025"/>
                  <a:gd name="connsiteY28" fmla="*/ 7034 h 14043"/>
                  <a:gd name="connsiteX29" fmla="*/ 13068 w 14025"/>
                  <a:gd name="connsiteY29" fmla="*/ 3496 h 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4025" h="14043">
                    <a:moveTo>
                      <a:pt x="13068" y="3496"/>
                    </a:moveTo>
                    <a:lnTo>
                      <a:pt x="13061" y="3478"/>
                    </a:lnTo>
                    <a:cubicBezTo>
                      <a:pt x="12619" y="2660"/>
                      <a:pt x="12017" y="2006"/>
                      <a:pt x="11254" y="1509"/>
                    </a:cubicBezTo>
                    <a:cubicBezTo>
                      <a:pt x="10578" y="892"/>
                      <a:pt x="9782" y="472"/>
                      <a:pt x="8873" y="257"/>
                    </a:cubicBezTo>
                    <a:cubicBezTo>
                      <a:pt x="7942" y="-35"/>
                      <a:pt x="7007" y="-79"/>
                      <a:pt x="6076" y="129"/>
                    </a:cubicBezTo>
                    <a:cubicBezTo>
                      <a:pt x="5145" y="173"/>
                      <a:pt x="4276" y="450"/>
                      <a:pt x="3472" y="962"/>
                    </a:cubicBezTo>
                    <a:lnTo>
                      <a:pt x="2052" y="2057"/>
                    </a:lnTo>
                    <a:cubicBezTo>
                      <a:pt x="1187" y="2934"/>
                      <a:pt x="584" y="3963"/>
                      <a:pt x="252" y="5150"/>
                    </a:cubicBezTo>
                    <a:lnTo>
                      <a:pt x="0" y="7012"/>
                    </a:lnTo>
                    <a:cubicBezTo>
                      <a:pt x="7" y="8279"/>
                      <a:pt x="325" y="9459"/>
                      <a:pt x="957" y="10550"/>
                    </a:cubicBezTo>
                    <a:cubicBezTo>
                      <a:pt x="960" y="10558"/>
                      <a:pt x="964" y="10561"/>
                      <a:pt x="968" y="10568"/>
                    </a:cubicBez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ubicBezTo>
                      <a:pt x="13065" y="3488"/>
                      <a:pt x="13061" y="3481"/>
                      <a:pt x="13061" y="3478"/>
                    </a:cubicBezTo>
                    <a:lnTo>
                      <a:pt x="957" y="10550"/>
                    </a:lnTo>
                    <a:lnTo>
                      <a:pt x="968" y="10568"/>
                    </a:ln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5FB1EA94-01CF-B414-6854-32ED2EDEFCF1}"/>
                  </a:ext>
                </a:extLst>
              </p:cNvPr>
              <p:cNvSpPr/>
              <p:nvPr/>
            </p:nvSpPr>
            <p:spPr>
              <a:xfrm>
                <a:off x="10532111" y="1183441"/>
                <a:ext cx="289338" cy="432575"/>
              </a:xfrm>
              <a:custGeom>
                <a:avLst/>
                <a:gdLst>
                  <a:gd name="connsiteX0" fmla="*/ 158437 w 289338"/>
                  <a:gd name="connsiteY0" fmla="*/ 385844 h 432575"/>
                  <a:gd name="connsiteX1" fmla="*/ 157685 w 289338"/>
                  <a:gd name="connsiteY1" fmla="*/ 384131 h 432575"/>
                  <a:gd name="connsiteX2" fmla="*/ 151634 w 289338"/>
                  <a:gd name="connsiteY2" fmla="*/ 394673 h 432575"/>
                  <a:gd name="connsiteX3" fmla="*/ 151667 w 289338"/>
                  <a:gd name="connsiteY3" fmla="*/ 394673 h 432575"/>
                  <a:gd name="connsiteX4" fmla="*/ 146712 w 289338"/>
                  <a:gd name="connsiteY4" fmla="*/ 392621 h 432575"/>
                  <a:gd name="connsiteX5" fmla="*/ 169585 w 289338"/>
                  <a:gd name="connsiteY5" fmla="*/ 411958 h 432575"/>
                  <a:gd name="connsiteX6" fmla="*/ 194564 w 289338"/>
                  <a:gd name="connsiteY6" fmla="*/ 428758 h 432575"/>
                  <a:gd name="connsiteX7" fmla="*/ 209827 w 289338"/>
                  <a:gd name="connsiteY7" fmla="*/ 432359 h 432575"/>
                  <a:gd name="connsiteX8" fmla="*/ 224301 w 289338"/>
                  <a:gd name="connsiteY8" fmla="*/ 425092 h 432575"/>
                  <a:gd name="connsiteX9" fmla="*/ 244194 w 289338"/>
                  <a:gd name="connsiteY9" fmla="*/ 397809 h 432575"/>
                  <a:gd name="connsiteX10" fmla="*/ 284582 w 289338"/>
                  <a:gd name="connsiteY10" fmla="*/ 338868 h 432575"/>
                  <a:gd name="connsiteX11" fmla="*/ 288237 w 289338"/>
                  <a:gd name="connsiteY11" fmla="*/ 324785 h 432575"/>
                  <a:gd name="connsiteX12" fmla="*/ 280675 w 289338"/>
                  <a:gd name="connsiteY12" fmla="*/ 309686 h 432575"/>
                  <a:gd name="connsiteX13" fmla="*/ 266249 w 289338"/>
                  <a:gd name="connsiteY13" fmla="*/ 279475 h 432575"/>
                  <a:gd name="connsiteX14" fmla="*/ 236070 w 289338"/>
                  <a:gd name="connsiteY14" fmla="*/ 216912 h 432575"/>
                  <a:gd name="connsiteX15" fmla="*/ 223965 w 289338"/>
                  <a:gd name="connsiteY15" fmla="*/ 223985 h 432575"/>
                  <a:gd name="connsiteX16" fmla="*/ 250405 w 289338"/>
                  <a:gd name="connsiteY16" fmla="*/ 223682 h 432575"/>
                  <a:gd name="connsiteX17" fmla="*/ 275804 w 289338"/>
                  <a:gd name="connsiteY17" fmla="*/ 190900 h 432575"/>
                  <a:gd name="connsiteX18" fmla="*/ 270441 w 289338"/>
                  <a:gd name="connsiteY18" fmla="*/ 146331 h 432575"/>
                  <a:gd name="connsiteX19" fmla="*/ 234821 w 289338"/>
                  <a:gd name="connsiteY19" fmla="*/ 127340 h 432575"/>
                  <a:gd name="connsiteX20" fmla="*/ 199964 w 289338"/>
                  <a:gd name="connsiteY20" fmla="*/ 153093 h 432575"/>
                  <a:gd name="connsiteX21" fmla="*/ 210261 w 289338"/>
                  <a:gd name="connsiteY21" fmla="*/ 148909 h 432575"/>
                  <a:gd name="connsiteX22" fmla="*/ 193436 w 289338"/>
                  <a:gd name="connsiteY22" fmla="*/ 84122 h 432575"/>
                  <a:gd name="connsiteX23" fmla="*/ 191387 w 289338"/>
                  <a:gd name="connsiteY23" fmla="*/ 42843 h 432575"/>
                  <a:gd name="connsiteX24" fmla="*/ 170315 w 289338"/>
                  <a:gd name="connsiteY24" fmla="*/ 13851 h 432575"/>
                  <a:gd name="connsiteX25" fmla="*/ 98689 w 289338"/>
                  <a:gd name="connsiteY25" fmla="*/ 3959 h 432575"/>
                  <a:gd name="connsiteX26" fmla="*/ 49826 w 289338"/>
                  <a:gd name="connsiteY26" fmla="*/ 41773 h 432575"/>
                  <a:gd name="connsiteX27" fmla="*/ 26909 w 289338"/>
                  <a:gd name="connsiteY27" fmla="*/ 117328 h 432575"/>
                  <a:gd name="connsiteX28" fmla="*/ 8740 w 289338"/>
                  <a:gd name="connsiteY28" fmla="*/ 148803 h 432575"/>
                  <a:gd name="connsiteX29" fmla="*/ 31 w 289338"/>
                  <a:gd name="connsiteY29" fmla="*/ 162952 h 432575"/>
                  <a:gd name="connsiteX30" fmla="*/ 7195 w 289338"/>
                  <a:gd name="connsiteY30" fmla="*/ 177879 h 432575"/>
                  <a:gd name="connsiteX31" fmla="*/ 14568 w 289338"/>
                  <a:gd name="connsiteY31" fmla="*/ 205366 h 432575"/>
                  <a:gd name="connsiteX32" fmla="*/ 11851 w 289338"/>
                  <a:gd name="connsiteY32" fmla="*/ 240595 h 432575"/>
                  <a:gd name="connsiteX33" fmla="*/ 44520 w 289338"/>
                  <a:gd name="connsiteY33" fmla="*/ 308153 h 432575"/>
                  <a:gd name="connsiteX34" fmla="*/ 75444 w 289338"/>
                  <a:gd name="connsiteY34" fmla="*/ 319615 h 432575"/>
                  <a:gd name="connsiteX35" fmla="*/ 108778 w 289338"/>
                  <a:gd name="connsiteY35" fmla="*/ 324665 h 432575"/>
                  <a:gd name="connsiteX36" fmla="*/ 110472 w 289338"/>
                  <a:gd name="connsiteY36" fmla="*/ 325084 h 432575"/>
                  <a:gd name="connsiteX37" fmla="*/ 110574 w 289338"/>
                  <a:gd name="connsiteY37" fmla="*/ 325030 h 432575"/>
                  <a:gd name="connsiteX38" fmla="*/ 113167 w 289338"/>
                  <a:gd name="connsiteY38" fmla="*/ 327786 h 432575"/>
                  <a:gd name="connsiteX39" fmla="*/ 120075 w 289338"/>
                  <a:gd name="connsiteY39" fmla="*/ 338682 h 432575"/>
                  <a:gd name="connsiteX40" fmla="*/ 137222 w 289338"/>
                  <a:gd name="connsiteY40" fmla="*/ 372735 h 432575"/>
                  <a:gd name="connsiteX41" fmla="*/ 146336 w 289338"/>
                  <a:gd name="connsiteY41" fmla="*/ 392916 h 432575"/>
                  <a:gd name="connsiteX42" fmla="*/ 155925 w 289338"/>
                  <a:gd name="connsiteY42" fmla="*/ 395428 h 432575"/>
                  <a:gd name="connsiteX43" fmla="*/ 158437 w 289338"/>
                  <a:gd name="connsiteY43" fmla="*/ 385844 h 432575"/>
                  <a:gd name="connsiteX44" fmla="*/ 140954 w 289338"/>
                  <a:gd name="connsiteY44" fmla="*/ 348212 h 432575"/>
                  <a:gd name="connsiteX45" fmla="*/ 125709 w 289338"/>
                  <a:gd name="connsiteY45" fmla="*/ 321320 h 432575"/>
                  <a:gd name="connsiteX46" fmla="*/ 118666 w 289338"/>
                  <a:gd name="connsiteY46" fmla="*/ 313699 h 432575"/>
                  <a:gd name="connsiteX47" fmla="*/ 106795 w 289338"/>
                  <a:gd name="connsiteY47" fmla="*/ 309814 h 432575"/>
                  <a:gd name="connsiteX48" fmla="*/ 75470 w 289338"/>
                  <a:gd name="connsiteY48" fmla="*/ 305553 h 432575"/>
                  <a:gd name="connsiteX49" fmla="*/ 28819 w 289338"/>
                  <a:gd name="connsiteY49" fmla="*/ 261558 h 432575"/>
                  <a:gd name="connsiteX50" fmla="*/ 26537 w 289338"/>
                  <a:gd name="connsiteY50" fmla="*/ 224868 h 432575"/>
                  <a:gd name="connsiteX51" fmla="*/ 28542 w 289338"/>
                  <a:gd name="connsiteY51" fmla="*/ 193883 h 432575"/>
                  <a:gd name="connsiteX52" fmla="*/ 24872 w 289338"/>
                  <a:gd name="connsiteY52" fmla="*/ 178532 h 432575"/>
                  <a:gd name="connsiteX53" fmla="*/ 20914 w 289338"/>
                  <a:gd name="connsiteY53" fmla="*/ 172026 h 432575"/>
                  <a:gd name="connsiteX54" fmla="*/ 14633 w 289338"/>
                  <a:gd name="connsiteY54" fmla="*/ 165829 h 432575"/>
                  <a:gd name="connsiteX55" fmla="*/ 19654 w 289338"/>
                  <a:gd name="connsiteY55" fmla="*/ 157734 h 432575"/>
                  <a:gd name="connsiteX56" fmla="*/ 30992 w 289338"/>
                  <a:gd name="connsiteY56" fmla="*/ 142749 h 432575"/>
                  <a:gd name="connsiteX57" fmla="*/ 52520 w 289338"/>
                  <a:gd name="connsiteY57" fmla="*/ 71207 h 432575"/>
                  <a:gd name="connsiteX58" fmla="*/ 88231 w 289338"/>
                  <a:gd name="connsiteY58" fmla="*/ 23710 h 432575"/>
                  <a:gd name="connsiteX59" fmla="*/ 154125 w 289338"/>
                  <a:gd name="connsiteY59" fmla="*/ 20252 h 432575"/>
                  <a:gd name="connsiteX60" fmla="*/ 177428 w 289338"/>
                  <a:gd name="connsiteY60" fmla="*/ 45326 h 432575"/>
                  <a:gd name="connsiteX61" fmla="*/ 178932 w 289338"/>
                  <a:gd name="connsiteY61" fmla="*/ 90249 h 432575"/>
                  <a:gd name="connsiteX62" fmla="*/ 203185 w 289338"/>
                  <a:gd name="connsiteY62" fmla="*/ 161009 h 432575"/>
                  <a:gd name="connsiteX63" fmla="*/ 213482 w 289338"/>
                  <a:gd name="connsiteY63" fmla="*/ 156821 h 432575"/>
                  <a:gd name="connsiteX64" fmla="*/ 256419 w 289338"/>
                  <a:gd name="connsiteY64" fmla="*/ 151198 h 432575"/>
                  <a:gd name="connsiteX65" fmla="*/ 247857 w 289338"/>
                  <a:gd name="connsiteY65" fmla="*/ 208145 h 432575"/>
                  <a:gd name="connsiteX66" fmla="*/ 242354 w 289338"/>
                  <a:gd name="connsiteY66" fmla="*/ 212198 h 432575"/>
                  <a:gd name="connsiteX67" fmla="*/ 239491 w 289338"/>
                  <a:gd name="connsiteY67" fmla="*/ 213816 h 432575"/>
                  <a:gd name="connsiteX68" fmla="*/ 238257 w 289338"/>
                  <a:gd name="connsiteY68" fmla="*/ 214415 h 432575"/>
                  <a:gd name="connsiteX69" fmla="*/ 237567 w 289338"/>
                  <a:gd name="connsiteY69" fmla="*/ 214677 h 432575"/>
                  <a:gd name="connsiteX70" fmla="*/ 235106 w 289338"/>
                  <a:gd name="connsiteY70" fmla="*/ 215400 h 432575"/>
                  <a:gd name="connsiteX71" fmla="*/ 234784 w 289338"/>
                  <a:gd name="connsiteY71" fmla="*/ 215495 h 432575"/>
                  <a:gd name="connsiteX72" fmla="*/ 234321 w 289338"/>
                  <a:gd name="connsiteY72" fmla="*/ 215484 h 432575"/>
                  <a:gd name="connsiteX73" fmla="*/ 233474 w 289338"/>
                  <a:gd name="connsiteY73" fmla="*/ 215452 h 432575"/>
                  <a:gd name="connsiteX74" fmla="*/ 233857 w 289338"/>
                  <a:gd name="connsiteY74" fmla="*/ 215382 h 432575"/>
                  <a:gd name="connsiteX75" fmla="*/ 236070 w 289338"/>
                  <a:gd name="connsiteY75" fmla="*/ 216912 h 432575"/>
                  <a:gd name="connsiteX76" fmla="*/ 223969 w 289338"/>
                  <a:gd name="connsiteY76" fmla="*/ 223985 h 432575"/>
                  <a:gd name="connsiteX77" fmla="*/ 248835 w 289338"/>
                  <a:gd name="connsiteY77" fmla="*/ 275323 h 432575"/>
                  <a:gd name="connsiteX78" fmla="*/ 262291 w 289338"/>
                  <a:gd name="connsiteY78" fmla="*/ 303640 h 432575"/>
                  <a:gd name="connsiteX79" fmla="*/ 275932 w 289338"/>
                  <a:gd name="connsiteY79" fmla="*/ 331514 h 432575"/>
                  <a:gd name="connsiteX80" fmla="*/ 276641 w 289338"/>
                  <a:gd name="connsiteY80" fmla="*/ 326114 h 432575"/>
                  <a:gd name="connsiteX81" fmla="*/ 241890 w 289338"/>
                  <a:gd name="connsiteY81" fmla="*/ 376339 h 432575"/>
                  <a:gd name="connsiteX82" fmla="*/ 225090 w 289338"/>
                  <a:gd name="connsiteY82" fmla="*/ 400763 h 432575"/>
                  <a:gd name="connsiteX83" fmla="*/ 216002 w 289338"/>
                  <a:gd name="connsiteY83" fmla="*/ 413280 h 432575"/>
                  <a:gd name="connsiteX84" fmla="*/ 212390 w 289338"/>
                  <a:gd name="connsiteY84" fmla="*/ 417176 h 432575"/>
                  <a:gd name="connsiteX85" fmla="*/ 205244 w 289338"/>
                  <a:gd name="connsiteY85" fmla="*/ 418994 h 432575"/>
                  <a:gd name="connsiteX86" fmla="*/ 208969 w 289338"/>
                  <a:gd name="connsiteY86" fmla="*/ 418994 h 432575"/>
                  <a:gd name="connsiteX87" fmla="*/ 193034 w 289338"/>
                  <a:gd name="connsiteY87" fmla="*/ 411191 h 432575"/>
                  <a:gd name="connsiteX88" fmla="*/ 178509 w 289338"/>
                  <a:gd name="connsiteY88" fmla="*/ 401201 h 432575"/>
                  <a:gd name="connsiteX89" fmla="*/ 164531 w 289338"/>
                  <a:gd name="connsiteY89" fmla="*/ 390269 h 432575"/>
                  <a:gd name="connsiteX90" fmla="*/ 151634 w 289338"/>
                  <a:gd name="connsiteY90" fmla="*/ 380659 h 432575"/>
                  <a:gd name="connsiteX91" fmla="*/ 145584 w 289338"/>
                  <a:gd name="connsiteY91" fmla="*/ 391204 h 432575"/>
                  <a:gd name="connsiteX92" fmla="*/ 146336 w 289338"/>
                  <a:gd name="connsiteY92" fmla="*/ 392916 h 432575"/>
                  <a:gd name="connsiteX93" fmla="*/ 155925 w 289338"/>
                  <a:gd name="connsiteY93" fmla="*/ 395428 h 432575"/>
                  <a:gd name="connsiteX94" fmla="*/ 158437 w 289338"/>
                  <a:gd name="connsiteY94" fmla="*/ 385844 h 43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89338" h="432575">
                    <a:moveTo>
                      <a:pt x="158437" y="385844"/>
                    </a:moveTo>
                    <a:cubicBezTo>
                      <a:pt x="158189" y="385270"/>
                      <a:pt x="157937" y="384701"/>
                      <a:pt x="157685" y="384131"/>
                    </a:cubicBezTo>
                    <a:lnTo>
                      <a:pt x="151634" y="394673"/>
                    </a:lnTo>
                    <a:lnTo>
                      <a:pt x="151667" y="394673"/>
                    </a:lnTo>
                    <a:lnTo>
                      <a:pt x="146712" y="392621"/>
                    </a:lnTo>
                    <a:cubicBezTo>
                      <a:pt x="153581" y="399887"/>
                      <a:pt x="161526" y="406069"/>
                      <a:pt x="169585" y="411958"/>
                    </a:cubicBezTo>
                    <a:cubicBezTo>
                      <a:pt x="177570" y="417793"/>
                      <a:pt x="185830" y="424081"/>
                      <a:pt x="194564" y="428758"/>
                    </a:cubicBezTo>
                    <a:cubicBezTo>
                      <a:pt x="199311" y="431303"/>
                      <a:pt x="204408" y="433242"/>
                      <a:pt x="209827" y="432359"/>
                    </a:cubicBezTo>
                    <a:cubicBezTo>
                      <a:pt x="215837" y="431376"/>
                      <a:pt x="220117" y="429649"/>
                      <a:pt x="224301" y="425092"/>
                    </a:cubicBezTo>
                    <a:cubicBezTo>
                      <a:pt x="231816" y="416902"/>
                      <a:pt x="237899" y="406938"/>
                      <a:pt x="244194" y="397809"/>
                    </a:cubicBezTo>
                    <a:cubicBezTo>
                      <a:pt x="257715" y="378197"/>
                      <a:pt x="270616" y="358166"/>
                      <a:pt x="284582" y="338868"/>
                    </a:cubicBezTo>
                    <a:cubicBezTo>
                      <a:pt x="288179" y="333895"/>
                      <a:pt x="290972" y="330967"/>
                      <a:pt x="288237" y="324785"/>
                    </a:cubicBezTo>
                    <a:cubicBezTo>
                      <a:pt x="285974" y="319666"/>
                      <a:pt x="283286" y="314642"/>
                      <a:pt x="280675" y="309686"/>
                    </a:cubicBezTo>
                    <a:cubicBezTo>
                      <a:pt x="275483" y="299839"/>
                      <a:pt x="271017" y="289545"/>
                      <a:pt x="266249" y="279475"/>
                    </a:cubicBezTo>
                    <a:cubicBezTo>
                      <a:pt x="256335" y="258556"/>
                      <a:pt x="246673" y="237495"/>
                      <a:pt x="236070" y="216912"/>
                    </a:cubicBezTo>
                    <a:lnTo>
                      <a:pt x="223965" y="223985"/>
                    </a:lnTo>
                    <a:cubicBezTo>
                      <a:pt x="229683" y="233836"/>
                      <a:pt x="243186" y="228381"/>
                      <a:pt x="250405" y="223682"/>
                    </a:cubicBezTo>
                    <a:cubicBezTo>
                      <a:pt x="262196" y="216003"/>
                      <a:pt x="271350" y="204249"/>
                      <a:pt x="275804" y="190900"/>
                    </a:cubicBezTo>
                    <a:cubicBezTo>
                      <a:pt x="280613" y="176491"/>
                      <a:pt x="279474" y="158891"/>
                      <a:pt x="270441" y="146331"/>
                    </a:cubicBezTo>
                    <a:cubicBezTo>
                      <a:pt x="262247" y="134935"/>
                      <a:pt x="248941" y="127599"/>
                      <a:pt x="234821" y="127340"/>
                    </a:cubicBezTo>
                    <a:cubicBezTo>
                      <a:pt x="218222" y="127040"/>
                      <a:pt x="204916" y="137509"/>
                      <a:pt x="199964" y="153093"/>
                    </a:cubicBezTo>
                    <a:cubicBezTo>
                      <a:pt x="203397" y="151698"/>
                      <a:pt x="206829" y="150303"/>
                      <a:pt x="210261" y="148909"/>
                    </a:cubicBezTo>
                    <a:cubicBezTo>
                      <a:pt x="188809" y="135734"/>
                      <a:pt x="191738" y="105450"/>
                      <a:pt x="193436" y="84122"/>
                    </a:cubicBezTo>
                    <a:cubicBezTo>
                      <a:pt x="194517" y="70590"/>
                      <a:pt x="195853" y="55937"/>
                      <a:pt x="191387" y="42843"/>
                    </a:cubicBezTo>
                    <a:cubicBezTo>
                      <a:pt x="187444" y="31286"/>
                      <a:pt x="180002" y="21238"/>
                      <a:pt x="170315" y="13851"/>
                    </a:cubicBezTo>
                    <a:cubicBezTo>
                      <a:pt x="150820" y="-1006"/>
                      <a:pt x="121572" y="-3241"/>
                      <a:pt x="98689" y="3959"/>
                    </a:cubicBezTo>
                    <a:cubicBezTo>
                      <a:pt x="78694" y="10251"/>
                      <a:pt x="60765" y="23819"/>
                      <a:pt x="49826" y="41773"/>
                    </a:cubicBezTo>
                    <a:cubicBezTo>
                      <a:pt x="35826" y="64748"/>
                      <a:pt x="35052" y="92290"/>
                      <a:pt x="26909" y="117328"/>
                    </a:cubicBezTo>
                    <a:cubicBezTo>
                      <a:pt x="23159" y="128866"/>
                      <a:pt x="17646" y="140342"/>
                      <a:pt x="8740" y="148803"/>
                    </a:cubicBezTo>
                    <a:cubicBezTo>
                      <a:pt x="4365" y="152958"/>
                      <a:pt x="415" y="156478"/>
                      <a:pt x="31" y="162952"/>
                    </a:cubicBezTo>
                    <a:cubicBezTo>
                      <a:pt x="-341" y="169250"/>
                      <a:pt x="2657" y="173899"/>
                      <a:pt x="7195" y="177879"/>
                    </a:cubicBezTo>
                    <a:cubicBezTo>
                      <a:pt x="15028" y="184751"/>
                      <a:pt x="15152" y="195687"/>
                      <a:pt x="14568" y="205366"/>
                    </a:cubicBezTo>
                    <a:cubicBezTo>
                      <a:pt x="13859" y="217157"/>
                      <a:pt x="11599" y="228732"/>
                      <a:pt x="11851" y="240595"/>
                    </a:cubicBezTo>
                    <a:cubicBezTo>
                      <a:pt x="12410" y="266790"/>
                      <a:pt x="22849" y="292540"/>
                      <a:pt x="44520" y="308153"/>
                    </a:cubicBezTo>
                    <a:cubicBezTo>
                      <a:pt x="53765" y="314817"/>
                      <a:pt x="64278" y="318070"/>
                      <a:pt x="75444" y="319615"/>
                    </a:cubicBezTo>
                    <a:cubicBezTo>
                      <a:pt x="86515" y="321145"/>
                      <a:pt x="97988" y="321583"/>
                      <a:pt x="108778" y="324665"/>
                    </a:cubicBezTo>
                    <a:cubicBezTo>
                      <a:pt x="109110" y="324760"/>
                      <a:pt x="111451" y="325340"/>
                      <a:pt x="110472" y="325084"/>
                    </a:cubicBezTo>
                    <a:cubicBezTo>
                      <a:pt x="111155" y="325263"/>
                      <a:pt x="111403" y="325785"/>
                      <a:pt x="110574" y="325030"/>
                    </a:cubicBezTo>
                    <a:cubicBezTo>
                      <a:pt x="111469" y="325844"/>
                      <a:pt x="112619" y="327093"/>
                      <a:pt x="113167" y="327786"/>
                    </a:cubicBezTo>
                    <a:cubicBezTo>
                      <a:pt x="115558" y="330824"/>
                      <a:pt x="117997" y="335038"/>
                      <a:pt x="120075" y="338682"/>
                    </a:cubicBezTo>
                    <a:cubicBezTo>
                      <a:pt x="126381" y="349713"/>
                      <a:pt x="131877" y="361215"/>
                      <a:pt x="137222" y="372735"/>
                    </a:cubicBezTo>
                    <a:cubicBezTo>
                      <a:pt x="140333" y="379428"/>
                      <a:pt x="143357" y="386161"/>
                      <a:pt x="146336" y="392916"/>
                    </a:cubicBezTo>
                    <a:cubicBezTo>
                      <a:pt x="147877" y="396403"/>
                      <a:pt x="152905" y="397148"/>
                      <a:pt x="155925" y="395428"/>
                    </a:cubicBezTo>
                    <a:cubicBezTo>
                      <a:pt x="159518" y="393384"/>
                      <a:pt x="159956" y="389283"/>
                      <a:pt x="158437" y="385844"/>
                    </a:cubicBezTo>
                    <a:cubicBezTo>
                      <a:pt x="152854" y="373188"/>
                      <a:pt x="147129" y="360591"/>
                      <a:pt x="140954" y="348212"/>
                    </a:cubicBezTo>
                    <a:cubicBezTo>
                      <a:pt x="136382" y="339040"/>
                      <a:pt x="131730" y="329649"/>
                      <a:pt x="125709" y="321320"/>
                    </a:cubicBezTo>
                    <a:cubicBezTo>
                      <a:pt x="123701" y="318537"/>
                      <a:pt x="121561" y="315631"/>
                      <a:pt x="118666" y="313699"/>
                    </a:cubicBezTo>
                    <a:cubicBezTo>
                      <a:pt x="115248" y="311414"/>
                      <a:pt x="110771" y="310596"/>
                      <a:pt x="106795" y="309814"/>
                    </a:cubicBezTo>
                    <a:cubicBezTo>
                      <a:pt x="96440" y="307777"/>
                      <a:pt x="85872" y="307226"/>
                      <a:pt x="75470" y="305553"/>
                    </a:cubicBezTo>
                    <a:cubicBezTo>
                      <a:pt x="51878" y="301767"/>
                      <a:pt x="35132" y="284262"/>
                      <a:pt x="28819" y="261558"/>
                    </a:cubicBezTo>
                    <a:cubicBezTo>
                      <a:pt x="25496" y="249610"/>
                      <a:pt x="25321" y="237141"/>
                      <a:pt x="26537" y="224868"/>
                    </a:cubicBezTo>
                    <a:cubicBezTo>
                      <a:pt x="27559" y="214572"/>
                      <a:pt x="29447" y="204264"/>
                      <a:pt x="28542" y="193883"/>
                    </a:cubicBezTo>
                    <a:cubicBezTo>
                      <a:pt x="28074" y="188559"/>
                      <a:pt x="27063" y="183425"/>
                      <a:pt x="24872" y="178532"/>
                    </a:cubicBezTo>
                    <a:cubicBezTo>
                      <a:pt x="23809" y="176159"/>
                      <a:pt x="22517" y="174070"/>
                      <a:pt x="20914" y="172026"/>
                    </a:cubicBezTo>
                    <a:cubicBezTo>
                      <a:pt x="19176" y="169809"/>
                      <a:pt x="16076" y="168108"/>
                      <a:pt x="14633" y="165829"/>
                    </a:cubicBezTo>
                    <a:cubicBezTo>
                      <a:pt x="12402" y="162295"/>
                      <a:pt x="17500" y="159888"/>
                      <a:pt x="19654" y="157734"/>
                    </a:cubicBezTo>
                    <a:cubicBezTo>
                      <a:pt x="24068" y="153309"/>
                      <a:pt x="27859" y="148145"/>
                      <a:pt x="30992" y="142749"/>
                    </a:cubicBezTo>
                    <a:cubicBezTo>
                      <a:pt x="43779" y="120727"/>
                      <a:pt x="45524" y="95189"/>
                      <a:pt x="52520" y="71207"/>
                    </a:cubicBezTo>
                    <a:cubicBezTo>
                      <a:pt x="58414" y="51015"/>
                      <a:pt x="69770" y="34270"/>
                      <a:pt x="88231" y="23710"/>
                    </a:cubicBezTo>
                    <a:cubicBezTo>
                      <a:pt x="107755" y="12544"/>
                      <a:pt x="133527" y="10481"/>
                      <a:pt x="154125" y="20252"/>
                    </a:cubicBezTo>
                    <a:cubicBezTo>
                      <a:pt x="164582" y="25214"/>
                      <a:pt x="173287" y="34492"/>
                      <a:pt x="177428" y="45326"/>
                    </a:cubicBezTo>
                    <a:cubicBezTo>
                      <a:pt x="182788" y="59347"/>
                      <a:pt x="180046" y="75698"/>
                      <a:pt x="178932" y="90249"/>
                    </a:cubicBezTo>
                    <a:cubicBezTo>
                      <a:pt x="176986" y="115721"/>
                      <a:pt x="178980" y="146144"/>
                      <a:pt x="203185" y="161009"/>
                    </a:cubicBezTo>
                    <a:cubicBezTo>
                      <a:pt x="207180" y="163459"/>
                      <a:pt x="212146" y="161024"/>
                      <a:pt x="213482" y="156821"/>
                    </a:cubicBezTo>
                    <a:cubicBezTo>
                      <a:pt x="219737" y="137122"/>
                      <a:pt x="243635" y="137684"/>
                      <a:pt x="256419" y="151198"/>
                    </a:cubicBezTo>
                    <a:cubicBezTo>
                      <a:pt x="272281" y="167958"/>
                      <a:pt x="263236" y="194639"/>
                      <a:pt x="247857" y="208145"/>
                    </a:cubicBezTo>
                    <a:cubicBezTo>
                      <a:pt x="246071" y="209711"/>
                      <a:pt x="244504" y="210873"/>
                      <a:pt x="242354" y="212198"/>
                    </a:cubicBezTo>
                    <a:cubicBezTo>
                      <a:pt x="241423" y="212771"/>
                      <a:pt x="240466" y="213319"/>
                      <a:pt x="239491" y="213816"/>
                    </a:cubicBezTo>
                    <a:cubicBezTo>
                      <a:pt x="239082" y="214024"/>
                      <a:pt x="238673" y="214225"/>
                      <a:pt x="238257" y="214415"/>
                    </a:cubicBezTo>
                    <a:cubicBezTo>
                      <a:pt x="236336" y="215291"/>
                      <a:pt x="239451" y="214042"/>
                      <a:pt x="237567" y="214677"/>
                    </a:cubicBezTo>
                    <a:cubicBezTo>
                      <a:pt x="236753" y="214955"/>
                      <a:pt x="235935" y="215178"/>
                      <a:pt x="235106" y="215400"/>
                    </a:cubicBezTo>
                    <a:cubicBezTo>
                      <a:pt x="234839" y="215470"/>
                      <a:pt x="233707" y="215616"/>
                      <a:pt x="234784" y="215495"/>
                    </a:cubicBezTo>
                    <a:cubicBezTo>
                      <a:pt x="236066" y="215349"/>
                      <a:pt x="234383" y="215419"/>
                      <a:pt x="234321" y="215484"/>
                    </a:cubicBezTo>
                    <a:cubicBezTo>
                      <a:pt x="234273" y="215532"/>
                      <a:pt x="233609" y="215470"/>
                      <a:pt x="233474" y="215452"/>
                    </a:cubicBezTo>
                    <a:cubicBezTo>
                      <a:pt x="235617" y="215787"/>
                      <a:pt x="234350" y="215521"/>
                      <a:pt x="233857" y="215382"/>
                    </a:cubicBezTo>
                    <a:cubicBezTo>
                      <a:pt x="234792" y="215649"/>
                      <a:pt x="235803" y="216456"/>
                      <a:pt x="236070" y="216912"/>
                    </a:cubicBezTo>
                    <a:cubicBezTo>
                      <a:pt x="231516" y="209069"/>
                      <a:pt x="219850" y="215996"/>
                      <a:pt x="223969" y="223985"/>
                    </a:cubicBezTo>
                    <a:cubicBezTo>
                      <a:pt x="232677" y="240887"/>
                      <a:pt x="240711" y="258133"/>
                      <a:pt x="248835" y="275323"/>
                    </a:cubicBezTo>
                    <a:cubicBezTo>
                      <a:pt x="253301" y="284769"/>
                      <a:pt x="257825" y="294194"/>
                      <a:pt x="262291" y="303640"/>
                    </a:cubicBezTo>
                    <a:cubicBezTo>
                      <a:pt x="266654" y="312867"/>
                      <a:pt x="272314" y="321988"/>
                      <a:pt x="275932" y="331514"/>
                    </a:cubicBezTo>
                    <a:lnTo>
                      <a:pt x="276641" y="326114"/>
                    </a:lnTo>
                    <a:cubicBezTo>
                      <a:pt x="264540" y="342498"/>
                      <a:pt x="253275" y="359459"/>
                      <a:pt x="241890" y="376339"/>
                    </a:cubicBezTo>
                    <a:cubicBezTo>
                      <a:pt x="236365" y="384533"/>
                      <a:pt x="230804" y="392701"/>
                      <a:pt x="225090" y="400763"/>
                    </a:cubicBezTo>
                    <a:cubicBezTo>
                      <a:pt x="222118" y="404955"/>
                      <a:pt x="219207" y="409263"/>
                      <a:pt x="216002" y="413280"/>
                    </a:cubicBezTo>
                    <a:cubicBezTo>
                      <a:pt x="214957" y="414587"/>
                      <a:pt x="213781" y="416219"/>
                      <a:pt x="212390" y="417176"/>
                    </a:cubicBezTo>
                    <a:cubicBezTo>
                      <a:pt x="210455" y="418505"/>
                      <a:pt x="207534" y="418596"/>
                      <a:pt x="205244" y="418994"/>
                    </a:cubicBezTo>
                    <a:lnTo>
                      <a:pt x="208969" y="418994"/>
                    </a:lnTo>
                    <a:cubicBezTo>
                      <a:pt x="202860" y="418162"/>
                      <a:pt x="198044" y="414529"/>
                      <a:pt x="193034" y="411191"/>
                    </a:cubicBezTo>
                    <a:cubicBezTo>
                      <a:pt x="188141" y="407938"/>
                      <a:pt x="183281" y="404634"/>
                      <a:pt x="178509" y="401201"/>
                    </a:cubicBezTo>
                    <a:cubicBezTo>
                      <a:pt x="173707" y="397743"/>
                      <a:pt x="169001" y="394154"/>
                      <a:pt x="164531" y="390269"/>
                    </a:cubicBezTo>
                    <a:cubicBezTo>
                      <a:pt x="161197" y="387373"/>
                      <a:pt x="156436" y="380414"/>
                      <a:pt x="151634" y="380659"/>
                    </a:cubicBezTo>
                    <a:cubicBezTo>
                      <a:pt x="145938" y="380951"/>
                      <a:pt x="143422" y="386300"/>
                      <a:pt x="145584" y="391204"/>
                    </a:cubicBezTo>
                    <a:cubicBezTo>
                      <a:pt x="145836" y="391773"/>
                      <a:pt x="146084" y="392343"/>
                      <a:pt x="146336" y="392916"/>
                    </a:cubicBezTo>
                    <a:cubicBezTo>
                      <a:pt x="147873" y="396407"/>
                      <a:pt x="152905" y="397148"/>
                      <a:pt x="155925" y="395428"/>
                    </a:cubicBezTo>
                    <a:cubicBezTo>
                      <a:pt x="159518" y="393384"/>
                      <a:pt x="159956" y="389287"/>
                      <a:pt x="158437" y="38584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7" name="Bildplatzhalter 13">
              <a:extLst>
                <a:ext uri="{FF2B5EF4-FFF2-40B4-BE49-F238E27FC236}">
                  <a16:creationId xmlns:a16="http://schemas.microsoft.com/office/drawing/2014/main" id="{3494F2ED-D1C0-A3C2-4CBE-10B431CA6E51}"/>
                </a:ext>
              </a:extLst>
            </p:cNvPr>
            <p:cNvGrpSpPr/>
            <p:nvPr/>
          </p:nvGrpSpPr>
          <p:grpSpPr>
            <a:xfrm>
              <a:off x="10545433" y="3515201"/>
              <a:ext cx="873164" cy="482509"/>
              <a:chOff x="10078306" y="1990163"/>
              <a:chExt cx="873164" cy="482509"/>
            </a:xfrm>
            <a:solidFill>
              <a:schemeClr val="accent1"/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5F10B48F-FC73-DB89-E372-59C1E548C3D0}"/>
                  </a:ext>
                </a:extLst>
              </p:cNvPr>
              <p:cNvSpPr/>
              <p:nvPr/>
            </p:nvSpPr>
            <p:spPr>
              <a:xfrm>
                <a:off x="10085453" y="1997129"/>
                <a:ext cx="1082084" cy="892240"/>
              </a:xfrm>
              <a:custGeom>
                <a:avLst/>
                <a:gdLst>
                  <a:gd name="connsiteX0" fmla="*/ 1076431 w 1082084"/>
                  <a:gd name="connsiteY0" fmla="*/ 200688 h 892240"/>
                  <a:gd name="connsiteX1" fmla="*/ 1018619 w 1082084"/>
                  <a:gd name="connsiteY1" fmla="*/ 0 h 892240"/>
                  <a:gd name="connsiteX2" fmla="*/ 490733 w 1082084"/>
                  <a:gd name="connsiteY2" fmla="*/ 100296 h 892240"/>
                  <a:gd name="connsiteX3" fmla="*/ 480436 w 1082084"/>
                  <a:gd name="connsiteY3" fmla="*/ 94856 h 892240"/>
                  <a:gd name="connsiteX4" fmla="*/ 145247 w 1082084"/>
                  <a:gd name="connsiteY4" fmla="*/ 130457 h 892240"/>
                  <a:gd name="connsiteX5" fmla="*/ 24291 w 1082084"/>
                  <a:gd name="connsiteY5" fmla="*/ 365665 h 892240"/>
                  <a:gd name="connsiteX6" fmla="*/ 1842 w 1082084"/>
                  <a:gd name="connsiteY6" fmla="*/ 786294 h 892240"/>
                  <a:gd name="connsiteX7" fmla="*/ 12785 w 1082084"/>
                  <a:gd name="connsiteY7" fmla="*/ 856393 h 892240"/>
                  <a:gd name="connsiteX8" fmla="*/ 48817 w 1082084"/>
                  <a:gd name="connsiteY8" fmla="*/ 869045 h 892240"/>
                  <a:gd name="connsiteX9" fmla="*/ 683897 w 1082084"/>
                  <a:gd name="connsiteY9" fmla="*/ 868475 h 892240"/>
                  <a:gd name="connsiteX10" fmla="*/ 753204 w 1082084"/>
                  <a:gd name="connsiteY10" fmla="*/ 777172 h 892240"/>
                  <a:gd name="connsiteX11" fmla="*/ 659356 w 1082084"/>
                  <a:gd name="connsiteY11" fmla="*/ 532749 h 892240"/>
                  <a:gd name="connsiteX12" fmla="*/ 807720 w 1082084"/>
                  <a:gd name="connsiteY12" fmla="*/ 537397 h 892240"/>
                  <a:gd name="connsiteX13" fmla="*/ 999507 w 1082084"/>
                  <a:gd name="connsiteY13" fmla="*/ 485605 h 892240"/>
                  <a:gd name="connsiteX14" fmla="*/ 1076431 w 1082084"/>
                  <a:gd name="connsiteY14" fmla="*/ 200688 h 8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2084" h="892240">
                    <a:moveTo>
                      <a:pt x="1076431" y="200688"/>
                    </a:moveTo>
                    <a:cubicBezTo>
                      <a:pt x="1066222" y="131614"/>
                      <a:pt x="1046683" y="63936"/>
                      <a:pt x="1018619" y="0"/>
                    </a:cubicBezTo>
                    <a:cubicBezTo>
                      <a:pt x="863313" y="97193"/>
                      <a:pt x="670865" y="133948"/>
                      <a:pt x="490733" y="100296"/>
                    </a:cubicBezTo>
                    <a:cubicBezTo>
                      <a:pt x="486615" y="99526"/>
                      <a:pt x="483127" y="97558"/>
                      <a:pt x="480436" y="94856"/>
                    </a:cubicBezTo>
                    <a:cubicBezTo>
                      <a:pt x="369546" y="85337"/>
                      <a:pt x="229719" y="87933"/>
                      <a:pt x="145247" y="130457"/>
                    </a:cubicBezTo>
                    <a:cubicBezTo>
                      <a:pt x="63894" y="171407"/>
                      <a:pt x="34956" y="281504"/>
                      <a:pt x="24291" y="365665"/>
                    </a:cubicBezTo>
                    <a:cubicBezTo>
                      <a:pt x="7724" y="496351"/>
                      <a:pt x="-3599" y="640121"/>
                      <a:pt x="1842" y="786294"/>
                    </a:cubicBezTo>
                    <a:cubicBezTo>
                      <a:pt x="2773" y="811360"/>
                      <a:pt x="-7645" y="841831"/>
                      <a:pt x="12785" y="856393"/>
                    </a:cubicBezTo>
                    <a:cubicBezTo>
                      <a:pt x="23235" y="863842"/>
                      <a:pt x="36220" y="866591"/>
                      <a:pt x="48817" y="869045"/>
                    </a:cubicBezTo>
                    <a:cubicBezTo>
                      <a:pt x="242466" y="906789"/>
                      <a:pt x="490361" y="892472"/>
                      <a:pt x="683897" y="868475"/>
                    </a:cubicBezTo>
                    <a:cubicBezTo>
                      <a:pt x="737690" y="861804"/>
                      <a:pt x="780970" y="835587"/>
                      <a:pt x="753204" y="777172"/>
                    </a:cubicBezTo>
                    <a:cubicBezTo>
                      <a:pt x="724052" y="715825"/>
                      <a:pt x="689195" y="600555"/>
                      <a:pt x="659356" y="532749"/>
                    </a:cubicBezTo>
                    <a:cubicBezTo>
                      <a:pt x="708635" y="531741"/>
                      <a:pt x="758287" y="536959"/>
                      <a:pt x="807720" y="537397"/>
                    </a:cubicBezTo>
                    <a:cubicBezTo>
                      <a:pt x="875286" y="537992"/>
                      <a:pt x="946850" y="527947"/>
                      <a:pt x="999507" y="485605"/>
                    </a:cubicBezTo>
                    <a:cubicBezTo>
                      <a:pt x="1079827" y="421016"/>
                      <a:pt x="1091508" y="302649"/>
                      <a:pt x="1076431" y="200688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E6E77A43-95F5-7BA4-6FB2-AAC886C765F4}"/>
                  </a:ext>
                </a:extLst>
              </p:cNvPr>
              <p:cNvSpPr/>
              <p:nvPr/>
            </p:nvSpPr>
            <p:spPr>
              <a:xfrm>
                <a:off x="10078306" y="1990163"/>
                <a:ext cx="1096171" cy="906244"/>
              </a:xfrm>
              <a:custGeom>
                <a:avLst/>
                <a:gdLst>
                  <a:gd name="connsiteX0" fmla="*/ 1090337 w 1096171"/>
                  <a:gd name="connsiteY0" fmla="*/ 205791 h 906244"/>
                  <a:gd name="connsiteX1" fmla="*/ 1031816 w 1096171"/>
                  <a:gd name="connsiteY1" fmla="*/ 3427 h 906244"/>
                  <a:gd name="connsiteX2" fmla="*/ 1022231 w 1096171"/>
                  <a:gd name="connsiteY2" fmla="*/ 915 h 906244"/>
                  <a:gd name="connsiteX3" fmla="*/ 750379 w 1096171"/>
                  <a:gd name="connsiteY3" fmla="*/ 102770 h 906244"/>
                  <a:gd name="connsiteX4" fmla="*/ 606678 w 1096171"/>
                  <a:gd name="connsiteY4" fmla="*/ 112063 h 906244"/>
                  <a:gd name="connsiteX5" fmla="*/ 533989 w 1096171"/>
                  <a:gd name="connsiteY5" fmla="*/ 106038 h 906244"/>
                  <a:gd name="connsiteX6" fmla="*/ 515933 w 1096171"/>
                  <a:gd name="connsiteY6" fmla="*/ 103333 h 906244"/>
                  <a:gd name="connsiteX7" fmla="*/ 498019 w 1096171"/>
                  <a:gd name="connsiteY7" fmla="*/ 100101 h 906244"/>
                  <a:gd name="connsiteX8" fmla="*/ 491121 w 1096171"/>
                  <a:gd name="connsiteY8" fmla="*/ 95771 h 906244"/>
                  <a:gd name="connsiteX9" fmla="*/ 482698 w 1096171"/>
                  <a:gd name="connsiteY9" fmla="*/ 94405 h 906244"/>
                  <a:gd name="connsiteX10" fmla="*/ 466160 w 1096171"/>
                  <a:gd name="connsiteY10" fmla="*/ 93156 h 906244"/>
                  <a:gd name="connsiteX11" fmla="*/ 326669 w 1096171"/>
                  <a:gd name="connsiteY11" fmla="*/ 91937 h 906244"/>
                  <a:gd name="connsiteX12" fmla="*/ 196010 w 1096171"/>
                  <a:gd name="connsiteY12" fmla="*/ 112896 h 906244"/>
                  <a:gd name="connsiteX13" fmla="*/ 142609 w 1096171"/>
                  <a:gd name="connsiteY13" fmla="*/ 134709 h 906244"/>
                  <a:gd name="connsiteX14" fmla="*/ 99358 w 1096171"/>
                  <a:gd name="connsiteY14" fmla="*/ 170369 h 906244"/>
                  <a:gd name="connsiteX15" fmla="*/ 45287 w 1096171"/>
                  <a:gd name="connsiteY15" fmla="*/ 272980 h 906244"/>
                  <a:gd name="connsiteX16" fmla="*/ 22408 w 1096171"/>
                  <a:gd name="connsiteY16" fmla="*/ 388871 h 906244"/>
                  <a:gd name="connsiteX17" fmla="*/ 6969 w 1096171"/>
                  <a:gd name="connsiteY17" fmla="*/ 546439 h 906244"/>
                  <a:gd name="connsiteX18" fmla="*/ 609 w 1096171"/>
                  <a:gd name="connsiteY18" fmla="*/ 712680 h 906244"/>
                  <a:gd name="connsiteX19" fmla="*/ 2040 w 1096171"/>
                  <a:gd name="connsiteY19" fmla="*/ 796173 h 906244"/>
                  <a:gd name="connsiteX20" fmla="*/ 4147 w 1096171"/>
                  <a:gd name="connsiteY20" fmla="*/ 854536 h 906244"/>
                  <a:gd name="connsiteX21" fmla="*/ 59911 w 1096171"/>
                  <a:gd name="connsiteY21" fmla="*/ 883883 h 906244"/>
                  <a:gd name="connsiteX22" fmla="*/ 127623 w 1096171"/>
                  <a:gd name="connsiteY22" fmla="*/ 894402 h 906244"/>
                  <a:gd name="connsiteX23" fmla="*/ 272990 w 1096171"/>
                  <a:gd name="connsiteY23" fmla="*/ 905287 h 906244"/>
                  <a:gd name="connsiteX24" fmla="*/ 570529 w 1096171"/>
                  <a:gd name="connsiteY24" fmla="*/ 895235 h 906244"/>
                  <a:gd name="connsiteX25" fmla="*/ 640296 w 1096171"/>
                  <a:gd name="connsiteY25" fmla="*/ 888363 h 906244"/>
                  <a:gd name="connsiteX26" fmla="*/ 705752 w 1096171"/>
                  <a:gd name="connsiteY26" fmla="*/ 880184 h 906244"/>
                  <a:gd name="connsiteX27" fmla="*/ 775881 w 1096171"/>
                  <a:gd name="connsiteY27" fmla="*/ 821232 h 906244"/>
                  <a:gd name="connsiteX28" fmla="*/ 760640 w 1096171"/>
                  <a:gd name="connsiteY28" fmla="*/ 767962 h 906244"/>
                  <a:gd name="connsiteX29" fmla="*/ 739173 w 1096171"/>
                  <a:gd name="connsiteY29" fmla="*/ 714034 h 906244"/>
                  <a:gd name="connsiteX30" fmla="*/ 694027 w 1096171"/>
                  <a:gd name="connsiteY30" fmla="*/ 589635 h 906244"/>
                  <a:gd name="connsiteX31" fmla="*/ 672553 w 1096171"/>
                  <a:gd name="connsiteY31" fmla="*/ 536176 h 906244"/>
                  <a:gd name="connsiteX32" fmla="*/ 666503 w 1096171"/>
                  <a:gd name="connsiteY32" fmla="*/ 546721 h 906244"/>
                  <a:gd name="connsiteX33" fmla="*/ 958382 w 1096171"/>
                  <a:gd name="connsiteY33" fmla="*/ 528588 h 906244"/>
                  <a:gd name="connsiteX34" fmla="*/ 1052994 w 1096171"/>
                  <a:gd name="connsiteY34" fmla="*/ 451460 h 906244"/>
                  <a:gd name="connsiteX35" fmla="*/ 1091958 w 1096171"/>
                  <a:gd name="connsiteY35" fmla="*/ 342243 h 906244"/>
                  <a:gd name="connsiteX36" fmla="*/ 1090337 w 1096171"/>
                  <a:gd name="connsiteY36" fmla="*/ 205791 h 906244"/>
                  <a:gd name="connsiteX37" fmla="*/ 1081716 w 1096171"/>
                  <a:gd name="connsiteY37" fmla="*/ 200894 h 906244"/>
                  <a:gd name="connsiteX38" fmla="*/ 1076823 w 1096171"/>
                  <a:gd name="connsiteY38" fmla="*/ 209515 h 906244"/>
                  <a:gd name="connsiteX39" fmla="*/ 1047524 w 1096171"/>
                  <a:gd name="connsiteY39" fmla="*/ 433557 h 906244"/>
                  <a:gd name="connsiteX40" fmla="*/ 963151 w 1096171"/>
                  <a:gd name="connsiteY40" fmla="*/ 511302 h 906244"/>
                  <a:gd name="connsiteX41" fmla="*/ 838382 w 1096171"/>
                  <a:gd name="connsiteY41" fmla="*/ 537099 h 906244"/>
                  <a:gd name="connsiteX42" fmla="*/ 666503 w 1096171"/>
                  <a:gd name="connsiteY42" fmla="*/ 532707 h 906244"/>
                  <a:gd name="connsiteX43" fmla="*/ 660452 w 1096171"/>
                  <a:gd name="connsiteY43" fmla="*/ 543252 h 906244"/>
                  <a:gd name="connsiteX44" fmla="*/ 730968 w 1096171"/>
                  <a:gd name="connsiteY44" fmla="*/ 731828 h 906244"/>
                  <a:gd name="connsiteX45" fmla="*/ 748010 w 1096171"/>
                  <a:gd name="connsiteY45" fmla="*/ 773826 h 906244"/>
                  <a:gd name="connsiteX46" fmla="*/ 761918 w 1096171"/>
                  <a:gd name="connsiteY46" fmla="*/ 814546 h 906244"/>
                  <a:gd name="connsiteX47" fmla="*/ 718813 w 1096171"/>
                  <a:gd name="connsiteY47" fmla="*/ 862515 h 906244"/>
                  <a:gd name="connsiteX48" fmla="*/ 672692 w 1096171"/>
                  <a:gd name="connsiteY48" fmla="*/ 870661 h 906244"/>
                  <a:gd name="connsiteX49" fmla="*/ 619421 w 1096171"/>
                  <a:gd name="connsiteY49" fmla="*/ 876558 h 906244"/>
                  <a:gd name="connsiteX50" fmla="*/ 505673 w 1096171"/>
                  <a:gd name="connsiteY50" fmla="*/ 886234 h 906244"/>
                  <a:gd name="connsiteX51" fmla="*/ 270193 w 1096171"/>
                  <a:gd name="connsiteY51" fmla="*/ 891185 h 906244"/>
                  <a:gd name="connsiteX52" fmla="*/ 155023 w 1096171"/>
                  <a:gd name="connsiteY52" fmla="*/ 883547 h 906244"/>
                  <a:gd name="connsiteX53" fmla="*/ 47004 w 1096171"/>
                  <a:gd name="connsiteY53" fmla="*/ 866973 h 906244"/>
                  <a:gd name="connsiteX54" fmla="*/ 21652 w 1096171"/>
                  <a:gd name="connsiteY54" fmla="*/ 855730 h 906244"/>
                  <a:gd name="connsiteX55" fmla="*/ 14440 w 1096171"/>
                  <a:gd name="connsiteY55" fmla="*/ 838642 h 906244"/>
                  <a:gd name="connsiteX56" fmla="*/ 15915 w 1096171"/>
                  <a:gd name="connsiteY56" fmla="*/ 791126 h 906244"/>
                  <a:gd name="connsiteX57" fmla="*/ 15433 w 1096171"/>
                  <a:gd name="connsiteY57" fmla="*/ 658037 h 906244"/>
                  <a:gd name="connsiteX58" fmla="*/ 34570 w 1096171"/>
                  <a:gd name="connsiteY58" fmla="*/ 404276 h 906244"/>
                  <a:gd name="connsiteX59" fmla="*/ 80907 w 1096171"/>
                  <a:gd name="connsiteY59" fmla="*/ 222565 h 906244"/>
                  <a:gd name="connsiteX60" fmla="*/ 136664 w 1096171"/>
                  <a:gd name="connsiteY60" fmla="*/ 155095 h 906244"/>
                  <a:gd name="connsiteX61" fmla="*/ 221618 w 1096171"/>
                  <a:gd name="connsiteY61" fmla="*/ 120520 h 906244"/>
                  <a:gd name="connsiteX62" fmla="*/ 436445 w 1096171"/>
                  <a:gd name="connsiteY62" fmla="*/ 105476 h 906244"/>
                  <a:gd name="connsiteX63" fmla="*/ 487583 w 1096171"/>
                  <a:gd name="connsiteY63" fmla="*/ 108828 h 906244"/>
                  <a:gd name="connsiteX64" fmla="*/ 482628 w 1096171"/>
                  <a:gd name="connsiteY64" fmla="*/ 106776 h 906244"/>
                  <a:gd name="connsiteX65" fmla="*/ 507706 w 1096171"/>
                  <a:gd name="connsiteY65" fmla="*/ 116098 h 906244"/>
                  <a:gd name="connsiteX66" fmla="*/ 534840 w 1096171"/>
                  <a:gd name="connsiteY66" fmla="*/ 120166 h 906244"/>
                  <a:gd name="connsiteX67" fmla="*/ 590261 w 1096171"/>
                  <a:gd name="connsiteY67" fmla="*/ 125358 h 906244"/>
                  <a:gd name="connsiteX68" fmla="*/ 701527 w 1096171"/>
                  <a:gd name="connsiteY68" fmla="*/ 123101 h 906244"/>
                  <a:gd name="connsiteX69" fmla="*/ 917256 w 1096171"/>
                  <a:gd name="connsiteY69" fmla="*/ 70226 h 906244"/>
                  <a:gd name="connsiteX70" fmla="*/ 1029304 w 1096171"/>
                  <a:gd name="connsiteY70" fmla="*/ 13015 h 906244"/>
                  <a:gd name="connsiteX71" fmla="*/ 1019715 w 1096171"/>
                  <a:gd name="connsiteY71" fmla="*/ 10500 h 906244"/>
                  <a:gd name="connsiteX72" fmla="*/ 1076823 w 1096171"/>
                  <a:gd name="connsiteY72" fmla="*/ 209515 h 906244"/>
                  <a:gd name="connsiteX73" fmla="*/ 1085444 w 1096171"/>
                  <a:gd name="connsiteY73" fmla="*/ 214408 h 906244"/>
                  <a:gd name="connsiteX74" fmla="*/ 1090337 w 1096171"/>
                  <a:gd name="connsiteY74" fmla="*/ 205791 h 90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096171" h="906244">
                    <a:moveTo>
                      <a:pt x="1090337" y="205791"/>
                    </a:moveTo>
                    <a:cubicBezTo>
                      <a:pt x="1079931" y="136016"/>
                      <a:pt x="1060082" y="68042"/>
                      <a:pt x="1031816" y="3427"/>
                    </a:cubicBezTo>
                    <a:cubicBezTo>
                      <a:pt x="1030326" y="24"/>
                      <a:pt x="1025152" y="-907"/>
                      <a:pt x="1022231" y="915"/>
                    </a:cubicBezTo>
                    <a:cubicBezTo>
                      <a:pt x="939472" y="52556"/>
                      <a:pt x="846605" y="86978"/>
                      <a:pt x="750379" y="102770"/>
                    </a:cubicBezTo>
                    <a:cubicBezTo>
                      <a:pt x="702947" y="110551"/>
                      <a:pt x="654716" y="113633"/>
                      <a:pt x="606678" y="112063"/>
                    </a:cubicBezTo>
                    <a:cubicBezTo>
                      <a:pt x="582374" y="111271"/>
                      <a:pt x="558089" y="109303"/>
                      <a:pt x="533989" y="106038"/>
                    </a:cubicBezTo>
                    <a:cubicBezTo>
                      <a:pt x="527961" y="105220"/>
                      <a:pt x="521939" y="104311"/>
                      <a:pt x="515933" y="103333"/>
                    </a:cubicBezTo>
                    <a:cubicBezTo>
                      <a:pt x="510072" y="102380"/>
                      <a:pt x="503701" y="101854"/>
                      <a:pt x="498019" y="100101"/>
                    </a:cubicBezTo>
                    <a:cubicBezTo>
                      <a:pt x="495018" y="99177"/>
                      <a:pt x="493743" y="97154"/>
                      <a:pt x="491121" y="95771"/>
                    </a:cubicBezTo>
                    <a:cubicBezTo>
                      <a:pt x="488624" y="94453"/>
                      <a:pt x="485440" y="94628"/>
                      <a:pt x="482698" y="94405"/>
                    </a:cubicBezTo>
                    <a:cubicBezTo>
                      <a:pt x="477188" y="93952"/>
                      <a:pt x="471674" y="93536"/>
                      <a:pt x="466160" y="93156"/>
                    </a:cubicBezTo>
                    <a:cubicBezTo>
                      <a:pt x="419762" y="89954"/>
                      <a:pt x="373108" y="89143"/>
                      <a:pt x="326669" y="91937"/>
                    </a:cubicBezTo>
                    <a:cubicBezTo>
                      <a:pt x="282702" y="94577"/>
                      <a:pt x="238294" y="100160"/>
                      <a:pt x="196010" y="112896"/>
                    </a:cubicBezTo>
                    <a:cubicBezTo>
                      <a:pt x="177680" y="118417"/>
                      <a:pt x="159310" y="125259"/>
                      <a:pt x="142609" y="134709"/>
                    </a:cubicBezTo>
                    <a:cubicBezTo>
                      <a:pt x="126283" y="143943"/>
                      <a:pt x="111685" y="156267"/>
                      <a:pt x="99358" y="170369"/>
                    </a:cubicBezTo>
                    <a:cubicBezTo>
                      <a:pt x="73659" y="199770"/>
                      <a:pt x="56946" y="236002"/>
                      <a:pt x="45287" y="272980"/>
                    </a:cubicBezTo>
                    <a:cubicBezTo>
                      <a:pt x="33380" y="310739"/>
                      <a:pt x="27198" y="349670"/>
                      <a:pt x="22408" y="388871"/>
                    </a:cubicBezTo>
                    <a:cubicBezTo>
                      <a:pt x="15999" y="441261"/>
                      <a:pt x="10723" y="493794"/>
                      <a:pt x="6969" y="546439"/>
                    </a:cubicBezTo>
                    <a:cubicBezTo>
                      <a:pt x="3019" y="601762"/>
                      <a:pt x="740" y="657212"/>
                      <a:pt x="609" y="712680"/>
                    </a:cubicBezTo>
                    <a:cubicBezTo>
                      <a:pt x="543" y="740525"/>
                      <a:pt x="1901" y="768342"/>
                      <a:pt x="2040" y="796173"/>
                    </a:cubicBezTo>
                    <a:cubicBezTo>
                      <a:pt x="2135" y="815339"/>
                      <a:pt x="-3799" y="836206"/>
                      <a:pt x="4147" y="854536"/>
                    </a:cubicBezTo>
                    <a:cubicBezTo>
                      <a:pt x="13345" y="875747"/>
                      <a:pt x="39715" y="880074"/>
                      <a:pt x="59911" y="883883"/>
                    </a:cubicBezTo>
                    <a:cubicBezTo>
                      <a:pt x="82360" y="888115"/>
                      <a:pt x="104959" y="891543"/>
                      <a:pt x="127623" y="894402"/>
                    </a:cubicBezTo>
                    <a:cubicBezTo>
                      <a:pt x="175851" y="900493"/>
                      <a:pt x="224411" y="903797"/>
                      <a:pt x="272990" y="905287"/>
                    </a:cubicBezTo>
                    <a:cubicBezTo>
                      <a:pt x="372228" y="908325"/>
                      <a:pt x="471663" y="903910"/>
                      <a:pt x="570529" y="895235"/>
                    </a:cubicBezTo>
                    <a:cubicBezTo>
                      <a:pt x="593807" y="893190"/>
                      <a:pt x="617066" y="890897"/>
                      <a:pt x="640296" y="888363"/>
                    </a:cubicBezTo>
                    <a:cubicBezTo>
                      <a:pt x="662059" y="885989"/>
                      <a:pt x="684238" y="884313"/>
                      <a:pt x="705752" y="880184"/>
                    </a:cubicBezTo>
                    <a:cubicBezTo>
                      <a:pt x="737253" y="874133"/>
                      <a:pt x="773190" y="857450"/>
                      <a:pt x="775881" y="821232"/>
                    </a:cubicBezTo>
                    <a:cubicBezTo>
                      <a:pt x="777312" y="801960"/>
                      <a:pt x="768136" y="785017"/>
                      <a:pt x="760640" y="767962"/>
                    </a:cubicBezTo>
                    <a:cubicBezTo>
                      <a:pt x="752859" y="750249"/>
                      <a:pt x="745932" y="732160"/>
                      <a:pt x="739173" y="714034"/>
                    </a:cubicBezTo>
                    <a:cubicBezTo>
                      <a:pt x="723753" y="672705"/>
                      <a:pt x="709538" y="630936"/>
                      <a:pt x="694027" y="589635"/>
                    </a:cubicBezTo>
                    <a:cubicBezTo>
                      <a:pt x="687276" y="571656"/>
                      <a:pt x="680269" y="553768"/>
                      <a:pt x="672553" y="536176"/>
                    </a:cubicBezTo>
                    <a:lnTo>
                      <a:pt x="666503" y="546721"/>
                    </a:lnTo>
                    <a:cubicBezTo>
                      <a:pt x="763451" y="544910"/>
                      <a:pt x="865552" y="566792"/>
                      <a:pt x="958382" y="528588"/>
                    </a:cubicBezTo>
                    <a:cubicBezTo>
                      <a:pt x="997102" y="512657"/>
                      <a:pt x="1029997" y="486579"/>
                      <a:pt x="1052994" y="451460"/>
                    </a:cubicBezTo>
                    <a:cubicBezTo>
                      <a:pt x="1074369" y="418823"/>
                      <a:pt x="1086375" y="380637"/>
                      <a:pt x="1091958" y="342243"/>
                    </a:cubicBezTo>
                    <a:cubicBezTo>
                      <a:pt x="1098542" y="296933"/>
                      <a:pt x="1096957" y="250998"/>
                      <a:pt x="1090337" y="205791"/>
                    </a:cubicBezTo>
                    <a:cubicBezTo>
                      <a:pt x="1089786" y="202015"/>
                      <a:pt x="1085050" y="200018"/>
                      <a:pt x="1081716" y="200894"/>
                    </a:cubicBezTo>
                    <a:cubicBezTo>
                      <a:pt x="1077689" y="201957"/>
                      <a:pt x="1076276" y="205791"/>
                      <a:pt x="1076823" y="209515"/>
                    </a:cubicBezTo>
                    <a:cubicBezTo>
                      <a:pt x="1087679" y="283664"/>
                      <a:pt x="1085634" y="366919"/>
                      <a:pt x="1047524" y="433557"/>
                    </a:cubicBezTo>
                    <a:cubicBezTo>
                      <a:pt x="1027956" y="467767"/>
                      <a:pt x="998814" y="494524"/>
                      <a:pt x="963151" y="511302"/>
                    </a:cubicBezTo>
                    <a:cubicBezTo>
                      <a:pt x="924406" y="529530"/>
                      <a:pt x="880819" y="535763"/>
                      <a:pt x="838382" y="537099"/>
                    </a:cubicBezTo>
                    <a:cubicBezTo>
                      <a:pt x="781037" y="538907"/>
                      <a:pt x="723852" y="531637"/>
                      <a:pt x="666503" y="532707"/>
                    </a:cubicBezTo>
                    <a:cubicBezTo>
                      <a:pt x="660755" y="532813"/>
                      <a:pt x="658356" y="538476"/>
                      <a:pt x="660452" y="543252"/>
                    </a:cubicBezTo>
                    <a:cubicBezTo>
                      <a:pt x="687411" y="604697"/>
                      <a:pt x="707008" y="669199"/>
                      <a:pt x="730968" y="731828"/>
                    </a:cubicBezTo>
                    <a:cubicBezTo>
                      <a:pt x="736365" y="745937"/>
                      <a:pt x="741963" y="759980"/>
                      <a:pt x="748010" y="773826"/>
                    </a:cubicBezTo>
                    <a:cubicBezTo>
                      <a:pt x="753746" y="786956"/>
                      <a:pt x="761133" y="799915"/>
                      <a:pt x="761918" y="814546"/>
                    </a:cubicBezTo>
                    <a:cubicBezTo>
                      <a:pt x="763327" y="840782"/>
                      <a:pt x="741390" y="855500"/>
                      <a:pt x="718813" y="862515"/>
                    </a:cubicBezTo>
                    <a:cubicBezTo>
                      <a:pt x="703798" y="867181"/>
                      <a:pt x="688240" y="868813"/>
                      <a:pt x="672692" y="870661"/>
                    </a:cubicBezTo>
                    <a:cubicBezTo>
                      <a:pt x="654950" y="872764"/>
                      <a:pt x="637193" y="874732"/>
                      <a:pt x="619421" y="876558"/>
                    </a:cubicBezTo>
                    <a:cubicBezTo>
                      <a:pt x="581564" y="880450"/>
                      <a:pt x="543644" y="883704"/>
                      <a:pt x="505673" y="886234"/>
                    </a:cubicBezTo>
                    <a:cubicBezTo>
                      <a:pt x="427324" y="891455"/>
                      <a:pt x="348694" y="893701"/>
                      <a:pt x="270193" y="891185"/>
                    </a:cubicBezTo>
                    <a:cubicBezTo>
                      <a:pt x="231732" y="889951"/>
                      <a:pt x="193298" y="887552"/>
                      <a:pt x="155023" y="883547"/>
                    </a:cubicBezTo>
                    <a:cubicBezTo>
                      <a:pt x="118977" y="879775"/>
                      <a:pt x="82309" y="875375"/>
                      <a:pt x="47004" y="866973"/>
                    </a:cubicBezTo>
                    <a:cubicBezTo>
                      <a:pt x="38247" y="864892"/>
                      <a:pt x="28338" y="862113"/>
                      <a:pt x="21652" y="855730"/>
                    </a:cubicBezTo>
                    <a:cubicBezTo>
                      <a:pt x="16960" y="851254"/>
                      <a:pt x="15054" y="844948"/>
                      <a:pt x="14440" y="838642"/>
                    </a:cubicBezTo>
                    <a:cubicBezTo>
                      <a:pt x="12907" y="822864"/>
                      <a:pt x="16456" y="806955"/>
                      <a:pt x="15915" y="791126"/>
                    </a:cubicBezTo>
                    <a:cubicBezTo>
                      <a:pt x="14404" y="746773"/>
                      <a:pt x="14243" y="702401"/>
                      <a:pt x="15433" y="658037"/>
                    </a:cubicBezTo>
                    <a:cubicBezTo>
                      <a:pt x="17712" y="573204"/>
                      <a:pt x="24635" y="488539"/>
                      <a:pt x="34570" y="404276"/>
                    </a:cubicBezTo>
                    <a:cubicBezTo>
                      <a:pt x="41899" y="342126"/>
                      <a:pt x="51455" y="278680"/>
                      <a:pt x="80907" y="222565"/>
                    </a:cubicBezTo>
                    <a:cubicBezTo>
                      <a:pt x="94523" y="196618"/>
                      <a:pt x="112579" y="172223"/>
                      <a:pt x="136664" y="155095"/>
                    </a:cubicBezTo>
                    <a:cubicBezTo>
                      <a:pt x="161658" y="137320"/>
                      <a:pt x="192074" y="127600"/>
                      <a:pt x="221618" y="120520"/>
                    </a:cubicBezTo>
                    <a:cubicBezTo>
                      <a:pt x="291484" y="103771"/>
                      <a:pt x="364983" y="102255"/>
                      <a:pt x="436445" y="105476"/>
                    </a:cubicBezTo>
                    <a:cubicBezTo>
                      <a:pt x="453512" y="106246"/>
                      <a:pt x="470560" y="107378"/>
                      <a:pt x="487583" y="108828"/>
                    </a:cubicBezTo>
                    <a:cubicBezTo>
                      <a:pt x="485933" y="108145"/>
                      <a:pt x="484279" y="107459"/>
                      <a:pt x="482628" y="106776"/>
                    </a:cubicBezTo>
                    <a:cubicBezTo>
                      <a:pt x="489814" y="113421"/>
                      <a:pt x="498399" y="114520"/>
                      <a:pt x="507706" y="116098"/>
                    </a:cubicBezTo>
                    <a:cubicBezTo>
                      <a:pt x="516725" y="117628"/>
                      <a:pt x="525773" y="118964"/>
                      <a:pt x="534840" y="120166"/>
                    </a:cubicBezTo>
                    <a:cubicBezTo>
                      <a:pt x="553239" y="122605"/>
                      <a:pt x="571730" y="124339"/>
                      <a:pt x="590261" y="125358"/>
                    </a:cubicBezTo>
                    <a:cubicBezTo>
                      <a:pt x="627338" y="127399"/>
                      <a:pt x="664564" y="126621"/>
                      <a:pt x="701527" y="123101"/>
                    </a:cubicBezTo>
                    <a:cubicBezTo>
                      <a:pt x="775516" y="116061"/>
                      <a:pt x="848449" y="98374"/>
                      <a:pt x="917256" y="70226"/>
                    </a:cubicBezTo>
                    <a:cubicBezTo>
                      <a:pt x="956140" y="54313"/>
                      <a:pt x="993655" y="35260"/>
                      <a:pt x="1029304" y="13015"/>
                    </a:cubicBezTo>
                    <a:lnTo>
                      <a:pt x="1019715" y="10500"/>
                    </a:lnTo>
                    <a:cubicBezTo>
                      <a:pt x="1047466" y="73939"/>
                      <a:pt x="1066610" y="141044"/>
                      <a:pt x="1076823" y="209515"/>
                    </a:cubicBezTo>
                    <a:cubicBezTo>
                      <a:pt x="1077386" y="213287"/>
                      <a:pt x="1082103" y="215292"/>
                      <a:pt x="1085444" y="214408"/>
                    </a:cubicBezTo>
                    <a:cubicBezTo>
                      <a:pt x="1089464" y="213349"/>
                      <a:pt x="1090892" y="209515"/>
                      <a:pt x="1090337" y="205791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650E107C-0084-01C5-3939-B783776C18D5}"/>
                </a:ext>
              </a:extLst>
            </p:cNvPr>
            <p:cNvSpPr/>
            <p:nvPr/>
          </p:nvSpPr>
          <p:spPr>
            <a:xfrm>
              <a:off x="10488088" y="4309860"/>
              <a:ext cx="380171" cy="757697"/>
            </a:xfrm>
            <a:custGeom>
              <a:avLst/>
              <a:gdLst>
                <a:gd name="connsiteX0" fmla="*/ 75900 w 380171"/>
                <a:gd name="connsiteY0" fmla="*/ 17803 h 757697"/>
                <a:gd name="connsiteX1" fmla="*/ 80274 w 380171"/>
                <a:gd name="connsiteY1" fmla="*/ 211958 h 757697"/>
                <a:gd name="connsiteX2" fmla="*/ 89126 w 380171"/>
                <a:gd name="connsiteY2" fmla="*/ 406873 h 757697"/>
                <a:gd name="connsiteX3" fmla="*/ 95194 w 380171"/>
                <a:gd name="connsiteY3" fmla="*/ 503788 h 757697"/>
                <a:gd name="connsiteX4" fmla="*/ 98674 w 380171"/>
                <a:gd name="connsiteY4" fmla="*/ 552669 h 757697"/>
                <a:gd name="connsiteX5" fmla="*/ 99970 w 380171"/>
                <a:gd name="connsiteY5" fmla="*/ 597965 h 757697"/>
                <a:gd name="connsiteX6" fmla="*/ 63065 w 380171"/>
                <a:gd name="connsiteY6" fmla="*/ 656595 h 757697"/>
                <a:gd name="connsiteX7" fmla="*/ 34365 w 380171"/>
                <a:gd name="connsiteY7" fmla="*/ 677930 h 757697"/>
                <a:gd name="connsiteX8" fmla="*/ 6947 w 380171"/>
                <a:gd name="connsiteY8" fmla="*/ 702814 h 757697"/>
                <a:gd name="connsiteX9" fmla="*/ 3920 w 380171"/>
                <a:gd name="connsiteY9" fmla="*/ 735563 h 757697"/>
                <a:gd name="connsiteX10" fmla="*/ 42793 w 380171"/>
                <a:gd name="connsiteY10" fmla="*/ 749672 h 757697"/>
                <a:gd name="connsiteX11" fmla="*/ 137507 w 380171"/>
                <a:gd name="connsiteY11" fmla="*/ 757534 h 757697"/>
                <a:gd name="connsiteX12" fmla="*/ 231764 w 380171"/>
                <a:gd name="connsiteY12" fmla="*/ 752831 h 757697"/>
                <a:gd name="connsiteX13" fmla="*/ 264715 w 380171"/>
                <a:gd name="connsiteY13" fmla="*/ 736768 h 757697"/>
                <a:gd name="connsiteX14" fmla="*/ 279635 w 380171"/>
                <a:gd name="connsiteY14" fmla="*/ 709317 h 757697"/>
                <a:gd name="connsiteX15" fmla="*/ 286207 w 380171"/>
                <a:gd name="connsiteY15" fmla="*/ 639568 h 757697"/>
                <a:gd name="connsiteX16" fmla="*/ 294514 w 380171"/>
                <a:gd name="connsiteY16" fmla="*/ 554517 h 757697"/>
                <a:gd name="connsiteX17" fmla="*/ 330656 w 380171"/>
                <a:gd name="connsiteY17" fmla="*/ 384526 h 757697"/>
                <a:gd name="connsiteX18" fmla="*/ 368083 w 380171"/>
                <a:gd name="connsiteY18" fmla="*/ 216227 h 757697"/>
                <a:gd name="connsiteX19" fmla="*/ 378730 w 380171"/>
                <a:gd name="connsiteY19" fmla="*/ 46546 h 757697"/>
                <a:gd name="connsiteX20" fmla="*/ 373998 w 380171"/>
                <a:gd name="connsiteY20" fmla="*/ 5118 h 757697"/>
                <a:gd name="connsiteX21" fmla="*/ 365381 w 380171"/>
                <a:gd name="connsiteY21" fmla="*/ 221 h 757697"/>
                <a:gd name="connsiteX22" fmla="*/ 360484 w 380171"/>
                <a:gd name="connsiteY22" fmla="*/ 8842 h 757697"/>
                <a:gd name="connsiteX23" fmla="*/ 360407 w 380171"/>
                <a:gd name="connsiteY23" fmla="*/ 173469 h 757697"/>
                <a:gd name="connsiteX24" fmla="*/ 327574 w 380171"/>
                <a:gd name="connsiteY24" fmla="*/ 338296 h 757697"/>
                <a:gd name="connsiteX25" fmla="*/ 289274 w 380171"/>
                <a:gd name="connsiteY25" fmla="*/ 503189 h 757697"/>
                <a:gd name="connsiteX26" fmla="*/ 276323 w 380171"/>
                <a:gd name="connsiteY26" fmla="*/ 586072 h 757697"/>
                <a:gd name="connsiteX27" fmla="*/ 271492 w 380171"/>
                <a:gd name="connsiteY27" fmla="*/ 666377 h 757697"/>
                <a:gd name="connsiteX28" fmla="*/ 256634 w 380171"/>
                <a:gd name="connsiteY28" fmla="*/ 724781 h 757697"/>
                <a:gd name="connsiteX29" fmla="*/ 227222 w 380171"/>
                <a:gd name="connsiteY29" fmla="*/ 739441 h 757697"/>
                <a:gd name="connsiteX30" fmla="*/ 181890 w 380171"/>
                <a:gd name="connsiteY30" fmla="*/ 742925 h 757697"/>
                <a:gd name="connsiteX31" fmla="*/ 88746 w 380171"/>
                <a:gd name="connsiteY31" fmla="*/ 741030 h 757697"/>
                <a:gd name="connsiteX32" fmla="*/ 43008 w 380171"/>
                <a:gd name="connsiteY32" fmla="*/ 735629 h 757697"/>
                <a:gd name="connsiteX33" fmla="*/ 21461 w 380171"/>
                <a:gd name="connsiteY33" fmla="*/ 731598 h 757697"/>
                <a:gd name="connsiteX34" fmla="*/ 13958 w 380171"/>
                <a:gd name="connsiteY34" fmla="*/ 721699 h 757697"/>
                <a:gd name="connsiteX35" fmla="*/ 32883 w 380171"/>
                <a:gd name="connsiteY35" fmla="*/ 696395 h 757697"/>
                <a:gd name="connsiteX36" fmla="*/ 61013 w 380171"/>
                <a:gd name="connsiteY36" fmla="*/ 675790 h 757697"/>
                <a:gd name="connsiteX37" fmla="*/ 107021 w 380171"/>
                <a:gd name="connsiteY37" fmla="*/ 625350 h 757697"/>
                <a:gd name="connsiteX38" fmla="*/ 111629 w 380171"/>
                <a:gd name="connsiteY38" fmla="*/ 538188 h 757697"/>
                <a:gd name="connsiteX39" fmla="*/ 105338 w 380171"/>
                <a:gd name="connsiteY39" fmla="*/ 444015 h 757697"/>
                <a:gd name="connsiteX40" fmla="*/ 95811 w 380171"/>
                <a:gd name="connsiteY40" fmla="*/ 253679 h 757697"/>
                <a:gd name="connsiteX41" fmla="*/ 90557 w 380171"/>
                <a:gd name="connsiteY41" fmla="*/ 64080 h 757697"/>
                <a:gd name="connsiteX42" fmla="*/ 89914 w 380171"/>
                <a:gd name="connsiteY42" fmla="*/ 17803 h 757697"/>
                <a:gd name="connsiteX43" fmla="*/ 75900 w 380171"/>
                <a:gd name="connsiteY43" fmla="*/ 17803 h 757697"/>
                <a:gd name="connsiteX44" fmla="*/ 75900 w 380171"/>
                <a:gd name="connsiteY44" fmla="*/ 17803 h 75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80171" h="757697">
                  <a:moveTo>
                    <a:pt x="75900" y="17803"/>
                  </a:moveTo>
                  <a:cubicBezTo>
                    <a:pt x="76627" y="82535"/>
                    <a:pt x="78080" y="147259"/>
                    <a:pt x="80274" y="211958"/>
                  </a:cubicBezTo>
                  <a:cubicBezTo>
                    <a:pt x="82484" y="276960"/>
                    <a:pt x="85434" y="341936"/>
                    <a:pt x="89126" y="406873"/>
                  </a:cubicBezTo>
                  <a:cubicBezTo>
                    <a:pt x="90966" y="439188"/>
                    <a:pt x="92989" y="471495"/>
                    <a:pt x="95194" y="503788"/>
                  </a:cubicBezTo>
                  <a:cubicBezTo>
                    <a:pt x="96308" y="520084"/>
                    <a:pt x="97469" y="536380"/>
                    <a:pt x="98674" y="552669"/>
                  </a:cubicBezTo>
                  <a:cubicBezTo>
                    <a:pt x="99788" y="567698"/>
                    <a:pt x="101471" y="582903"/>
                    <a:pt x="99970" y="597965"/>
                  </a:cubicBezTo>
                  <a:cubicBezTo>
                    <a:pt x="97484" y="622903"/>
                    <a:pt x="81771" y="641325"/>
                    <a:pt x="63065" y="656595"/>
                  </a:cubicBezTo>
                  <a:cubicBezTo>
                    <a:pt x="53827" y="664131"/>
                    <a:pt x="43994" y="670905"/>
                    <a:pt x="34365" y="677930"/>
                  </a:cubicBezTo>
                  <a:cubicBezTo>
                    <a:pt x="24320" y="685258"/>
                    <a:pt x="14071" y="692419"/>
                    <a:pt x="6947" y="702814"/>
                  </a:cubicBezTo>
                  <a:cubicBezTo>
                    <a:pt x="440" y="712315"/>
                    <a:pt x="-3270" y="725387"/>
                    <a:pt x="3920" y="735563"/>
                  </a:cubicBezTo>
                  <a:cubicBezTo>
                    <a:pt x="12292" y="747416"/>
                    <a:pt x="29775" y="747752"/>
                    <a:pt x="42793" y="749672"/>
                  </a:cubicBezTo>
                  <a:cubicBezTo>
                    <a:pt x="74162" y="754299"/>
                    <a:pt x="105802" y="756986"/>
                    <a:pt x="137507" y="757534"/>
                  </a:cubicBezTo>
                  <a:cubicBezTo>
                    <a:pt x="168752" y="758074"/>
                    <a:pt x="200811" y="757468"/>
                    <a:pt x="231764" y="752831"/>
                  </a:cubicBezTo>
                  <a:cubicBezTo>
                    <a:pt x="244223" y="750965"/>
                    <a:pt x="255995" y="746087"/>
                    <a:pt x="264715" y="736768"/>
                  </a:cubicBezTo>
                  <a:cubicBezTo>
                    <a:pt x="271934" y="729049"/>
                    <a:pt x="276622" y="719369"/>
                    <a:pt x="279635" y="709317"/>
                  </a:cubicBezTo>
                  <a:cubicBezTo>
                    <a:pt x="286397" y="686763"/>
                    <a:pt x="285298" y="662820"/>
                    <a:pt x="286207" y="639568"/>
                  </a:cubicBezTo>
                  <a:cubicBezTo>
                    <a:pt x="287317" y="611091"/>
                    <a:pt x="290256" y="582694"/>
                    <a:pt x="294514" y="554517"/>
                  </a:cubicBezTo>
                  <a:cubicBezTo>
                    <a:pt x="303168" y="497190"/>
                    <a:pt x="316813" y="440776"/>
                    <a:pt x="330656" y="384526"/>
                  </a:cubicBezTo>
                  <a:cubicBezTo>
                    <a:pt x="344385" y="328726"/>
                    <a:pt x="358436" y="272914"/>
                    <a:pt x="368083" y="216227"/>
                  </a:cubicBezTo>
                  <a:cubicBezTo>
                    <a:pt x="377606" y="160265"/>
                    <a:pt x="382904" y="103289"/>
                    <a:pt x="378730" y="46546"/>
                  </a:cubicBezTo>
                  <a:cubicBezTo>
                    <a:pt x="377712" y="32679"/>
                    <a:pt x="376098" y="18862"/>
                    <a:pt x="373998" y="5118"/>
                  </a:cubicBezTo>
                  <a:cubicBezTo>
                    <a:pt x="373428" y="1386"/>
                    <a:pt x="368718" y="-713"/>
                    <a:pt x="365381" y="221"/>
                  </a:cubicBezTo>
                  <a:cubicBezTo>
                    <a:pt x="361382" y="1342"/>
                    <a:pt x="359911" y="5074"/>
                    <a:pt x="360484" y="8842"/>
                  </a:cubicBezTo>
                  <a:cubicBezTo>
                    <a:pt x="368806" y="63343"/>
                    <a:pt x="367279" y="118899"/>
                    <a:pt x="360407" y="173469"/>
                  </a:cubicBezTo>
                  <a:cubicBezTo>
                    <a:pt x="353400" y="229090"/>
                    <a:pt x="340799" y="283876"/>
                    <a:pt x="327574" y="338296"/>
                  </a:cubicBezTo>
                  <a:cubicBezTo>
                    <a:pt x="314246" y="393125"/>
                    <a:pt x="300053" y="447783"/>
                    <a:pt x="289274" y="503189"/>
                  </a:cubicBezTo>
                  <a:cubicBezTo>
                    <a:pt x="283932" y="530644"/>
                    <a:pt x="279459" y="558274"/>
                    <a:pt x="276323" y="586072"/>
                  </a:cubicBezTo>
                  <a:cubicBezTo>
                    <a:pt x="273303" y="612829"/>
                    <a:pt x="272481" y="639503"/>
                    <a:pt x="271492" y="666377"/>
                  </a:cubicBezTo>
                  <a:cubicBezTo>
                    <a:pt x="270780" y="685788"/>
                    <a:pt x="269378" y="708981"/>
                    <a:pt x="256634" y="724781"/>
                  </a:cubicBezTo>
                  <a:cubicBezTo>
                    <a:pt x="249218" y="733975"/>
                    <a:pt x="238676" y="737886"/>
                    <a:pt x="227222" y="739441"/>
                  </a:cubicBezTo>
                  <a:cubicBezTo>
                    <a:pt x="212244" y="741471"/>
                    <a:pt x="196981" y="742253"/>
                    <a:pt x="181890" y="742925"/>
                  </a:cubicBezTo>
                  <a:cubicBezTo>
                    <a:pt x="150845" y="744301"/>
                    <a:pt x="119710" y="743662"/>
                    <a:pt x="88746" y="741030"/>
                  </a:cubicBezTo>
                  <a:cubicBezTo>
                    <a:pt x="73446" y="739726"/>
                    <a:pt x="58187" y="737948"/>
                    <a:pt x="43008" y="735629"/>
                  </a:cubicBezTo>
                  <a:cubicBezTo>
                    <a:pt x="35913" y="734548"/>
                    <a:pt x="28293" y="733902"/>
                    <a:pt x="21461" y="731598"/>
                  </a:cubicBezTo>
                  <a:cubicBezTo>
                    <a:pt x="16886" y="730050"/>
                    <a:pt x="13486" y="726807"/>
                    <a:pt x="13958" y="721699"/>
                  </a:cubicBezTo>
                  <a:cubicBezTo>
                    <a:pt x="14951" y="710990"/>
                    <a:pt x="24970" y="702449"/>
                    <a:pt x="32883" y="696395"/>
                  </a:cubicBezTo>
                  <a:cubicBezTo>
                    <a:pt x="42117" y="689333"/>
                    <a:pt x="51702" y="682746"/>
                    <a:pt x="61013" y="675790"/>
                  </a:cubicBezTo>
                  <a:cubicBezTo>
                    <a:pt x="79267" y="662152"/>
                    <a:pt x="97637" y="646689"/>
                    <a:pt x="107021" y="625350"/>
                  </a:cubicBezTo>
                  <a:cubicBezTo>
                    <a:pt x="119056" y="597983"/>
                    <a:pt x="113714" y="567004"/>
                    <a:pt x="111629" y="538188"/>
                  </a:cubicBezTo>
                  <a:cubicBezTo>
                    <a:pt x="109358" y="506811"/>
                    <a:pt x="107262" y="475420"/>
                    <a:pt x="105338" y="444015"/>
                  </a:cubicBezTo>
                  <a:cubicBezTo>
                    <a:pt x="101453" y="380608"/>
                    <a:pt x="98276" y="317158"/>
                    <a:pt x="95811" y="253679"/>
                  </a:cubicBezTo>
                  <a:cubicBezTo>
                    <a:pt x="93354" y="190503"/>
                    <a:pt x="91605" y="127297"/>
                    <a:pt x="90557" y="64080"/>
                  </a:cubicBezTo>
                  <a:cubicBezTo>
                    <a:pt x="90301" y="48657"/>
                    <a:pt x="90089" y="33230"/>
                    <a:pt x="89914" y="17803"/>
                  </a:cubicBezTo>
                  <a:cubicBezTo>
                    <a:pt x="89812" y="8791"/>
                    <a:pt x="75798" y="8766"/>
                    <a:pt x="75900" y="17803"/>
                  </a:cubicBezTo>
                  <a:lnTo>
                    <a:pt x="75900" y="1780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BA0847EA-768A-DE0F-9FF8-71D73A0845FC}"/>
                </a:ext>
              </a:extLst>
            </p:cNvPr>
            <p:cNvSpPr/>
            <p:nvPr/>
          </p:nvSpPr>
          <p:spPr>
            <a:xfrm>
              <a:off x="10986734" y="4300948"/>
              <a:ext cx="403250" cy="766559"/>
            </a:xfrm>
            <a:custGeom>
              <a:avLst/>
              <a:gdLst>
                <a:gd name="connsiteX0" fmla="*/ 29 w 403250"/>
                <a:gd name="connsiteY0" fmla="*/ 26207 h 766559"/>
                <a:gd name="connsiteX1" fmla="*/ 43014 w 403250"/>
                <a:gd name="connsiteY1" fmla="*/ 182403 h 766559"/>
                <a:gd name="connsiteX2" fmla="*/ 119767 w 403250"/>
                <a:gd name="connsiteY2" fmla="*/ 338529 h 766559"/>
                <a:gd name="connsiteX3" fmla="*/ 189823 w 403250"/>
                <a:gd name="connsiteY3" fmla="*/ 493643 h 766559"/>
                <a:gd name="connsiteX4" fmla="*/ 209467 w 403250"/>
                <a:gd name="connsiteY4" fmla="*/ 570326 h 766559"/>
                <a:gd name="connsiteX5" fmla="*/ 211877 w 403250"/>
                <a:gd name="connsiteY5" fmla="*/ 619781 h 766559"/>
                <a:gd name="connsiteX6" fmla="*/ 195555 w 403250"/>
                <a:gd name="connsiteY6" fmla="*/ 653881 h 766559"/>
                <a:gd name="connsiteX7" fmla="*/ 137790 w 403250"/>
                <a:gd name="connsiteY7" fmla="*/ 706870 h 766559"/>
                <a:gd name="connsiteX8" fmla="*/ 122093 w 403250"/>
                <a:gd name="connsiteY8" fmla="*/ 741521 h 766559"/>
                <a:gd name="connsiteX9" fmla="*/ 132076 w 403250"/>
                <a:gd name="connsiteY9" fmla="*/ 757712 h 766559"/>
                <a:gd name="connsiteX10" fmla="*/ 152954 w 403250"/>
                <a:gd name="connsiteY10" fmla="*/ 763159 h 766559"/>
                <a:gd name="connsiteX11" fmla="*/ 257600 w 403250"/>
                <a:gd name="connsiteY11" fmla="*/ 765719 h 766559"/>
                <a:gd name="connsiteX12" fmla="*/ 308906 w 403250"/>
                <a:gd name="connsiteY12" fmla="*/ 761414 h 766559"/>
                <a:gd name="connsiteX13" fmla="*/ 358883 w 403250"/>
                <a:gd name="connsiteY13" fmla="*/ 753381 h 766559"/>
                <a:gd name="connsiteX14" fmla="*/ 390289 w 403250"/>
                <a:gd name="connsiteY14" fmla="*/ 731506 h 766559"/>
                <a:gd name="connsiteX15" fmla="*/ 401638 w 403250"/>
                <a:gd name="connsiteY15" fmla="*/ 697979 h 766559"/>
                <a:gd name="connsiteX16" fmla="*/ 400152 w 403250"/>
                <a:gd name="connsiteY16" fmla="*/ 615479 h 766559"/>
                <a:gd name="connsiteX17" fmla="*/ 383684 w 403250"/>
                <a:gd name="connsiteY17" fmla="*/ 420196 h 766559"/>
                <a:gd name="connsiteX18" fmla="*/ 356849 w 403250"/>
                <a:gd name="connsiteY18" fmla="*/ 226880 h 766559"/>
                <a:gd name="connsiteX19" fmla="*/ 317349 w 403250"/>
                <a:gd name="connsiteY19" fmla="*/ 45863 h 766559"/>
                <a:gd name="connsiteX20" fmla="*/ 305584 w 403250"/>
                <a:gd name="connsiteY20" fmla="*/ 4901 h 766559"/>
                <a:gd name="connsiteX21" fmla="*/ 292070 w 403250"/>
                <a:gd name="connsiteY21" fmla="*/ 8629 h 766559"/>
                <a:gd name="connsiteX22" fmla="*/ 334247 w 403250"/>
                <a:gd name="connsiteY22" fmla="*/ 181267 h 766559"/>
                <a:gd name="connsiteX23" fmla="*/ 363583 w 403250"/>
                <a:gd name="connsiteY23" fmla="*/ 367809 h 766559"/>
                <a:gd name="connsiteX24" fmla="*/ 382300 w 403250"/>
                <a:gd name="connsiteY24" fmla="*/ 559328 h 766559"/>
                <a:gd name="connsiteX25" fmla="*/ 388347 w 403250"/>
                <a:gd name="connsiteY25" fmla="*/ 653110 h 766559"/>
                <a:gd name="connsiteX26" fmla="*/ 380255 w 403250"/>
                <a:gd name="connsiteY26" fmla="*/ 721077 h 766559"/>
                <a:gd name="connsiteX27" fmla="*/ 352139 w 403250"/>
                <a:gd name="connsiteY27" fmla="*/ 740620 h 766559"/>
                <a:gd name="connsiteX28" fmla="*/ 303616 w 403250"/>
                <a:gd name="connsiteY28" fmla="*/ 748013 h 766559"/>
                <a:gd name="connsiteX29" fmla="*/ 201679 w 403250"/>
                <a:gd name="connsiteY29" fmla="*/ 752227 h 766559"/>
                <a:gd name="connsiteX30" fmla="*/ 151187 w 403250"/>
                <a:gd name="connsiteY30" fmla="*/ 748970 h 766559"/>
                <a:gd name="connsiteX31" fmla="*/ 136406 w 403250"/>
                <a:gd name="connsiteY31" fmla="*/ 742007 h 766559"/>
                <a:gd name="connsiteX32" fmla="*/ 139451 w 403250"/>
                <a:gd name="connsiteY32" fmla="*/ 727518 h 766559"/>
                <a:gd name="connsiteX33" fmla="*/ 165870 w 403250"/>
                <a:gd name="connsiteY33" fmla="*/ 700914 h 766559"/>
                <a:gd name="connsiteX34" fmla="*/ 195307 w 403250"/>
                <a:gd name="connsiteY34" fmla="*/ 674986 h 766559"/>
                <a:gd name="connsiteX35" fmla="*/ 217869 w 403250"/>
                <a:gd name="connsiteY35" fmla="*/ 645194 h 766559"/>
                <a:gd name="connsiteX36" fmla="*/ 226983 w 403250"/>
                <a:gd name="connsiteY36" fmla="*/ 601859 h 766559"/>
                <a:gd name="connsiteX37" fmla="*/ 212571 w 403250"/>
                <a:gd name="connsiteY37" fmla="*/ 519484 h 766559"/>
                <a:gd name="connsiteX38" fmla="*/ 150081 w 403250"/>
                <a:gd name="connsiteY38" fmla="*/ 367294 h 766559"/>
                <a:gd name="connsiteX39" fmla="*/ 72744 w 403250"/>
                <a:gd name="connsiteY39" fmla="*/ 214506 h 766559"/>
                <a:gd name="connsiteX40" fmla="*/ 19075 w 403250"/>
                <a:gd name="connsiteY40" fmla="*/ 62520 h 766559"/>
                <a:gd name="connsiteX41" fmla="*/ 14044 w 403250"/>
                <a:gd name="connsiteY41" fmla="*/ 26207 h 766559"/>
                <a:gd name="connsiteX42" fmla="*/ 29 w 403250"/>
                <a:gd name="connsiteY42" fmla="*/ 26207 h 766559"/>
                <a:gd name="connsiteX43" fmla="*/ 29 w 403250"/>
                <a:gd name="connsiteY43" fmla="*/ 26207 h 76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3250" h="766559">
                  <a:moveTo>
                    <a:pt x="29" y="26207"/>
                  </a:moveTo>
                  <a:cubicBezTo>
                    <a:pt x="4568" y="80500"/>
                    <a:pt x="21806" y="132528"/>
                    <a:pt x="43014" y="182403"/>
                  </a:cubicBezTo>
                  <a:cubicBezTo>
                    <a:pt x="65722" y="235800"/>
                    <a:pt x="93225" y="286986"/>
                    <a:pt x="119767" y="338529"/>
                  </a:cubicBezTo>
                  <a:cubicBezTo>
                    <a:pt x="145725" y="388943"/>
                    <a:pt x="171394" y="439902"/>
                    <a:pt x="189823" y="493643"/>
                  </a:cubicBezTo>
                  <a:cubicBezTo>
                    <a:pt x="198393" y="518622"/>
                    <a:pt x="205349" y="544219"/>
                    <a:pt x="209467" y="570326"/>
                  </a:cubicBezTo>
                  <a:cubicBezTo>
                    <a:pt x="212005" y="586414"/>
                    <a:pt x="214886" y="603568"/>
                    <a:pt x="211877" y="619781"/>
                  </a:cubicBezTo>
                  <a:cubicBezTo>
                    <a:pt x="209537" y="632407"/>
                    <a:pt x="203614" y="643942"/>
                    <a:pt x="195555" y="653881"/>
                  </a:cubicBezTo>
                  <a:cubicBezTo>
                    <a:pt x="178931" y="674380"/>
                    <a:pt x="156405" y="688459"/>
                    <a:pt x="137790" y="706870"/>
                  </a:cubicBezTo>
                  <a:cubicBezTo>
                    <a:pt x="128965" y="715600"/>
                    <a:pt x="120599" y="728563"/>
                    <a:pt x="122093" y="741521"/>
                  </a:cubicBezTo>
                  <a:cubicBezTo>
                    <a:pt x="122867" y="748233"/>
                    <a:pt x="126449" y="753962"/>
                    <a:pt x="132076" y="757712"/>
                  </a:cubicBezTo>
                  <a:cubicBezTo>
                    <a:pt x="138214" y="761805"/>
                    <a:pt x="145812" y="762458"/>
                    <a:pt x="152954" y="763159"/>
                  </a:cubicBezTo>
                  <a:cubicBezTo>
                    <a:pt x="187709" y="766563"/>
                    <a:pt x="222722" y="767402"/>
                    <a:pt x="257600" y="765719"/>
                  </a:cubicBezTo>
                  <a:cubicBezTo>
                    <a:pt x="274747" y="764894"/>
                    <a:pt x="291865" y="763459"/>
                    <a:pt x="308906" y="761414"/>
                  </a:cubicBezTo>
                  <a:cubicBezTo>
                    <a:pt x="325488" y="759424"/>
                    <a:pt x="342729" y="757752"/>
                    <a:pt x="358883" y="753381"/>
                  </a:cubicBezTo>
                  <a:cubicBezTo>
                    <a:pt x="371806" y="749883"/>
                    <a:pt x="382774" y="742650"/>
                    <a:pt x="390289" y="731506"/>
                  </a:cubicBezTo>
                  <a:cubicBezTo>
                    <a:pt x="396968" y="721599"/>
                    <a:pt x="400064" y="709681"/>
                    <a:pt x="401638" y="697979"/>
                  </a:cubicBezTo>
                  <a:cubicBezTo>
                    <a:pt x="405282" y="670812"/>
                    <a:pt x="401849" y="642675"/>
                    <a:pt x="400152" y="615479"/>
                  </a:cubicBezTo>
                  <a:cubicBezTo>
                    <a:pt x="396080" y="550276"/>
                    <a:pt x="390738" y="485147"/>
                    <a:pt x="383684" y="420196"/>
                  </a:cubicBezTo>
                  <a:cubicBezTo>
                    <a:pt x="376655" y="355518"/>
                    <a:pt x="367972" y="290988"/>
                    <a:pt x="356849" y="226880"/>
                  </a:cubicBezTo>
                  <a:cubicBezTo>
                    <a:pt x="346289" y="166022"/>
                    <a:pt x="333553" y="105482"/>
                    <a:pt x="317349" y="45863"/>
                  </a:cubicBezTo>
                  <a:cubicBezTo>
                    <a:pt x="313624" y="32155"/>
                    <a:pt x="309702" y="18499"/>
                    <a:pt x="305584" y="4901"/>
                  </a:cubicBezTo>
                  <a:cubicBezTo>
                    <a:pt x="302976" y="-3705"/>
                    <a:pt x="289444" y="-35"/>
                    <a:pt x="292070" y="8629"/>
                  </a:cubicBezTo>
                  <a:cubicBezTo>
                    <a:pt x="309253" y="65354"/>
                    <a:pt x="322888" y="123111"/>
                    <a:pt x="334247" y="181267"/>
                  </a:cubicBezTo>
                  <a:cubicBezTo>
                    <a:pt x="346315" y="243056"/>
                    <a:pt x="355842" y="305334"/>
                    <a:pt x="363583" y="367809"/>
                  </a:cubicBezTo>
                  <a:cubicBezTo>
                    <a:pt x="371470" y="431475"/>
                    <a:pt x="377546" y="495356"/>
                    <a:pt x="382300" y="559328"/>
                  </a:cubicBezTo>
                  <a:cubicBezTo>
                    <a:pt x="384622" y="590566"/>
                    <a:pt x="386641" y="621832"/>
                    <a:pt x="388347" y="653110"/>
                  </a:cubicBezTo>
                  <a:cubicBezTo>
                    <a:pt x="389544" y="675139"/>
                    <a:pt x="391549" y="701112"/>
                    <a:pt x="380255" y="721077"/>
                  </a:cubicBezTo>
                  <a:cubicBezTo>
                    <a:pt x="374077" y="731995"/>
                    <a:pt x="364174" y="737819"/>
                    <a:pt x="352139" y="740620"/>
                  </a:cubicBezTo>
                  <a:cubicBezTo>
                    <a:pt x="336270" y="744315"/>
                    <a:pt x="319784" y="746195"/>
                    <a:pt x="303616" y="748013"/>
                  </a:cubicBezTo>
                  <a:cubicBezTo>
                    <a:pt x="269793" y="751822"/>
                    <a:pt x="235699" y="753228"/>
                    <a:pt x="201679" y="752227"/>
                  </a:cubicBezTo>
                  <a:cubicBezTo>
                    <a:pt x="184824" y="751734"/>
                    <a:pt x="167962" y="750701"/>
                    <a:pt x="151187" y="748970"/>
                  </a:cubicBezTo>
                  <a:cubicBezTo>
                    <a:pt x="146013" y="748433"/>
                    <a:pt x="138520" y="747710"/>
                    <a:pt x="136406" y="742007"/>
                  </a:cubicBezTo>
                  <a:cubicBezTo>
                    <a:pt x="134657" y="737286"/>
                    <a:pt x="137155" y="731597"/>
                    <a:pt x="139451" y="727518"/>
                  </a:cubicBezTo>
                  <a:cubicBezTo>
                    <a:pt x="145604" y="716590"/>
                    <a:pt x="156409" y="708819"/>
                    <a:pt x="165870" y="700914"/>
                  </a:cubicBezTo>
                  <a:cubicBezTo>
                    <a:pt x="175900" y="692531"/>
                    <a:pt x="186062" y="684249"/>
                    <a:pt x="195307" y="674986"/>
                  </a:cubicBezTo>
                  <a:cubicBezTo>
                    <a:pt x="204092" y="666182"/>
                    <a:pt x="212224" y="656338"/>
                    <a:pt x="217869" y="645194"/>
                  </a:cubicBezTo>
                  <a:cubicBezTo>
                    <a:pt x="224708" y="631684"/>
                    <a:pt x="227425" y="616951"/>
                    <a:pt x="226983" y="601859"/>
                  </a:cubicBezTo>
                  <a:cubicBezTo>
                    <a:pt x="226173" y="574244"/>
                    <a:pt x="219995" y="546022"/>
                    <a:pt x="212571" y="519484"/>
                  </a:cubicBezTo>
                  <a:cubicBezTo>
                    <a:pt x="197772" y="466583"/>
                    <a:pt x="174549" y="416314"/>
                    <a:pt x="150081" y="367294"/>
                  </a:cubicBezTo>
                  <a:cubicBezTo>
                    <a:pt x="124587" y="316222"/>
                    <a:pt x="97121" y="266136"/>
                    <a:pt x="72744" y="214506"/>
                  </a:cubicBezTo>
                  <a:cubicBezTo>
                    <a:pt x="49813" y="165928"/>
                    <a:pt x="29259" y="115476"/>
                    <a:pt x="19075" y="62520"/>
                  </a:cubicBezTo>
                  <a:cubicBezTo>
                    <a:pt x="16768" y="50503"/>
                    <a:pt x="15062" y="38403"/>
                    <a:pt x="14044" y="26207"/>
                  </a:cubicBezTo>
                  <a:cubicBezTo>
                    <a:pt x="13295" y="17283"/>
                    <a:pt x="-726" y="17203"/>
                    <a:pt x="29" y="26207"/>
                  </a:cubicBezTo>
                  <a:lnTo>
                    <a:pt x="29" y="2620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09F94F79-8BDE-01E4-D012-C6A3A880D4D0}"/>
                </a:ext>
              </a:extLst>
            </p:cNvPr>
            <p:cNvSpPr/>
            <p:nvPr/>
          </p:nvSpPr>
          <p:spPr>
            <a:xfrm>
              <a:off x="10556550" y="4937695"/>
              <a:ext cx="214745" cy="67303"/>
            </a:xfrm>
            <a:custGeom>
              <a:avLst/>
              <a:gdLst>
                <a:gd name="connsiteX0" fmla="*/ 7007 w 214745"/>
                <a:gd name="connsiteY0" fmla="*/ 40017 h 67303"/>
                <a:gd name="connsiteX1" fmla="*/ 46052 w 214745"/>
                <a:gd name="connsiteY1" fmla="*/ 50752 h 67303"/>
                <a:gd name="connsiteX2" fmla="*/ 85176 w 214745"/>
                <a:gd name="connsiteY2" fmla="*/ 67267 h 67303"/>
                <a:gd name="connsiteX3" fmla="*/ 127639 w 214745"/>
                <a:gd name="connsiteY3" fmla="*/ 55484 h 67303"/>
                <a:gd name="connsiteX4" fmla="*/ 167717 w 214745"/>
                <a:gd name="connsiteY4" fmla="*/ 37227 h 67303"/>
                <a:gd name="connsiteX5" fmla="*/ 211340 w 214745"/>
                <a:gd name="connsiteY5" fmla="*/ 13084 h 67303"/>
                <a:gd name="connsiteX6" fmla="*/ 204268 w 214745"/>
                <a:gd name="connsiteY6" fmla="*/ 984 h 67303"/>
                <a:gd name="connsiteX7" fmla="*/ 128523 w 214745"/>
                <a:gd name="connsiteY7" fmla="*/ 40141 h 67303"/>
                <a:gd name="connsiteX8" fmla="*/ 88291 w 214745"/>
                <a:gd name="connsiteY8" fmla="*/ 52914 h 67303"/>
                <a:gd name="connsiteX9" fmla="*/ 51715 w 214745"/>
                <a:gd name="connsiteY9" fmla="*/ 37855 h 67303"/>
                <a:gd name="connsiteX10" fmla="*/ 7007 w 214745"/>
                <a:gd name="connsiteY10" fmla="*/ 26003 h 67303"/>
                <a:gd name="connsiteX11" fmla="*/ 0 w 214745"/>
                <a:gd name="connsiteY11" fmla="*/ 33010 h 67303"/>
                <a:gd name="connsiteX12" fmla="*/ 7007 w 214745"/>
                <a:gd name="connsiteY12" fmla="*/ 40017 h 67303"/>
                <a:gd name="connsiteX13" fmla="*/ 7007 w 214745"/>
                <a:gd name="connsiteY13" fmla="*/ 40017 h 67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4745" h="67303">
                  <a:moveTo>
                    <a:pt x="7007" y="40017"/>
                  </a:moveTo>
                  <a:cubicBezTo>
                    <a:pt x="21156" y="38440"/>
                    <a:pt x="33987" y="43880"/>
                    <a:pt x="46052" y="50752"/>
                  </a:cubicBezTo>
                  <a:cubicBezTo>
                    <a:pt x="58288" y="57715"/>
                    <a:pt x="70268" y="67994"/>
                    <a:pt x="85176" y="67267"/>
                  </a:cubicBezTo>
                  <a:cubicBezTo>
                    <a:pt x="99519" y="66574"/>
                    <a:pt x="114384" y="60633"/>
                    <a:pt x="127639" y="55484"/>
                  </a:cubicBezTo>
                  <a:cubicBezTo>
                    <a:pt x="141332" y="50168"/>
                    <a:pt x="154663" y="43961"/>
                    <a:pt x="167717" y="37227"/>
                  </a:cubicBezTo>
                  <a:cubicBezTo>
                    <a:pt x="182487" y="29607"/>
                    <a:pt x="196921" y="21348"/>
                    <a:pt x="211340" y="13084"/>
                  </a:cubicBezTo>
                  <a:cubicBezTo>
                    <a:pt x="219162" y="8600"/>
                    <a:pt x="212111" y="-3511"/>
                    <a:pt x="204268" y="984"/>
                  </a:cubicBezTo>
                  <a:cubicBezTo>
                    <a:pt x="179631" y="15100"/>
                    <a:pt x="154875" y="29424"/>
                    <a:pt x="128523" y="40141"/>
                  </a:cubicBezTo>
                  <a:cubicBezTo>
                    <a:pt x="115717" y="45345"/>
                    <a:pt x="102002" y="50738"/>
                    <a:pt x="88291" y="52914"/>
                  </a:cubicBezTo>
                  <a:cubicBezTo>
                    <a:pt x="74525" y="55101"/>
                    <a:pt x="62987" y="44140"/>
                    <a:pt x="51715" y="37855"/>
                  </a:cubicBezTo>
                  <a:cubicBezTo>
                    <a:pt x="38092" y="30257"/>
                    <a:pt x="22883" y="24232"/>
                    <a:pt x="7007" y="26003"/>
                  </a:cubicBezTo>
                  <a:cubicBezTo>
                    <a:pt x="3246" y="26419"/>
                    <a:pt x="0" y="28924"/>
                    <a:pt x="0" y="33010"/>
                  </a:cubicBezTo>
                  <a:cubicBezTo>
                    <a:pt x="0" y="36472"/>
                    <a:pt x="3220" y="40437"/>
                    <a:pt x="7007" y="40017"/>
                  </a:cubicBezTo>
                  <a:lnTo>
                    <a:pt x="7007" y="400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F688860E-EABA-FAD9-8DD4-59392FF39C61}"/>
                </a:ext>
              </a:extLst>
            </p:cNvPr>
            <p:cNvSpPr/>
            <p:nvPr/>
          </p:nvSpPr>
          <p:spPr>
            <a:xfrm>
              <a:off x="11176201" y="4911946"/>
              <a:ext cx="208424" cy="86623"/>
            </a:xfrm>
            <a:custGeom>
              <a:avLst/>
              <a:gdLst>
                <a:gd name="connsiteX0" fmla="*/ 4771 w 208424"/>
                <a:gd name="connsiteY0" fmla="*/ 60322 h 86623"/>
                <a:gd name="connsiteX1" fmla="*/ 26102 w 208424"/>
                <a:gd name="connsiteY1" fmla="*/ 70838 h 86623"/>
                <a:gd name="connsiteX2" fmla="*/ 44757 w 208424"/>
                <a:gd name="connsiteY2" fmla="*/ 84111 h 86623"/>
                <a:gd name="connsiteX3" fmla="*/ 68860 w 208424"/>
                <a:gd name="connsiteY3" fmla="*/ 84527 h 86623"/>
                <a:gd name="connsiteX4" fmla="*/ 90101 w 208424"/>
                <a:gd name="connsiteY4" fmla="*/ 78385 h 86623"/>
                <a:gd name="connsiteX5" fmla="*/ 173386 w 208424"/>
                <a:gd name="connsiteY5" fmla="*/ 43650 h 86623"/>
                <a:gd name="connsiteX6" fmla="*/ 193586 w 208424"/>
                <a:gd name="connsiteY6" fmla="*/ 28865 h 86623"/>
                <a:gd name="connsiteX7" fmla="*/ 200888 w 208424"/>
                <a:gd name="connsiteY7" fmla="*/ 21384 h 86623"/>
                <a:gd name="connsiteX8" fmla="*/ 206457 w 208424"/>
                <a:gd name="connsiteY8" fmla="*/ 11948 h 86623"/>
                <a:gd name="connsiteX9" fmla="*/ 206457 w 208424"/>
                <a:gd name="connsiteY9" fmla="*/ 2038 h 86623"/>
                <a:gd name="connsiteX10" fmla="*/ 196547 w 208424"/>
                <a:gd name="connsiteY10" fmla="*/ 2038 h 86623"/>
                <a:gd name="connsiteX11" fmla="*/ 190792 w 208424"/>
                <a:gd name="connsiteY11" fmla="*/ 10583 h 86623"/>
                <a:gd name="connsiteX12" fmla="*/ 187097 w 208424"/>
                <a:gd name="connsiteY12" fmla="*/ 15987 h 86623"/>
                <a:gd name="connsiteX13" fmla="*/ 170706 w 208424"/>
                <a:gd name="connsiteY13" fmla="*/ 28682 h 86623"/>
                <a:gd name="connsiteX14" fmla="*/ 133611 w 208424"/>
                <a:gd name="connsiteY14" fmla="*/ 48480 h 86623"/>
                <a:gd name="connsiteX15" fmla="*/ 93687 w 208424"/>
                <a:gd name="connsiteY15" fmla="*/ 62659 h 86623"/>
                <a:gd name="connsiteX16" fmla="*/ 73209 w 208424"/>
                <a:gd name="connsiteY16" fmla="*/ 68713 h 86623"/>
                <a:gd name="connsiteX17" fmla="*/ 52290 w 208424"/>
                <a:gd name="connsiteY17" fmla="*/ 72189 h 86623"/>
                <a:gd name="connsiteX18" fmla="*/ 42344 w 208424"/>
                <a:gd name="connsiteY18" fmla="*/ 65196 h 86623"/>
                <a:gd name="connsiteX19" fmla="*/ 31813 w 208424"/>
                <a:gd name="connsiteY19" fmla="*/ 57886 h 86623"/>
                <a:gd name="connsiteX20" fmla="*/ 8499 w 208424"/>
                <a:gd name="connsiteY20" fmla="*/ 46808 h 86623"/>
                <a:gd name="connsiteX21" fmla="*/ 4771 w 208424"/>
                <a:gd name="connsiteY21" fmla="*/ 60322 h 86623"/>
                <a:gd name="connsiteX22" fmla="*/ 4771 w 208424"/>
                <a:gd name="connsiteY22" fmla="*/ 60322 h 8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8424" h="86623">
                  <a:moveTo>
                    <a:pt x="4771" y="60322"/>
                  </a:moveTo>
                  <a:cubicBezTo>
                    <a:pt x="12249" y="63046"/>
                    <a:pt x="19377" y="66573"/>
                    <a:pt x="26102" y="70838"/>
                  </a:cubicBezTo>
                  <a:cubicBezTo>
                    <a:pt x="32481" y="74884"/>
                    <a:pt x="38010" y="80748"/>
                    <a:pt x="44757" y="84111"/>
                  </a:cubicBezTo>
                  <a:cubicBezTo>
                    <a:pt x="52539" y="87988"/>
                    <a:pt x="60791" y="86769"/>
                    <a:pt x="68860" y="84527"/>
                  </a:cubicBezTo>
                  <a:cubicBezTo>
                    <a:pt x="75959" y="82555"/>
                    <a:pt x="83039" y="80492"/>
                    <a:pt x="90101" y="78385"/>
                  </a:cubicBezTo>
                  <a:cubicBezTo>
                    <a:pt x="118896" y="69805"/>
                    <a:pt x="147855" y="59796"/>
                    <a:pt x="173386" y="43650"/>
                  </a:cubicBezTo>
                  <a:cubicBezTo>
                    <a:pt x="180440" y="39188"/>
                    <a:pt x="187203" y="34240"/>
                    <a:pt x="193586" y="28865"/>
                  </a:cubicBezTo>
                  <a:cubicBezTo>
                    <a:pt x="196280" y="26590"/>
                    <a:pt x="198982" y="24392"/>
                    <a:pt x="200888" y="21384"/>
                  </a:cubicBezTo>
                  <a:cubicBezTo>
                    <a:pt x="202856" y="18283"/>
                    <a:pt x="204131" y="14840"/>
                    <a:pt x="206457" y="11948"/>
                  </a:cubicBezTo>
                  <a:cubicBezTo>
                    <a:pt x="208845" y="8976"/>
                    <a:pt x="209305" y="4948"/>
                    <a:pt x="206457" y="2038"/>
                  </a:cubicBezTo>
                  <a:cubicBezTo>
                    <a:pt x="204029" y="-445"/>
                    <a:pt x="198913" y="-905"/>
                    <a:pt x="196547" y="2038"/>
                  </a:cubicBezTo>
                  <a:cubicBezTo>
                    <a:pt x="194360" y="4759"/>
                    <a:pt x="192428" y="7501"/>
                    <a:pt x="190792" y="10583"/>
                  </a:cubicBezTo>
                  <a:cubicBezTo>
                    <a:pt x="189660" y="12719"/>
                    <a:pt x="188875" y="14373"/>
                    <a:pt x="187097" y="15987"/>
                  </a:cubicBezTo>
                  <a:cubicBezTo>
                    <a:pt x="181970" y="20635"/>
                    <a:pt x="176438" y="24823"/>
                    <a:pt x="170706" y="28682"/>
                  </a:cubicBezTo>
                  <a:cubicBezTo>
                    <a:pt x="159069" y="36526"/>
                    <a:pt x="146519" y="43007"/>
                    <a:pt x="133611" y="48480"/>
                  </a:cubicBezTo>
                  <a:cubicBezTo>
                    <a:pt x="120608" y="53994"/>
                    <a:pt x="107175" y="58500"/>
                    <a:pt x="93687" y="62659"/>
                  </a:cubicBezTo>
                  <a:cubicBezTo>
                    <a:pt x="86884" y="64755"/>
                    <a:pt x="80052" y="66748"/>
                    <a:pt x="73209" y="68713"/>
                  </a:cubicBezTo>
                  <a:cubicBezTo>
                    <a:pt x="67049" y="70480"/>
                    <a:pt x="58688" y="74424"/>
                    <a:pt x="52290" y="72189"/>
                  </a:cubicBezTo>
                  <a:cubicBezTo>
                    <a:pt x="48562" y="70889"/>
                    <a:pt x="45411" y="67555"/>
                    <a:pt x="42344" y="65196"/>
                  </a:cubicBezTo>
                  <a:cubicBezTo>
                    <a:pt x="38955" y="62586"/>
                    <a:pt x="35461" y="60128"/>
                    <a:pt x="31813" y="57886"/>
                  </a:cubicBezTo>
                  <a:cubicBezTo>
                    <a:pt x="24463" y="53366"/>
                    <a:pt x="16601" y="49758"/>
                    <a:pt x="8499" y="46808"/>
                  </a:cubicBezTo>
                  <a:cubicBezTo>
                    <a:pt x="9" y="43715"/>
                    <a:pt x="-3649" y="57255"/>
                    <a:pt x="4771" y="60322"/>
                  </a:cubicBezTo>
                  <a:lnTo>
                    <a:pt x="4771" y="6032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12D9BCF0-940C-A04E-28D8-701C492F0DE6}"/>
                </a:ext>
              </a:extLst>
            </p:cNvPr>
            <p:cNvSpPr/>
            <p:nvPr/>
          </p:nvSpPr>
          <p:spPr>
            <a:xfrm>
              <a:off x="8993573" y="3418461"/>
              <a:ext cx="1900145" cy="56471"/>
            </a:xfrm>
            <a:custGeom>
              <a:avLst/>
              <a:gdLst>
                <a:gd name="connsiteX0" fmla="*/ 1893138 w 1900145"/>
                <a:gd name="connsiteY0" fmla="*/ 42256 h 56471"/>
                <a:gd name="connsiteX1" fmla="*/ 35437 w 1900145"/>
                <a:gd name="connsiteY1" fmla="*/ 42256 h 56471"/>
                <a:gd name="connsiteX2" fmla="*/ 10213 w 1900145"/>
                <a:gd name="connsiteY2" fmla="*/ 42256 h 56471"/>
                <a:gd name="connsiteX3" fmla="*/ 7007 w 1900145"/>
                <a:gd name="connsiteY3" fmla="*/ 42256 h 56471"/>
                <a:gd name="connsiteX4" fmla="*/ 14014 w 1900145"/>
                <a:gd name="connsiteY4" fmla="*/ 49263 h 56471"/>
                <a:gd name="connsiteX5" fmla="*/ 14014 w 1900145"/>
                <a:gd name="connsiteY5" fmla="*/ 7207 h 56471"/>
                <a:gd name="connsiteX6" fmla="*/ 7007 w 1900145"/>
                <a:gd name="connsiteY6" fmla="*/ 14214 h 56471"/>
                <a:gd name="connsiteX7" fmla="*/ 1864705 w 1900145"/>
                <a:gd name="connsiteY7" fmla="*/ 14214 h 56471"/>
                <a:gd name="connsiteX8" fmla="*/ 1889933 w 1900145"/>
                <a:gd name="connsiteY8" fmla="*/ 14214 h 56471"/>
                <a:gd name="connsiteX9" fmla="*/ 1893138 w 1900145"/>
                <a:gd name="connsiteY9" fmla="*/ 14214 h 56471"/>
                <a:gd name="connsiteX10" fmla="*/ 1886131 w 1900145"/>
                <a:gd name="connsiteY10" fmla="*/ 7207 h 56471"/>
                <a:gd name="connsiteX11" fmla="*/ 1886131 w 1900145"/>
                <a:gd name="connsiteY11" fmla="*/ 49263 h 56471"/>
                <a:gd name="connsiteX12" fmla="*/ 1900146 w 1900145"/>
                <a:gd name="connsiteY12" fmla="*/ 49263 h 56471"/>
                <a:gd name="connsiteX13" fmla="*/ 1900146 w 1900145"/>
                <a:gd name="connsiteY13" fmla="*/ 7207 h 56471"/>
                <a:gd name="connsiteX14" fmla="*/ 1893138 w 1900145"/>
                <a:gd name="connsiteY14" fmla="*/ 200 h 56471"/>
                <a:gd name="connsiteX15" fmla="*/ 709160 w 1900145"/>
                <a:gd name="connsiteY15" fmla="*/ 200 h 56471"/>
                <a:gd name="connsiteX16" fmla="*/ 454630 w 1900145"/>
                <a:gd name="connsiteY16" fmla="*/ 200 h 56471"/>
                <a:gd name="connsiteX17" fmla="*/ 83570 w 1900145"/>
                <a:gd name="connsiteY17" fmla="*/ 200 h 56471"/>
                <a:gd name="connsiteX18" fmla="*/ 10213 w 1900145"/>
                <a:gd name="connsiteY18" fmla="*/ 200 h 56471"/>
                <a:gd name="connsiteX19" fmla="*/ 7007 w 1900145"/>
                <a:gd name="connsiteY19" fmla="*/ 200 h 56471"/>
                <a:gd name="connsiteX20" fmla="*/ 0 w 1900145"/>
                <a:gd name="connsiteY20" fmla="*/ 7207 h 56471"/>
                <a:gd name="connsiteX21" fmla="*/ 0 w 1900145"/>
                <a:gd name="connsiteY21" fmla="*/ 49263 h 56471"/>
                <a:gd name="connsiteX22" fmla="*/ 7007 w 1900145"/>
                <a:gd name="connsiteY22" fmla="*/ 56270 h 56471"/>
                <a:gd name="connsiteX23" fmla="*/ 1816576 w 1900145"/>
                <a:gd name="connsiteY23" fmla="*/ 56270 h 56471"/>
                <a:gd name="connsiteX24" fmla="*/ 1889933 w 1900145"/>
                <a:gd name="connsiteY24" fmla="*/ 56270 h 56471"/>
                <a:gd name="connsiteX25" fmla="*/ 1893138 w 1900145"/>
                <a:gd name="connsiteY25" fmla="*/ 56270 h 56471"/>
                <a:gd name="connsiteX26" fmla="*/ 1893138 w 1900145"/>
                <a:gd name="connsiteY26" fmla="*/ 42256 h 5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00145" h="56471">
                  <a:moveTo>
                    <a:pt x="1893138" y="42256"/>
                  </a:moveTo>
                  <a:lnTo>
                    <a:pt x="35437" y="42256"/>
                  </a:lnTo>
                  <a:cubicBezTo>
                    <a:pt x="27141" y="42256"/>
                    <a:pt x="18487" y="41552"/>
                    <a:pt x="10213" y="42256"/>
                  </a:cubicBezTo>
                  <a:cubicBezTo>
                    <a:pt x="9161" y="42347"/>
                    <a:pt x="8066" y="42256"/>
                    <a:pt x="7007" y="42256"/>
                  </a:cubicBezTo>
                  <a:cubicBezTo>
                    <a:pt x="9340" y="44593"/>
                    <a:pt x="11677" y="46926"/>
                    <a:pt x="14014" y="49263"/>
                  </a:cubicBezTo>
                  <a:lnTo>
                    <a:pt x="14014" y="7207"/>
                  </a:lnTo>
                  <a:lnTo>
                    <a:pt x="7007" y="14214"/>
                  </a:lnTo>
                  <a:lnTo>
                    <a:pt x="1864705" y="14214"/>
                  </a:lnTo>
                  <a:cubicBezTo>
                    <a:pt x="1873005" y="14214"/>
                    <a:pt x="1881658" y="14918"/>
                    <a:pt x="1889933" y="14214"/>
                  </a:cubicBezTo>
                  <a:cubicBezTo>
                    <a:pt x="1890984" y="14126"/>
                    <a:pt x="1892080" y="14214"/>
                    <a:pt x="1893138" y="14214"/>
                  </a:cubicBezTo>
                  <a:cubicBezTo>
                    <a:pt x="1890802" y="11880"/>
                    <a:pt x="1888468" y="9544"/>
                    <a:pt x="1886131" y="7207"/>
                  </a:cubicBezTo>
                  <a:lnTo>
                    <a:pt x="1886131" y="49263"/>
                  </a:lnTo>
                  <a:cubicBezTo>
                    <a:pt x="1886131" y="58282"/>
                    <a:pt x="1900146" y="58297"/>
                    <a:pt x="1900146" y="49263"/>
                  </a:cubicBezTo>
                  <a:lnTo>
                    <a:pt x="1900146" y="7207"/>
                  </a:lnTo>
                  <a:cubicBezTo>
                    <a:pt x="1900146" y="3420"/>
                    <a:pt x="1896936" y="200"/>
                    <a:pt x="1893138" y="200"/>
                  </a:cubicBezTo>
                  <a:lnTo>
                    <a:pt x="709160" y="200"/>
                  </a:lnTo>
                  <a:cubicBezTo>
                    <a:pt x="624315" y="200"/>
                    <a:pt x="539475" y="200"/>
                    <a:pt x="454630" y="200"/>
                  </a:cubicBezTo>
                  <a:lnTo>
                    <a:pt x="83570" y="200"/>
                  </a:lnTo>
                  <a:cubicBezTo>
                    <a:pt x="59131" y="200"/>
                    <a:pt x="34648" y="-249"/>
                    <a:pt x="10213" y="200"/>
                  </a:cubicBezTo>
                  <a:cubicBezTo>
                    <a:pt x="9143" y="218"/>
                    <a:pt x="8073" y="200"/>
                    <a:pt x="7007" y="200"/>
                  </a:cubicBezTo>
                  <a:cubicBezTo>
                    <a:pt x="3217" y="200"/>
                    <a:pt x="0" y="3409"/>
                    <a:pt x="0" y="7207"/>
                  </a:cubicBezTo>
                  <a:lnTo>
                    <a:pt x="0" y="49263"/>
                  </a:lnTo>
                  <a:cubicBezTo>
                    <a:pt x="0" y="53053"/>
                    <a:pt x="3210" y="56270"/>
                    <a:pt x="7007" y="56270"/>
                  </a:cubicBezTo>
                  <a:lnTo>
                    <a:pt x="1816576" y="56270"/>
                  </a:lnTo>
                  <a:cubicBezTo>
                    <a:pt x="1841011" y="56270"/>
                    <a:pt x="1865497" y="56723"/>
                    <a:pt x="1889933" y="56270"/>
                  </a:cubicBezTo>
                  <a:cubicBezTo>
                    <a:pt x="1890999" y="56252"/>
                    <a:pt x="1892069" y="56270"/>
                    <a:pt x="1893138" y="56270"/>
                  </a:cubicBezTo>
                  <a:cubicBezTo>
                    <a:pt x="1902158" y="56270"/>
                    <a:pt x="1902172" y="42256"/>
                    <a:pt x="1893138" y="4225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55" name="Bildplatzhalter 13">
              <a:extLst>
                <a:ext uri="{FF2B5EF4-FFF2-40B4-BE49-F238E27FC236}">
                  <a16:creationId xmlns:a16="http://schemas.microsoft.com/office/drawing/2014/main" id="{0A6F51E6-6EF8-1B03-48EE-24475E7C2732}"/>
                </a:ext>
              </a:extLst>
            </p:cNvPr>
            <p:cNvGrpSpPr/>
            <p:nvPr/>
          </p:nvGrpSpPr>
          <p:grpSpPr>
            <a:xfrm>
              <a:off x="9722293" y="4972860"/>
              <a:ext cx="315253" cy="50541"/>
              <a:chOff x="9255166" y="3447822"/>
              <a:chExt cx="315253" cy="50541"/>
            </a:xfrm>
            <a:solidFill>
              <a:schemeClr val="accent1"/>
            </a:solidFill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F03E6D03-67D0-1E68-E4D5-CF4B40F12145}"/>
                  </a:ext>
                </a:extLst>
              </p:cNvPr>
              <p:cNvSpPr/>
              <p:nvPr/>
            </p:nvSpPr>
            <p:spPr>
              <a:xfrm>
                <a:off x="9262173" y="3454879"/>
                <a:ext cx="381755" cy="80578"/>
              </a:xfrm>
              <a:custGeom>
                <a:avLst/>
                <a:gdLst>
                  <a:gd name="connsiteX0" fmla="*/ 80576 w 381755"/>
                  <a:gd name="connsiteY0" fmla="*/ 0 h 80578"/>
                  <a:gd name="connsiteX1" fmla="*/ 301180 w 381755"/>
                  <a:gd name="connsiteY1" fmla="*/ 0 h 80578"/>
                  <a:gd name="connsiteX2" fmla="*/ 381755 w 381755"/>
                  <a:gd name="connsiteY2" fmla="*/ 80579 h 80578"/>
                  <a:gd name="connsiteX3" fmla="*/ 381755 w 381755"/>
                  <a:gd name="connsiteY3" fmla="*/ 80579 h 80578"/>
                  <a:gd name="connsiteX4" fmla="*/ 0 w 381755"/>
                  <a:gd name="connsiteY4" fmla="*/ 80579 h 80578"/>
                  <a:gd name="connsiteX5" fmla="*/ 0 w 381755"/>
                  <a:gd name="connsiteY5" fmla="*/ 80579 h 80578"/>
                  <a:gd name="connsiteX6" fmla="*/ 80576 w 381755"/>
                  <a:gd name="connsiteY6" fmla="*/ 0 h 8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755" h="80578">
                    <a:moveTo>
                      <a:pt x="80576" y="0"/>
                    </a:moveTo>
                    <a:lnTo>
                      <a:pt x="301180" y="0"/>
                    </a:lnTo>
                    <a:cubicBezTo>
                      <a:pt x="345650" y="0"/>
                      <a:pt x="381755" y="36105"/>
                      <a:pt x="381755" y="80579"/>
                    </a:cubicBezTo>
                    <a:lnTo>
                      <a:pt x="381755" y="80579"/>
                    </a:lnTo>
                    <a:lnTo>
                      <a:pt x="0" y="80579"/>
                    </a:lnTo>
                    <a:lnTo>
                      <a:pt x="0" y="80579"/>
                    </a:lnTo>
                    <a:cubicBezTo>
                      <a:pt x="0" y="36105"/>
                      <a:pt x="36105" y="0"/>
                      <a:pt x="80576" y="0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77AA1049-BD9A-5212-244E-CA781D1C7996}"/>
                  </a:ext>
                </a:extLst>
              </p:cNvPr>
              <p:cNvSpPr/>
              <p:nvPr/>
            </p:nvSpPr>
            <p:spPr>
              <a:xfrm>
                <a:off x="9255166" y="3447822"/>
                <a:ext cx="395769" cy="94927"/>
              </a:xfrm>
              <a:custGeom>
                <a:avLst/>
                <a:gdLst>
                  <a:gd name="connsiteX0" fmla="*/ 388762 w 395769"/>
                  <a:gd name="connsiteY0" fmla="*/ 80629 h 94927"/>
                  <a:gd name="connsiteX1" fmla="*/ 22621 w 395769"/>
                  <a:gd name="connsiteY1" fmla="*/ 80629 h 94927"/>
                  <a:gd name="connsiteX2" fmla="*/ 7650 w 395769"/>
                  <a:gd name="connsiteY2" fmla="*/ 80629 h 94927"/>
                  <a:gd name="connsiteX3" fmla="*/ 7007 w 395769"/>
                  <a:gd name="connsiteY3" fmla="*/ 80629 h 94927"/>
                  <a:gd name="connsiteX4" fmla="*/ 14014 w 395769"/>
                  <a:gd name="connsiteY4" fmla="*/ 87636 h 94927"/>
                  <a:gd name="connsiteX5" fmla="*/ 88127 w 395769"/>
                  <a:gd name="connsiteY5" fmla="*/ 14064 h 94927"/>
                  <a:gd name="connsiteX6" fmla="*/ 143968 w 395769"/>
                  <a:gd name="connsiteY6" fmla="*/ 14064 h 94927"/>
                  <a:gd name="connsiteX7" fmla="*/ 305419 w 395769"/>
                  <a:gd name="connsiteY7" fmla="*/ 14064 h 94927"/>
                  <a:gd name="connsiteX8" fmla="*/ 343058 w 395769"/>
                  <a:gd name="connsiteY8" fmla="*/ 22835 h 94927"/>
                  <a:gd name="connsiteX9" fmla="*/ 380240 w 395769"/>
                  <a:gd name="connsiteY9" fmla="*/ 72655 h 94927"/>
                  <a:gd name="connsiteX10" fmla="*/ 381756 w 395769"/>
                  <a:gd name="connsiteY10" fmla="*/ 87636 h 94927"/>
                  <a:gd name="connsiteX11" fmla="*/ 395770 w 395769"/>
                  <a:gd name="connsiteY11" fmla="*/ 87636 h 94927"/>
                  <a:gd name="connsiteX12" fmla="*/ 308139 w 395769"/>
                  <a:gd name="connsiteY12" fmla="*/ 50 h 94927"/>
                  <a:gd name="connsiteX13" fmla="*/ 253806 w 395769"/>
                  <a:gd name="connsiteY13" fmla="*/ 50 h 94927"/>
                  <a:gd name="connsiteX14" fmla="*/ 153458 w 395769"/>
                  <a:gd name="connsiteY14" fmla="*/ 50 h 94927"/>
                  <a:gd name="connsiteX15" fmla="*/ 89073 w 395769"/>
                  <a:gd name="connsiteY15" fmla="*/ 50 h 94927"/>
                  <a:gd name="connsiteX16" fmla="*/ 1647 w 395769"/>
                  <a:gd name="connsiteY16" fmla="*/ 70748 h 94927"/>
                  <a:gd name="connsiteX17" fmla="*/ 0 w 395769"/>
                  <a:gd name="connsiteY17" fmla="*/ 87636 h 94927"/>
                  <a:gd name="connsiteX18" fmla="*/ 7007 w 395769"/>
                  <a:gd name="connsiteY18" fmla="*/ 94643 h 94927"/>
                  <a:gd name="connsiteX19" fmla="*/ 341564 w 395769"/>
                  <a:gd name="connsiteY19" fmla="*/ 94643 h 94927"/>
                  <a:gd name="connsiteX20" fmla="*/ 388120 w 395769"/>
                  <a:gd name="connsiteY20" fmla="*/ 94643 h 94927"/>
                  <a:gd name="connsiteX21" fmla="*/ 388762 w 395769"/>
                  <a:gd name="connsiteY21" fmla="*/ 94643 h 94927"/>
                  <a:gd name="connsiteX22" fmla="*/ 388762 w 395769"/>
                  <a:gd name="connsiteY22" fmla="*/ 80629 h 9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95769" h="94927">
                    <a:moveTo>
                      <a:pt x="388762" y="80629"/>
                    </a:moveTo>
                    <a:lnTo>
                      <a:pt x="22621" y="80629"/>
                    </a:lnTo>
                    <a:cubicBezTo>
                      <a:pt x="17746" y="80629"/>
                      <a:pt x="12502" y="80078"/>
                      <a:pt x="7650" y="80629"/>
                    </a:cubicBezTo>
                    <a:cubicBezTo>
                      <a:pt x="7442" y="80651"/>
                      <a:pt x="7219" y="80629"/>
                      <a:pt x="7007" y="80629"/>
                    </a:cubicBezTo>
                    <a:lnTo>
                      <a:pt x="14014" y="87636"/>
                    </a:lnTo>
                    <a:cubicBezTo>
                      <a:pt x="14014" y="46953"/>
                      <a:pt x="47804" y="14240"/>
                      <a:pt x="88127" y="14064"/>
                    </a:cubicBezTo>
                    <a:cubicBezTo>
                      <a:pt x="106742" y="13984"/>
                      <a:pt x="125357" y="14064"/>
                      <a:pt x="143968" y="14064"/>
                    </a:cubicBezTo>
                    <a:lnTo>
                      <a:pt x="305419" y="14064"/>
                    </a:lnTo>
                    <a:cubicBezTo>
                      <a:pt x="318612" y="14064"/>
                      <a:pt x="331359" y="16482"/>
                      <a:pt x="343058" y="22835"/>
                    </a:cubicBezTo>
                    <a:cubicBezTo>
                      <a:pt x="362107" y="33183"/>
                      <a:pt x="375731" y="51455"/>
                      <a:pt x="380240" y="72655"/>
                    </a:cubicBezTo>
                    <a:cubicBezTo>
                      <a:pt x="381292" y="77591"/>
                      <a:pt x="381756" y="82590"/>
                      <a:pt x="381756" y="87636"/>
                    </a:cubicBezTo>
                    <a:cubicBezTo>
                      <a:pt x="381756" y="96651"/>
                      <a:pt x="395770" y="96670"/>
                      <a:pt x="395770" y="87636"/>
                    </a:cubicBezTo>
                    <a:cubicBezTo>
                      <a:pt x="395770" y="39675"/>
                      <a:pt x="355852" y="350"/>
                      <a:pt x="308139" y="50"/>
                    </a:cubicBezTo>
                    <a:cubicBezTo>
                      <a:pt x="290032" y="-63"/>
                      <a:pt x="271917" y="50"/>
                      <a:pt x="253806" y="50"/>
                    </a:cubicBezTo>
                    <a:lnTo>
                      <a:pt x="153458" y="50"/>
                    </a:lnTo>
                    <a:cubicBezTo>
                      <a:pt x="131999" y="50"/>
                      <a:pt x="110536" y="28"/>
                      <a:pt x="89073" y="50"/>
                    </a:cubicBezTo>
                    <a:cubicBezTo>
                      <a:pt x="47355" y="94"/>
                      <a:pt x="9505" y="29083"/>
                      <a:pt x="1647" y="70748"/>
                    </a:cubicBezTo>
                    <a:cubicBezTo>
                      <a:pt x="599" y="76302"/>
                      <a:pt x="0" y="81980"/>
                      <a:pt x="0" y="87636"/>
                    </a:cubicBezTo>
                    <a:cubicBezTo>
                      <a:pt x="0" y="91423"/>
                      <a:pt x="3210" y="94643"/>
                      <a:pt x="7007" y="94643"/>
                    </a:cubicBezTo>
                    <a:lnTo>
                      <a:pt x="341564" y="94643"/>
                    </a:lnTo>
                    <a:cubicBezTo>
                      <a:pt x="357035" y="94643"/>
                      <a:pt x="372660" y="95282"/>
                      <a:pt x="388120" y="94643"/>
                    </a:cubicBezTo>
                    <a:cubicBezTo>
                      <a:pt x="388335" y="94632"/>
                      <a:pt x="388551" y="94643"/>
                      <a:pt x="388762" y="94643"/>
                    </a:cubicBezTo>
                    <a:cubicBezTo>
                      <a:pt x="397782" y="94643"/>
                      <a:pt x="397796" y="80629"/>
                      <a:pt x="388762" y="80629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DB0EBDFE-6D0F-02FA-4C08-BED5DFBBF4C7}"/>
                </a:ext>
              </a:extLst>
            </p:cNvPr>
            <p:cNvSpPr/>
            <p:nvPr/>
          </p:nvSpPr>
          <p:spPr>
            <a:xfrm>
              <a:off x="9913004" y="3460955"/>
              <a:ext cx="14348" cy="1534445"/>
            </a:xfrm>
            <a:custGeom>
              <a:avLst/>
              <a:gdLst>
                <a:gd name="connsiteX0" fmla="*/ 167 w 14348"/>
                <a:gd name="connsiteY0" fmla="*/ 6770 h 1534445"/>
                <a:gd name="connsiteX1" fmla="*/ 167 w 14348"/>
                <a:gd name="connsiteY1" fmla="*/ 1465941 h 1534445"/>
                <a:gd name="connsiteX2" fmla="*/ 167 w 14348"/>
                <a:gd name="connsiteY2" fmla="*/ 1525090 h 1534445"/>
                <a:gd name="connsiteX3" fmla="*/ 167 w 14348"/>
                <a:gd name="connsiteY3" fmla="*/ 1527679 h 1534445"/>
                <a:gd name="connsiteX4" fmla="*/ 14181 w 14348"/>
                <a:gd name="connsiteY4" fmla="*/ 1527679 h 1534445"/>
                <a:gd name="connsiteX5" fmla="*/ 14181 w 14348"/>
                <a:gd name="connsiteY5" fmla="*/ 68507 h 1534445"/>
                <a:gd name="connsiteX6" fmla="*/ 14181 w 14348"/>
                <a:gd name="connsiteY6" fmla="*/ 9355 h 1534445"/>
                <a:gd name="connsiteX7" fmla="*/ 14181 w 14348"/>
                <a:gd name="connsiteY7" fmla="*/ 6770 h 1534445"/>
                <a:gd name="connsiteX8" fmla="*/ 167 w 14348"/>
                <a:gd name="connsiteY8" fmla="*/ 6770 h 1534445"/>
                <a:gd name="connsiteX9" fmla="*/ 167 w 14348"/>
                <a:gd name="connsiteY9" fmla="*/ 6770 h 153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48" h="1534445">
                  <a:moveTo>
                    <a:pt x="167" y="6770"/>
                  </a:moveTo>
                  <a:lnTo>
                    <a:pt x="167" y="1465941"/>
                  </a:lnTo>
                  <a:cubicBezTo>
                    <a:pt x="167" y="1485644"/>
                    <a:pt x="-209" y="1505391"/>
                    <a:pt x="167" y="1525090"/>
                  </a:cubicBezTo>
                  <a:cubicBezTo>
                    <a:pt x="182" y="1525951"/>
                    <a:pt x="167" y="1526817"/>
                    <a:pt x="167" y="1527679"/>
                  </a:cubicBezTo>
                  <a:cubicBezTo>
                    <a:pt x="167" y="1536694"/>
                    <a:pt x="14181" y="1536709"/>
                    <a:pt x="14181" y="1527679"/>
                  </a:cubicBezTo>
                  <a:lnTo>
                    <a:pt x="14181" y="68507"/>
                  </a:lnTo>
                  <a:cubicBezTo>
                    <a:pt x="14181" y="48804"/>
                    <a:pt x="14557" y="29058"/>
                    <a:pt x="14181" y="9355"/>
                  </a:cubicBezTo>
                  <a:cubicBezTo>
                    <a:pt x="14167" y="8493"/>
                    <a:pt x="14181" y="7631"/>
                    <a:pt x="14181" y="6770"/>
                  </a:cubicBezTo>
                  <a:cubicBezTo>
                    <a:pt x="14181" y="-2249"/>
                    <a:pt x="167" y="-2264"/>
                    <a:pt x="167" y="6770"/>
                  </a:cubicBezTo>
                  <a:lnTo>
                    <a:pt x="167" y="677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5C221228-810B-A0CF-209E-B83F87C4AB36}"/>
                </a:ext>
              </a:extLst>
            </p:cNvPr>
            <p:cNvSpPr/>
            <p:nvPr/>
          </p:nvSpPr>
          <p:spPr>
            <a:xfrm>
              <a:off x="8982854" y="3176904"/>
              <a:ext cx="231903" cy="252703"/>
            </a:xfrm>
            <a:custGeom>
              <a:avLst/>
              <a:gdLst>
                <a:gd name="connsiteX0" fmla="*/ 94628 w 231903"/>
                <a:gd name="connsiteY0" fmla="*/ 251798 h 252703"/>
                <a:gd name="connsiteX1" fmla="*/ 186804 w 231903"/>
                <a:gd name="connsiteY1" fmla="*/ 179256 h 252703"/>
                <a:gd name="connsiteX2" fmla="*/ 175799 w 231903"/>
                <a:gd name="connsiteY2" fmla="*/ 170763 h 252703"/>
                <a:gd name="connsiteX3" fmla="*/ 191748 w 231903"/>
                <a:gd name="connsiteY3" fmla="*/ 200755 h 252703"/>
                <a:gd name="connsiteX4" fmla="*/ 225615 w 231903"/>
                <a:gd name="connsiteY4" fmla="*/ 174089 h 252703"/>
                <a:gd name="connsiteX5" fmla="*/ 226371 w 231903"/>
                <a:gd name="connsiteY5" fmla="*/ 129367 h 252703"/>
                <a:gd name="connsiteX6" fmla="*/ 189700 w 231903"/>
                <a:gd name="connsiteY6" fmla="*/ 112469 h 252703"/>
                <a:gd name="connsiteX7" fmla="*/ 195100 w 231903"/>
                <a:gd name="connsiteY7" fmla="*/ 125278 h 252703"/>
                <a:gd name="connsiteX8" fmla="*/ 203163 w 231903"/>
                <a:gd name="connsiteY8" fmla="*/ 76250 h 252703"/>
                <a:gd name="connsiteX9" fmla="*/ 143484 w 231903"/>
                <a:gd name="connsiteY9" fmla="*/ 63478 h 252703"/>
                <a:gd name="connsiteX10" fmla="*/ 150301 w 231903"/>
                <a:gd name="connsiteY10" fmla="*/ 75188 h 252703"/>
                <a:gd name="connsiteX11" fmla="*/ 176949 w 231903"/>
                <a:gd name="connsiteY11" fmla="*/ 58866 h 252703"/>
                <a:gd name="connsiteX12" fmla="*/ 190901 w 231903"/>
                <a:gd name="connsiteY12" fmla="*/ 56157 h 252703"/>
                <a:gd name="connsiteX13" fmla="*/ 208435 w 231903"/>
                <a:gd name="connsiteY13" fmla="*/ 53557 h 252703"/>
                <a:gd name="connsiteX14" fmla="*/ 214500 w 231903"/>
                <a:gd name="connsiteY14" fmla="*/ 12033 h 252703"/>
                <a:gd name="connsiteX15" fmla="*/ 158221 w 231903"/>
                <a:gd name="connsiteY15" fmla="*/ 4877 h 252703"/>
                <a:gd name="connsiteX16" fmla="*/ 110800 w 231903"/>
                <a:gd name="connsiteY16" fmla="*/ 30962 h 252703"/>
                <a:gd name="connsiteX17" fmla="*/ 69521 w 231903"/>
                <a:gd name="connsiteY17" fmla="*/ 77748 h 252703"/>
                <a:gd name="connsiteX18" fmla="*/ 81622 w 231903"/>
                <a:gd name="connsiteY18" fmla="*/ 84820 h 252703"/>
                <a:gd name="connsiteX19" fmla="*/ 90790 w 231903"/>
                <a:gd name="connsiteY19" fmla="*/ 69302 h 252703"/>
                <a:gd name="connsiteX20" fmla="*/ 93401 w 231903"/>
                <a:gd name="connsiteY20" fmla="*/ 65117 h 252703"/>
                <a:gd name="connsiteX21" fmla="*/ 94442 w 231903"/>
                <a:gd name="connsiteY21" fmla="*/ 63602 h 252703"/>
                <a:gd name="connsiteX22" fmla="*/ 94559 w 231903"/>
                <a:gd name="connsiteY22" fmla="*/ 63438 h 252703"/>
                <a:gd name="connsiteX23" fmla="*/ 107160 w 231903"/>
                <a:gd name="connsiteY23" fmla="*/ 51377 h 252703"/>
                <a:gd name="connsiteX24" fmla="*/ 102205 w 231903"/>
                <a:gd name="connsiteY24" fmla="*/ 39415 h 252703"/>
                <a:gd name="connsiteX25" fmla="*/ 62879 w 231903"/>
                <a:gd name="connsiteY25" fmla="*/ 50187 h 252703"/>
                <a:gd name="connsiteX26" fmla="*/ 33525 w 231903"/>
                <a:gd name="connsiteY26" fmla="*/ 77755 h 252703"/>
                <a:gd name="connsiteX27" fmla="*/ 370 w 231903"/>
                <a:gd name="connsiteY27" fmla="*/ 157424 h 252703"/>
                <a:gd name="connsiteX28" fmla="*/ 13884 w 231903"/>
                <a:gd name="connsiteY28" fmla="*/ 161152 h 252703"/>
                <a:gd name="connsiteX29" fmla="*/ 43326 w 231903"/>
                <a:gd name="connsiteY29" fmla="*/ 87957 h 252703"/>
                <a:gd name="connsiteX30" fmla="*/ 102205 w 231903"/>
                <a:gd name="connsiteY30" fmla="*/ 53429 h 252703"/>
                <a:gd name="connsiteX31" fmla="*/ 97250 w 231903"/>
                <a:gd name="connsiteY31" fmla="*/ 41467 h 252703"/>
                <a:gd name="connsiteX32" fmla="*/ 84386 w 231903"/>
                <a:gd name="connsiteY32" fmla="*/ 53849 h 252703"/>
                <a:gd name="connsiteX33" fmla="*/ 69521 w 231903"/>
                <a:gd name="connsiteY33" fmla="*/ 77748 h 252703"/>
                <a:gd name="connsiteX34" fmla="*/ 72037 w 231903"/>
                <a:gd name="connsiteY34" fmla="*/ 87336 h 252703"/>
                <a:gd name="connsiteX35" fmla="*/ 81622 w 231903"/>
                <a:gd name="connsiteY35" fmla="*/ 84820 h 252703"/>
                <a:gd name="connsiteX36" fmla="*/ 150867 w 231903"/>
                <a:gd name="connsiteY36" fmla="*/ 22462 h 252703"/>
                <a:gd name="connsiteX37" fmla="*/ 199916 w 231903"/>
                <a:gd name="connsiteY37" fmla="*/ 17657 h 252703"/>
                <a:gd name="connsiteX38" fmla="*/ 198737 w 231903"/>
                <a:gd name="connsiteY38" fmla="*/ 41781 h 252703"/>
                <a:gd name="connsiteX39" fmla="*/ 181765 w 231903"/>
                <a:gd name="connsiteY39" fmla="*/ 43282 h 252703"/>
                <a:gd name="connsiteX40" fmla="*/ 167696 w 231903"/>
                <a:gd name="connsiteY40" fmla="*/ 47313 h 252703"/>
                <a:gd name="connsiteX41" fmla="*/ 140391 w 231903"/>
                <a:gd name="connsiteY41" fmla="*/ 65278 h 252703"/>
                <a:gd name="connsiteX42" fmla="*/ 147208 w 231903"/>
                <a:gd name="connsiteY42" fmla="*/ 76992 h 252703"/>
                <a:gd name="connsiteX43" fmla="*/ 190810 w 231903"/>
                <a:gd name="connsiteY43" fmla="*/ 83046 h 252703"/>
                <a:gd name="connsiteX44" fmla="*/ 188024 w 231903"/>
                <a:gd name="connsiteY44" fmla="*/ 113177 h 252703"/>
                <a:gd name="connsiteX45" fmla="*/ 193424 w 231903"/>
                <a:gd name="connsiteY45" fmla="*/ 125986 h 252703"/>
                <a:gd name="connsiteX46" fmla="*/ 213916 w 231903"/>
                <a:gd name="connsiteY46" fmla="*/ 135892 h 252703"/>
                <a:gd name="connsiteX47" fmla="*/ 215234 w 231903"/>
                <a:gd name="connsiteY47" fmla="*/ 163263 h 252703"/>
                <a:gd name="connsiteX48" fmla="*/ 207595 w 231903"/>
                <a:gd name="connsiteY48" fmla="*/ 176434 h 252703"/>
                <a:gd name="connsiteX49" fmla="*/ 197415 w 231903"/>
                <a:gd name="connsiteY49" fmla="*/ 186595 h 252703"/>
                <a:gd name="connsiteX50" fmla="*/ 187900 w 231903"/>
                <a:gd name="connsiteY50" fmla="*/ 177836 h 252703"/>
                <a:gd name="connsiteX51" fmla="*/ 176894 w 231903"/>
                <a:gd name="connsiteY51" fmla="*/ 169343 h 252703"/>
                <a:gd name="connsiteX52" fmla="*/ 87555 w 231903"/>
                <a:gd name="connsiteY52" fmla="*/ 239697 h 252703"/>
                <a:gd name="connsiteX53" fmla="*/ 94628 w 231903"/>
                <a:gd name="connsiteY53" fmla="*/ 251798 h 252703"/>
                <a:gd name="connsiteX54" fmla="*/ 94628 w 231903"/>
                <a:gd name="connsiteY54" fmla="*/ 251798 h 2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31903" h="252703">
                  <a:moveTo>
                    <a:pt x="94628" y="251798"/>
                  </a:moveTo>
                  <a:cubicBezTo>
                    <a:pt x="129240" y="233140"/>
                    <a:pt x="160540" y="208518"/>
                    <a:pt x="186804" y="179256"/>
                  </a:cubicBezTo>
                  <a:cubicBezTo>
                    <a:pt x="183135" y="176423"/>
                    <a:pt x="179465" y="173593"/>
                    <a:pt x="175799" y="170763"/>
                  </a:cubicBezTo>
                  <a:cubicBezTo>
                    <a:pt x="170311" y="183148"/>
                    <a:pt x="178147" y="198258"/>
                    <a:pt x="191748" y="200755"/>
                  </a:cubicBezTo>
                  <a:cubicBezTo>
                    <a:pt x="207150" y="203585"/>
                    <a:pt x="219536" y="185989"/>
                    <a:pt x="225615" y="174089"/>
                  </a:cubicBezTo>
                  <a:cubicBezTo>
                    <a:pt x="232717" y="160185"/>
                    <a:pt x="234893" y="143188"/>
                    <a:pt x="226371" y="129367"/>
                  </a:cubicBezTo>
                  <a:cubicBezTo>
                    <a:pt x="218659" y="116861"/>
                    <a:pt x="204411" y="108963"/>
                    <a:pt x="189700" y="112469"/>
                  </a:cubicBezTo>
                  <a:lnTo>
                    <a:pt x="195100" y="125278"/>
                  </a:lnTo>
                  <a:cubicBezTo>
                    <a:pt x="212065" y="115543"/>
                    <a:pt x="213920" y="91334"/>
                    <a:pt x="203163" y="76250"/>
                  </a:cubicBezTo>
                  <a:cubicBezTo>
                    <a:pt x="189868" y="57614"/>
                    <a:pt x="163344" y="56241"/>
                    <a:pt x="143484" y="63478"/>
                  </a:cubicBezTo>
                  <a:cubicBezTo>
                    <a:pt x="145755" y="67381"/>
                    <a:pt x="148030" y="71285"/>
                    <a:pt x="150301" y="75188"/>
                  </a:cubicBezTo>
                  <a:cubicBezTo>
                    <a:pt x="157757" y="67681"/>
                    <a:pt x="166809" y="61992"/>
                    <a:pt x="176949" y="58866"/>
                  </a:cubicBezTo>
                  <a:cubicBezTo>
                    <a:pt x="181491" y="57468"/>
                    <a:pt x="186154" y="56486"/>
                    <a:pt x="190901" y="56157"/>
                  </a:cubicBezTo>
                  <a:cubicBezTo>
                    <a:pt x="196871" y="55748"/>
                    <a:pt x="202834" y="56014"/>
                    <a:pt x="208435" y="53557"/>
                  </a:cubicBezTo>
                  <a:cubicBezTo>
                    <a:pt x="224556" y="46484"/>
                    <a:pt x="224187" y="24160"/>
                    <a:pt x="214500" y="12033"/>
                  </a:cubicBezTo>
                  <a:cubicBezTo>
                    <a:pt x="201191" y="-4635"/>
                    <a:pt x="175923" y="-871"/>
                    <a:pt x="158221" y="4877"/>
                  </a:cubicBezTo>
                  <a:cubicBezTo>
                    <a:pt x="140800" y="10533"/>
                    <a:pt x="124810" y="19146"/>
                    <a:pt x="110800" y="30962"/>
                  </a:cubicBezTo>
                  <a:cubicBezTo>
                    <a:pt x="94843" y="44418"/>
                    <a:pt x="82129" y="61254"/>
                    <a:pt x="69521" y="77748"/>
                  </a:cubicBezTo>
                  <a:cubicBezTo>
                    <a:pt x="73556" y="80106"/>
                    <a:pt x="77590" y="82465"/>
                    <a:pt x="81622" y="84820"/>
                  </a:cubicBezTo>
                  <a:cubicBezTo>
                    <a:pt x="84674" y="79646"/>
                    <a:pt x="87683" y="74443"/>
                    <a:pt x="90790" y="69302"/>
                  </a:cubicBezTo>
                  <a:cubicBezTo>
                    <a:pt x="91641" y="67892"/>
                    <a:pt x="92492" y="66487"/>
                    <a:pt x="93401" y="65117"/>
                  </a:cubicBezTo>
                  <a:cubicBezTo>
                    <a:pt x="93741" y="64606"/>
                    <a:pt x="94095" y="64106"/>
                    <a:pt x="94442" y="63602"/>
                  </a:cubicBezTo>
                  <a:cubicBezTo>
                    <a:pt x="95457" y="62123"/>
                    <a:pt x="93708" y="64402"/>
                    <a:pt x="94559" y="63438"/>
                  </a:cubicBezTo>
                  <a:cubicBezTo>
                    <a:pt x="98389" y="59089"/>
                    <a:pt x="103026" y="55430"/>
                    <a:pt x="107160" y="51377"/>
                  </a:cubicBezTo>
                  <a:cubicBezTo>
                    <a:pt x="111461" y="47163"/>
                    <a:pt x="108277" y="39317"/>
                    <a:pt x="102205" y="39415"/>
                  </a:cubicBezTo>
                  <a:cubicBezTo>
                    <a:pt x="88340" y="39634"/>
                    <a:pt x="74815" y="43015"/>
                    <a:pt x="62879" y="50187"/>
                  </a:cubicBezTo>
                  <a:cubicBezTo>
                    <a:pt x="51260" y="57168"/>
                    <a:pt x="41661" y="67020"/>
                    <a:pt x="33525" y="77755"/>
                  </a:cubicBezTo>
                  <a:cubicBezTo>
                    <a:pt x="15995" y="100883"/>
                    <a:pt x="9083" y="130276"/>
                    <a:pt x="370" y="157424"/>
                  </a:cubicBezTo>
                  <a:cubicBezTo>
                    <a:pt x="-2394" y="166034"/>
                    <a:pt x="11135" y="169719"/>
                    <a:pt x="13884" y="161152"/>
                  </a:cubicBezTo>
                  <a:cubicBezTo>
                    <a:pt x="21859" y="136305"/>
                    <a:pt x="28063" y="109595"/>
                    <a:pt x="43326" y="87957"/>
                  </a:cubicBezTo>
                  <a:cubicBezTo>
                    <a:pt x="57347" y="68082"/>
                    <a:pt x="77313" y="53827"/>
                    <a:pt x="102205" y="53429"/>
                  </a:cubicBezTo>
                  <a:cubicBezTo>
                    <a:pt x="100554" y="49442"/>
                    <a:pt x="98904" y="45455"/>
                    <a:pt x="97250" y="41467"/>
                  </a:cubicBezTo>
                  <a:cubicBezTo>
                    <a:pt x="93043" y="45593"/>
                    <a:pt x="88139" y="49292"/>
                    <a:pt x="84386" y="53849"/>
                  </a:cubicBezTo>
                  <a:cubicBezTo>
                    <a:pt x="78467" y="61031"/>
                    <a:pt x="74220" y="69780"/>
                    <a:pt x="69521" y="77748"/>
                  </a:cubicBezTo>
                  <a:cubicBezTo>
                    <a:pt x="67586" y="81030"/>
                    <a:pt x="68798" y="85397"/>
                    <a:pt x="72037" y="87336"/>
                  </a:cubicBezTo>
                  <a:cubicBezTo>
                    <a:pt x="75619" y="89479"/>
                    <a:pt x="79336" y="87811"/>
                    <a:pt x="81622" y="84820"/>
                  </a:cubicBezTo>
                  <a:cubicBezTo>
                    <a:pt x="100817" y="59713"/>
                    <a:pt x="120991" y="35055"/>
                    <a:pt x="150867" y="22462"/>
                  </a:cubicBezTo>
                  <a:cubicBezTo>
                    <a:pt x="164980" y="16510"/>
                    <a:pt x="185471" y="8955"/>
                    <a:pt x="199916" y="17657"/>
                  </a:cubicBezTo>
                  <a:cubicBezTo>
                    <a:pt x="208614" y="22896"/>
                    <a:pt x="211484" y="40193"/>
                    <a:pt x="198737" y="41781"/>
                  </a:cubicBezTo>
                  <a:cubicBezTo>
                    <a:pt x="193081" y="42486"/>
                    <a:pt x="187425" y="42282"/>
                    <a:pt x="181765" y="43282"/>
                  </a:cubicBezTo>
                  <a:cubicBezTo>
                    <a:pt x="176945" y="44133"/>
                    <a:pt x="172242" y="45509"/>
                    <a:pt x="167696" y="47313"/>
                  </a:cubicBezTo>
                  <a:cubicBezTo>
                    <a:pt x="157418" y="51395"/>
                    <a:pt x="148187" y="57424"/>
                    <a:pt x="140391" y="65278"/>
                  </a:cubicBezTo>
                  <a:cubicBezTo>
                    <a:pt x="135725" y="69981"/>
                    <a:pt x="140398" y="79475"/>
                    <a:pt x="147208" y="76992"/>
                  </a:cubicBezTo>
                  <a:cubicBezTo>
                    <a:pt x="160843" y="72026"/>
                    <a:pt x="180509" y="70463"/>
                    <a:pt x="190810" y="83046"/>
                  </a:cubicBezTo>
                  <a:cubicBezTo>
                    <a:pt x="197726" y="91495"/>
                    <a:pt x="198445" y="107196"/>
                    <a:pt x="188024" y="113177"/>
                  </a:cubicBezTo>
                  <a:cubicBezTo>
                    <a:pt x="181020" y="117197"/>
                    <a:pt x="185771" y="127808"/>
                    <a:pt x="193424" y="125986"/>
                  </a:cubicBezTo>
                  <a:cubicBezTo>
                    <a:pt x="201611" y="124033"/>
                    <a:pt x="209578" y="129159"/>
                    <a:pt x="213916" y="135892"/>
                  </a:cubicBezTo>
                  <a:cubicBezTo>
                    <a:pt x="219313" y="144265"/>
                    <a:pt x="218765" y="154240"/>
                    <a:pt x="215234" y="163263"/>
                  </a:cubicBezTo>
                  <a:cubicBezTo>
                    <a:pt x="213394" y="167959"/>
                    <a:pt x="210652" y="172435"/>
                    <a:pt x="207595" y="176434"/>
                  </a:cubicBezTo>
                  <a:cubicBezTo>
                    <a:pt x="204996" y="179840"/>
                    <a:pt x="201446" y="184784"/>
                    <a:pt x="197415" y="186595"/>
                  </a:cubicBezTo>
                  <a:cubicBezTo>
                    <a:pt x="193066" y="188545"/>
                    <a:pt x="185793" y="182586"/>
                    <a:pt x="187900" y="177836"/>
                  </a:cubicBezTo>
                  <a:cubicBezTo>
                    <a:pt x="190865" y="171146"/>
                    <a:pt x="182660" y="162916"/>
                    <a:pt x="176894" y="169343"/>
                  </a:cubicBezTo>
                  <a:cubicBezTo>
                    <a:pt x="151356" y="197802"/>
                    <a:pt x="121210" y="221550"/>
                    <a:pt x="87555" y="239697"/>
                  </a:cubicBezTo>
                  <a:cubicBezTo>
                    <a:pt x="79613" y="243981"/>
                    <a:pt x="86682" y="256085"/>
                    <a:pt x="94628" y="251798"/>
                  </a:cubicBezTo>
                  <a:lnTo>
                    <a:pt x="94628" y="2517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170C4DE9-DDB7-D468-8A7B-4DD3FAC60047}"/>
                </a:ext>
              </a:extLst>
            </p:cNvPr>
            <p:cNvSpPr/>
            <p:nvPr/>
          </p:nvSpPr>
          <p:spPr>
            <a:xfrm>
              <a:off x="9362982" y="3061833"/>
              <a:ext cx="595301" cy="337501"/>
            </a:xfrm>
            <a:custGeom>
              <a:avLst/>
              <a:gdLst>
                <a:gd name="connsiteX0" fmla="*/ 492511 w 595301"/>
                <a:gd name="connsiteY0" fmla="*/ 323169 h 337501"/>
                <a:gd name="connsiteX1" fmla="*/ 26827 w 595301"/>
                <a:gd name="connsiteY1" fmla="*/ 323169 h 337501"/>
                <a:gd name="connsiteX2" fmla="*/ 7866 w 595301"/>
                <a:gd name="connsiteY2" fmla="*/ 323169 h 337501"/>
                <a:gd name="connsiteX3" fmla="*/ 7051 w 595301"/>
                <a:gd name="connsiteY3" fmla="*/ 323169 h 337501"/>
                <a:gd name="connsiteX4" fmla="*/ 13810 w 595301"/>
                <a:gd name="connsiteY4" fmla="*/ 332038 h 337501"/>
                <a:gd name="connsiteX5" fmla="*/ 39330 w 595301"/>
                <a:gd name="connsiteY5" fmla="*/ 251967 h 337501"/>
                <a:gd name="connsiteX6" fmla="*/ 86795 w 595301"/>
                <a:gd name="connsiteY6" fmla="*/ 103041 h 337501"/>
                <a:gd name="connsiteX7" fmla="*/ 105041 w 595301"/>
                <a:gd name="connsiteY7" fmla="*/ 45795 h 337501"/>
                <a:gd name="connsiteX8" fmla="*/ 112559 w 595301"/>
                <a:gd name="connsiteY8" fmla="*/ 22207 h 337501"/>
                <a:gd name="connsiteX9" fmla="*/ 136260 w 595301"/>
                <a:gd name="connsiteY9" fmla="*/ 14126 h 337501"/>
                <a:gd name="connsiteX10" fmla="*/ 566046 w 595301"/>
                <a:gd name="connsiteY10" fmla="*/ 14126 h 337501"/>
                <a:gd name="connsiteX11" fmla="*/ 575284 w 595301"/>
                <a:gd name="connsiteY11" fmla="*/ 15594 h 337501"/>
                <a:gd name="connsiteX12" fmla="*/ 580020 w 595301"/>
                <a:gd name="connsiteY12" fmla="*/ 32540 h 337501"/>
                <a:gd name="connsiteX13" fmla="*/ 568343 w 595301"/>
                <a:gd name="connsiteY13" fmla="*/ 69186 h 337501"/>
                <a:gd name="connsiteX14" fmla="*/ 523255 w 595301"/>
                <a:gd name="connsiteY14" fmla="*/ 210655 h 337501"/>
                <a:gd name="connsiteX15" fmla="*/ 487632 w 595301"/>
                <a:gd name="connsiteY15" fmla="*/ 322420 h 337501"/>
                <a:gd name="connsiteX16" fmla="*/ 485755 w 595301"/>
                <a:gd name="connsiteY16" fmla="*/ 328314 h 337501"/>
                <a:gd name="connsiteX17" fmla="*/ 499269 w 595301"/>
                <a:gd name="connsiteY17" fmla="*/ 332038 h 337501"/>
                <a:gd name="connsiteX18" fmla="*/ 525994 w 595301"/>
                <a:gd name="connsiteY18" fmla="*/ 248184 h 337501"/>
                <a:gd name="connsiteX19" fmla="*/ 573696 w 595301"/>
                <a:gd name="connsiteY19" fmla="*/ 98521 h 337501"/>
                <a:gd name="connsiteX20" fmla="*/ 590186 w 595301"/>
                <a:gd name="connsiteY20" fmla="*/ 46774 h 337501"/>
                <a:gd name="connsiteX21" fmla="*/ 593929 w 595301"/>
                <a:gd name="connsiteY21" fmla="*/ 35031 h 337501"/>
                <a:gd name="connsiteX22" fmla="*/ 584315 w 595301"/>
                <a:gd name="connsiteY22" fmla="*/ 4764 h 337501"/>
                <a:gd name="connsiteX23" fmla="*/ 555450 w 595301"/>
                <a:gd name="connsiteY23" fmla="*/ 112 h 337501"/>
                <a:gd name="connsiteX24" fmla="*/ 208953 w 595301"/>
                <a:gd name="connsiteY24" fmla="*/ 112 h 337501"/>
                <a:gd name="connsiteX25" fmla="*/ 125401 w 595301"/>
                <a:gd name="connsiteY25" fmla="*/ 112 h 337501"/>
                <a:gd name="connsiteX26" fmla="*/ 101287 w 595301"/>
                <a:gd name="connsiteY26" fmla="*/ 13268 h 337501"/>
                <a:gd name="connsiteX27" fmla="*/ 97398 w 595301"/>
                <a:gd name="connsiteY27" fmla="*/ 23649 h 337501"/>
                <a:gd name="connsiteX28" fmla="*/ 84184 w 595301"/>
                <a:gd name="connsiteY28" fmla="*/ 65103 h 337501"/>
                <a:gd name="connsiteX29" fmla="*/ 37734 w 595301"/>
                <a:gd name="connsiteY29" fmla="*/ 210849 h 337501"/>
                <a:gd name="connsiteX30" fmla="*/ 2191 w 595301"/>
                <a:gd name="connsiteY30" fmla="*/ 322369 h 337501"/>
                <a:gd name="connsiteX31" fmla="*/ 296 w 595301"/>
                <a:gd name="connsiteY31" fmla="*/ 328314 h 337501"/>
                <a:gd name="connsiteX32" fmla="*/ 7051 w 595301"/>
                <a:gd name="connsiteY32" fmla="*/ 337183 h 337501"/>
                <a:gd name="connsiteX33" fmla="*/ 432711 w 595301"/>
                <a:gd name="connsiteY33" fmla="*/ 337183 h 337501"/>
                <a:gd name="connsiteX34" fmla="*/ 491700 w 595301"/>
                <a:gd name="connsiteY34" fmla="*/ 337183 h 337501"/>
                <a:gd name="connsiteX35" fmla="*/ 492511 w 595301"/>
                <a:gd name="connsiteY35" fmla="*/ 337183 h 337501"/>
                <a:gd name="connsiteX36" fmla="*/ 492511 w 595301"/>
                <a:gd name="connsiteY36" fmla="*/ 323169 h 33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95301" h="337501">
                  <a:moveTo>
                    <a:pt x="492511" y="323169"/>
                  </a:moveTo>
                  <a:lnTo>
                    <a:pt x="26827" y="323169"/>
                  </a:lnTo>
                  <a:cubicBezTo>
                    <a:pt x="20620" y="323169"/>
                    <a:pt x="14051" y="322548"/>
                    <a:pt x="7866" y="323169"/>
                  </a:cubicBezTo>
                  <a:cubicBezTo>
                    <a:pt x="7599" y="323195"/>
                    <a:pt x="7321" y="323169"/>
                    <a:pt x="7051" y="323169"/>
                  </a:cubicBezTo>
                  <a:lnTo>
                    <a:pt x="13810" y="332038"/>
                  </a:lnTo>
                  <a:cubicBezTo>
                    <a:pt x="22318" y="305347"/>
                    <a:pt x="30822" y="278655"/>
                    <a:pt x="39330" y="251967"/>
                  </a:cubicBezTo>
                  <a:cubicBezTo>
                    <a:pt x="55151" y="202323"/>
                    <a:pt x="70973" y="152682"/>
                    <a:pt x="86795" y="103041"/>
                  </a:cubicBezTo>
                  <a:cubicBezTo>
                    <a:pt x="92878" y="83959"/>
                    <a:pt x="98957" y="64877"/>
                    <a:pt x="105041" y="45795"/>
                  </a:cubicBezTo>
                  <a:cubicBezTo>
                    <a:pt x="107535" y="37974"/>
                    <a:pt x="109652" y="29890"/>
                    <a:pt x="112559" y="22207"/>
                  </a:cubicBezTo>
                  <a:cubicBezTo>
                    <a:pt x="116345" y="12195"/>
                    <a:pt x="127720" y="14126"/>
                    <a:pt x="136260" y="14126"/>
                  </a:cubicBezTo>
                  <a:lnTo>
                    <a:pt x="566046" y="14126"/>
                  </a:lnTo>
                  <a:cubicBezTo>
                    <a:pt x="569256" y="14126"/>
                    <a:pt x="572323" y="13966"/>
                    <a:pt x="575284" y="15594"/>
                  </a:cubicBezTo>
                  <a:cubicBezTo>
                    <a:pt x="581999" y="19293"/>
                    <a:pt x="582032" y="26227"/>
                    <a:pt x="580020" y="32540"/>
                  </a:cubicBezTo>
                  <a:cubicBezTo>
                    <a:pt x="576128" y="44758"/>
                    <a:pt x="572236" y="56972"/>
                    <a:pt x="568343" y="69186"/>
                  </a:cubicBezTo>
                  <a:cubicBezTo>
                    <a:pt x="553314" y="116343"/>
                    <a:pt x="538285" y="163498"/>
                    <a:pt x="523255" y="210655"/>
                  </a:cubicBezTo>
                  <a:cubicBezTo>
                    <a:pt x="511381" y="247910"/>
                    <a:pt x="499507" y="285165"/>
                    <a:pt x="487632" y="322420"/>
                  </a:cubicBezTo>
                  <a:cubicBezTo>
                    <a:pt x="487004" y="324385"/>
                    <a:pt x="486380" y="326349"/>
                    <a:pt x="485755" y="328314"/>
                  </a:cubicBezTo>
                  <a:cubicBezTo>
                    <a:pt x="483010" y="336927"/>
                    <a:pt x="496534" y="340612"/>
                    <a:pt x="499269" y="332038"/>
                  </a:cubicBezTo>
                  <a:cubicBezTo>
                    <a:pt x="508175" y="304087"/>
                    <a:pt x="517085" y="276135"/>
                    <a:pt x="525994" y="248184"/>
                  </a:cubicBezTo>
                  <a:cubicBezTo>
                    <a:pt x="541896" y="198295"/>
                    <a:pt x="557794" y="148406"/>
                    <a:pt x="573696" y="98521"/>
                  </a:cubicBezTo>
                  <a:cubicBezTo>
                    <a:pt x="579192" y="81272"/>
                    <a:pt x="584690" y="64023"/>
                    <a:pt x="590186" y="46774"/>
                  </a:cubicBezTo>
                  <a:cubicBezTo>
                    <a:pt x="591435" y="42859"/>
                    <a:pt x="592702" y="38952"/>
                    <a:pt x="593929" y="35031"/>
                  </a:cubicBezTo>
                  <a:cubicBezTo>
                    <a:pt x="597452" y="23766"/>
                    <a:pt x="594177" y="11728"/>
                    <a:pt x="584315" y="4764"/>
                  </a:cubicBezTo>
                  <a:cubicBezTo>
                    <a:pt x="575942" y="-1147"/>
                    <a:pt x="565159" y="112"/>
                    <a:pt x="555450" y="112"/>
                  </a:cubicBezTo>
                  <a:lnTo>
                    <a:pt x="208953" y="112"/>
                  </a:lnTo>
                  <a:cubicBezTo>
                    <a:pt x="181103" y="112"/>
                    <a:pt x="153250" y="-12"/>
                    <a:pt x="125401" y="112"/>
                  </a:cubicBezTo>
                  <a:cubicBezTo>
                    <a:pt x="115549" y="156"/>
                    <a:pt x="106289" y="4417"/>
                    <a:pt x="101287" y="13268"/>
                  </a:cubicBezTo>
                  <a:cubicBezTo>
                    <a:pt x="99476" y="16467"/>
                    <a:pt x="98508" y="20159"/>
                    <a:pt x="97398" y="23649"/>
                  </a:cubicBezTo>
                  <a:cubicBezTo>
                    <a:pt x="92995" y="37466"/>
                    <a:pt x="88587" y="51283"/>
                    <a:pt x="84184" y="65103"/>
                  </a:cubicBezTo>
                  <a:cubicBezTo>
                    <a:pt x="68702" y="113685"/>
                    <a:pt x="53216" y="162267"/>
                    <a:pt x="37734" y="210849"/>
                  </a:cubicBezTo>
                  <a:cubicBezTo>
                    <a:pt x="25885" y="248020"/>
                    <a:pt x="14036" y="285195"/>
                    <a:pt x="2191" y="322369"/>
                  </a:cubicBezTo>
                  <a:cubicBezTo>
                    <a:pt x="1559" y="324352"/>
                    <a:pt x="928" y="326331"/>
                    <a:pt x="296" y="328314"/>
                  </a:cubicBezTo>
                  <a:cubicBezTo>
                    <a:pt x="-1099" y="332685"/>
                    <a:pt x="2648" y="337183"/>
                    <a:pt x="7051" y="337183"/>
                  </a:cubicBezTo>
                  <a:lnTo>
                    <a:pt x="432711" y="337183"/>
                  </a:lnTo>
                  <a:cubicBezTo>
                    <a:pt x="452327" y="337183"/>
                    <a:pt x="472092" y="337899"/>
                    <a:pt x="491700" y="337183"/>
                  </a:cubicBezTo>
                  <a:cubicBezTo>
                    <a:pt x="491970" y="337172"/>
                    <a:pt x="492240" y="337183"/>
                    <a:pt x="492511" y="337183"/>
                  </a:cubicBezTo>
                  <a:cubicBezTo>
                    <a:pt x="501530" y="337183"/>
                    <a:pt x="501544" y="323169"/>
                    <a:pt x="492511" y="3231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DC5F196-4AAF-42A2-2034-FA6FB5EB36E7}"/>
                </a:ext>
              </a:extLst>
            </p:cNvPr>
            <p:cNvSpPr/>
            <p:nvPr/>
          </p:nvSpPr>
          <p:spPr>
            <a:xfrm>
              <a:off x="9121639" y="3384898"/>
              <a:ext cx="740831" cy="47877"/>
            </a:xfrm>
            <a:custGeom>
              <a:avLst/>
              <a:gdLst>
                <a:gd name="connsiteX0" fmla="*/ 700166 w 740831"/>
                <a:gd name="connsiteY0" fmla="*/ 33762 h 47877"/>
                <a:gd name="connsiteX1" fmla="*/ 51112 w 740831"/>
                <a:gd name="connsiteY1" fmla="*/ 33762 h 47877"/>
                <a:gd name="connsiteX2" fmla="*/ 22679 w 740831"/>
                <a:gd name="connsiteY2" fmla="*/ 29231 h 47877"/>
                <a:gd name="connsiteX3" fmla="*/ 14014 w 740831"/>
                <a:gd name="connsiteY3" fmla="*/ 7111 h 47877"/>
                <a:gd name="connsiteX4" fmla="*/ 7007 w 740831"/>
                <a:gd name="connsiteY4" fmla="*/ 14118 h 47877"/>
                <a:gd name="connsiteX5" fmla="*/ 704318 w 740831"/>
                <a:gd name="connsiteY5" fmla="*/ 14118 h 47877"/>
                <a:gd name="connsiteX6" fmla="*/ 732605 w 740831"/>
                <a:gd name="connsiteY6" fmla="*/ 14118 h 47877"/>
                <a:gd name="connsiteX7" fmla="*/ 733825 w 740831"/>
                <a:gd name="connsiteY7" fmla="*/ 14118 h 47877"/>
                <a:gd name="connsiteX8" fmla="*/ 726818 w 740831"/>
                <a:gd name="connsiteY8" fmla="*/ 7111 h 47877"/>
                <a:gd name="connsiteX9" fmla="*/ 700166 w 740831"/>
                <a:gd name="connsiteY9" fmla="*/ 33762 h 47877"/>
                <a:gd name="connsiteX10" fmla="*/ 700166 w 740831"/>
                <a:gd name="connsiteY10" fmla="*/ 47776 h 47877"/>
                <a:gd name="connsiteX11" fmla="*/ 740832 w 740831"/>
                <a:gd name="connsiteY11" fmla="*/ 7111 h 47877"/>
                <a:gd name="connsiteX12" fmla="*/ 733825 w 740831"/>
                <a:gd name="connsiteY12" fmla="*/ 104 h 47877"/>
                <a:gd name="connsiteX13" fmla="*/ 36514 w 740831"/>
                <a:gd name="connsiteY13" fmla="*/ 104 h 47877"/>
                <a:gd name="connsiteX14" fmla="*/ 8227 w 740831"/>
                <a:gd name="connsiteY14" fmla="*/ 104 h 47877"/>
                <a:gd name="connsiteX15" fmla="*/ 7007 w 740831"/>
                <a:gd name="connsiteY15" fmla="*/ 104 h 47877"/>
                <a:gd name="connsiteX16" fmla="*/ 0 w 740831"/>
                <a:gd name="connsiteY16" fmla="*/ 7111 h 47877"/>
                <a:gd name="connsiteX17" fmla="*/ 8997 w 740831"/>
                <a:gd name="connsiteY17" fmla="*/ 35449 h 47877"/>
                <a:gd name="connsiteX18" fmla="*/ 36204 w 740831"/>
                <a:gd name="connsiteY18" fmla="*/ 47776 h 47877"/>
                <a:gd name="connsiteX19" fmla="*/ 41969 w 740831"/>
                <a:gd name="connsiteY19" fmla="*/ 47776 h 47877"/>
                <a:gd name="connsiteX20" fmla="*/ 670630 w 740831"/>
                <a:gd name="connsiteY20" fmla="*/ 47776 h 47877"/>
                <a:gd name="connsiteX21" fmla="*/ 698921 w 740831"/>
                <a:gd name="connsiteY21" fmla="*/ 47776 h 47877"/>
                <a:gd name="connsiteX22" fmla="*/ 700166 w 740831"/>
                <a:gd name="connsiteY22" fmla="*/ 47776 h 47877"/>
                <a:gd name="connsiteX23" fmla="*/ 700166 w 740831"/>
                <a:gd name="connsiteY23" fmla="*/ 33762 h 47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40831" h="47877">
                  <a:moveTo>
                    <a:pt x="700166" y="33762"/>
                  </a:moveTo>
                  <a:lnTo>
                    <a:pt x="51112" y="33762"/>
                  </a:lnTo>
                  <a:cubicBezTo>
                    <a:pt x="41743" y="33762"/>
                    <a:pt x="30559" y="35248"/>
                    <a:pt x="22679" y="29231"/>
                  </a:cubicBezTo>
                  <a:cubicBezTo>
                    <a:pt x="15369" y="23648"/>
                    <a:pt x="14014" y="1569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lnTo>
                    <a:pt x="704318" y="14118"/>
                  </a:lnTo>
                  <a:cubicBezTo>
                    <a:pt x="713669" y="14118"/>
                    <a:pt x="723269" y="14746"/>
                    <a:pt x="732605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21862"/>
                    <a:pt x="714710" y="33496"/>
                    <a:pt x="700166" y="33762"/>
                  </a:cubicBezTo>
                  <a:cubicBezTo>
                    <a:pt x="691158" y="33927"/>
                    <a:pt x="691129" y="47944"/>
                    <a:pt x="700166" y="47776"/>
                  </a:cubicBezTo>
                  <a:cubicBezTo>
                    <a:pt x="722287" y="47371"/>
                    <a:pt x="740832" y="29545"/>
                    <a:pt x="740832" y="7111"/>
                  </a:cubicBezTo>
                  <a:cubicBezTo>
                    <a:pt x="740832" y="3321"/>
                    <a:pt x="737622" y="104"/>
                    <a:pt x="733825" y="104"/>
                  </a:cubicBezTo>
                  <a:lnTo>
                    <a:pt x="36514" y="104"/>
                  </a:lnTo>
                  <a:cubicBezTo>
                    <a:pt x="27093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17700"/>
                    <a:pt x="1921" y="27168"/>
                    <a:pt x="8997" y="35449"/>
                  </a:cubicBezTo>
                  <a:cubicBezTo>
                    <a:pt x="15759" y="43362"/>
                    <a:pt x="25907" y="47601"/>
                    <a:pt x="36204" y="47776"/>
                  </a:cubicBezTo>
                  <a:cubicBezTo>
                    <a:pt x="38124" y="47809"/>
                    <a:pt x="40049" y="47776"/>
                    <a:pt x="41969" y="47776"/>
                  </a:cubicBezTo>
                  <a:lnTo>
                    <a:pt x="670630" y="47776"/>
                  </a:lnTo>
                  <a:cubicBezTo>
                    <a:pt x="680051" y="47776"/>
                    <a:pt x="689504" y="48003"/>
                    <a:pt x="698921" y="47776"/>
                  </a:cubicBezTo>
                  <a:cubicBezTo>
                    <a:pt x="699337" y="47769"/>
                    <a:pt x="699750" y="47776"/>
                    <a:pt x="700166" y="47776"/>
                  </a:cubicBezTo>
                  <a:cubicBezTo>
                    <a:pt x="709182" y="47776"/>
                    <a:pt x="709200" y="33762"/>
                    <a:pt x="700166" y="337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62" name="Bildplatzhalter 13">
              <a:extLst>
                <a:ext uri="{FF2B5EF4-FFF2-40B4-BE49-F238E27FC236}">
                  <a16:creationId xmlns:a16="http://schemas.microsoft.com/office/drawing/2014/main" id="{7E815E60-082E-A2B2-1585-130B7B6F58B9}"/>
                </a:ext>
              </a:extLst>
            </p:cNvPr>
            <p:cNvGrpSpPr/>
            <p:nvPr/>
          </p:nvGrpSpPr>
          <p:grpSpPr>
            <a:xfrm>
              <a:off x="10031884" y="3061943"/>
              <a:ext cx="474190" cy="179636"/>
              <a:chOff x="9564757" y="1536905"/>
              <a:chExt cx="474190" cy="179636"/>
            </a:xfrm>
            <a:solidFill>
              <a:schemeClr val="accent1"/>
            </a:solidFill>
          </p:grpSpPr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15D741B-A8FC-E3DA-24AA-9A58547BF194}"/>
                  </a:ext>
                </a:extLst>
              </p:cNvPr>
              <p:cNvSpPr/>
              <p:nvPr/>
            </p:nvSpPr>
            <p:spPr>
              <a:xfrm>
                <a:off x="9571556" y="1543915"/>
                <a:ext cx="581449" cy="323056"/>
              </a:xfrm>
              <a:custGeom>
                <a:avLst/>
                <a:gdLst>
                  <a:gd name="connsiteX0" fmla="*/ 95990 w 581449"/>
                  <a:gd name="connsiteY0" fmla="*/ 323057 h 323056"/>
                  <a:gd name="connsiteX1" fmla="*/ 581449 w 581449"/>
                  <a:gd name="connsiteY1" fmla="*/ 323057 h 323056"/>
                  <a:gd name="connsiteX2" fmla="*/ 482697 w 581449"/>
                  <a:gd name="connsiteY2" fmla="*/ 13211 h 323056"/>
                  <a:gd name="connsiteX3" fmla="*/ 464619 w 581449"/>
                  <a:gd name="connsiteY3" fmla="*/ 0 h 323056"/>
                  <a:gd name="connsiteX4" fmla="*/ 18985 w 581449"/>
                  <a:gd name="connsiteY4" fmla="*/ 0 h 323056"/>
                  <a:gd name="connsiteX5" fmla="*/ 911 w 581449"/>
                  <a:gd name="connsiteY5" fmla="*/ 24735 h 323056"/>
                  <a:gd name="connsiteX6" fmla="*/ 95990 w 581449"/>
                  <a:gd name="connsiteY6" fmla="*/ 323057 h 323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49" h="323056">
                    <a:moveTo>
                      <a:pt x="95990" y="323057"/>
                    </a:moveTo>
                    <a:lnTo>
                      <a:pt x="581449" y="323057"/>
                    </a:lnTo>
                    <a:cubicBezTo>
                      <a:pt x="581449" y="323057"/>
                      <a:pt x="482697" y="13211"/>
                      <a:pt x="482697" y="13211"/>
                    </a:cubicBezTo>
                    <a:cubicBezTo>
                      <a:pt x="480188" y="5342"/>
                      <a:pt x="472878" y="0"/>
                      <a:pt x="464619" y="0"/>
                    </a:cubicBezTo>
                    <a:lnTo>
                      <a:pt x="18985" y="0"/>
                    </a:lnTo>
                    <a:cubicBezTo>
                      <a:pt x="6140" y="0"/>
                      <a:pt x="-2993" y="12499"/>
                      <a:pt x="911" y="24735"/>
                    </a:cubicBezTo>
                    <a:lnTo>
                      <a:pt x="95990" y="323057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EA462B0-3009-C323-A81B-242FD5A47DE7}"/>
                  </a:ext>
                </a:extLst>
              </p:cNvPr>
              <p:cNvSpPr/>
              <p:nvPr/>
            </p:nvSpPr>
            <p:spPr>
              <a:xfrm>
                <a:off x="9564757" y="1536905"/>
                <a:ext cx="595299" cy="337391"/>
              </a:xfrm>
              <a:custGeom>
                <a:avLst/>
                <a:gdLst>
                  <a:gd name="connsiteX0" fmla="*/ 102788 w 595299"/>
                  <a:gd name="connsiteY0" fmla="*/ 337074 h 337391"/>
                  <a:gd name="connsiteX1" fmla="*/ 151192 w 595299"/>
                  <a:gd name="connsiteY1" fmla="*/ 337074 h 337391"/>
                  <a:gd name="connsiteX2" fmla="*/ 267387 w 595299"/>
                  <a:gd name="connsiteY2" fmla="*/ 337074 h 337391"/>
                  <a:gd name="connsiteX3" fmla="*/ 407411 w 595299"/>
                  <a:gd name="connsiteY3" fmla="*/ 337074 h 337391"/>
                  <a:gd name="connsiteX4" fmla="*/ 528445 w 595299"/>
                  <a:gd name="connsiteY4" fmla="*/ 337074 h 337391"/>
                  <a:gd name="connsiteX5" fmla="*/ 587434 w 595299"/>
                  <a:gd name="connsiteY5" fmla="*/ 337074 h 337391"/>
                  <a:gd name="connsiteX6" fmla="*/ 588248 w 595299"/>
                  <a:gd name="connsiteY6" fmla="*/ 337074 h 337391"/>
                  <a:gd name="connsiteX7" fmla="*/ 595003 w 595299"/>
                  <a:gd name="connsiteY7" fmla="*/ 328205 h 337391"/>
                  <a:gd name="connsiteX8" fmla="*/ 568990 w 595299"/>
                  <a:gd name="connsiteY8" fmla="*/ 246585 h 337391"/>
                  <a:gd name="connsiteX9" fmla="*/ 521036 w 595299"/>
                  <a:gd name="connsiteY9" fmla="*/ 96126 h 337391"/>
                  <a:gd name="connsiteX10" fmla="*/ 502936 w 595299"/>
                  <a:gd name="connsiteY10" fmla="*/ 39340 h 337391"/>
                  <a:gd name="connsiteX11" fmla="*/ 497824 w 595299"/>
                  <a:gd name="connsiteY11" fmla="*/ 23295 h 337391"/>
                  <a:gd name="connsiteX12" fmla="*/ 493358 w 595299"/>
                  <a:gd name="connsiteY12" fmla="*/ 12078 h 337391"/>
                  <a:gd name="connsiteX13" fmla="*/ 459685 w 595299"/>
                  <a:gd name="connsiteY13" fmla="*/ 3 h 337391"/>
                  <a:gd name="connsiteX14" fmla="*/ 416365 w 595299"/>
                  <a:gd name="connsiteY14" fmla="*/ 3 h 337391"/>
                  <a:gd name="connsiteX15" fmla="*/ 271816 w 595299"/>
                  <a:gd name="connsiteY15" fmla="*/ 3 h 337391"/>
                  <a:gd name="connsiteX16" fmla="*/ 116054 w 595299"/>
                  <a:gd name="connsiteY16" fmla="*/ 3 h 337391"/>
                  <a:gd name="connsiteX17" fmla="*/ 28259 w 595299"/>
                  <a:gd name="connsiteY17" fmla="*/ 3 h 337391"/>
                  <a:gd name="connsiteX18" fmla="*/ 9568 w 595299"/>
                  <a:gd name="connsiteY18" fmla="*/ 5750 h 337391"/>
                  <a:gd name="connsiteX19" fmla="*/ 1411 w 595299"/>
                  <a:gd name="connsiteY19" fmla="*/ 35057 h 337391"/>
                  <a:gd name="connsiteX20" fmla="*/ 12299 w 595299"/>
                  <a:gd name="connsiteY20" fmla="*/ 69208 h 337391"/>
                  <a:gd name="connsiteX21" fmla="*/ 57715 w 595299"/>
                  <a:gd name="connsiteY21" fmla="*/ 211711 h 337391"/>
                  <a:gd name="connsiteX22" fmla="*/ 94069 w 595299"/>
                  <a:gd name="connsiteY22" fmla="*/ 325769 h 337391"/>
                  <a:gd name="connsiteX23" fmla="*/ 96030 w 595299"/>
                  <a:gd name="connsiteY23" fmla="*/ 331929 h 337391"/>
                  <a:gd name="connsiteX24" fmla="*/ 109544 w 595299"/>
                  <a:gd name="connsiteY24" fmla="*/ 328205 h 337391"/>
                  <a:gd name="connsiteX25" fmla="*/ 83323 w 595299"/>
                  <a:gd name="connsiteY25" fmla="*/ 245924 h 337391"/>
                  <a:gd name="connsiteX26" fmla="*/ 36059 w 595299"/>
                  <a:gd name="connsiteY26" fmla="*/ 97630 h 337391"/>
                  <a:gd name="connsiteX27" fmla="*/ 19321 w 595299"/>
                  <a:gd name="connsiteY27" fmla="*/ 45123 h 337391"/>
                  <a:gd name="connsiteX28" fmla="*/ 21055 w 595299"/>
                  <a:gd name="connsiteY28" fmla="*/ 14941 h 337391"/>
                  <a:gd name="connsiteX29" fmla="*/ 29621 w 595299"/>
                  <a:gd name="connsiteY29" fmla="*/ 14017 h 337391"/>
                  <a:gd name="connsiteX30" fmla="*/ 42000 w 595299"/>
                  <a:gd name="connsiteY30" fmla="*/ 14017 h 337391"/>
                  <a:gd name="connsiteX31" fmla="*/ 88537 w 595299"/>
                  <a:gd name="connsiteY31" fmla="*/ 14017 h 337391"/>
                  <a:gd name="connsiteX32" fmla="*/ 234473 w 595299"/>
                  <a:gd name="connsiteY32" fmla="*/ 14017 h 337391"/>
                  <a:gd name="connsiteX33" fmla="*/ 386346 w 595299"/>
                  <a:gd name="connsiteY33" fmla="*/ 14017 h 337391"/>
                  <a:gd name="connsiteX34" fmla="*/ 469646 w 595299"/>
                  <a:gd name="connsiteY34" fmla="*/ 14017 h 337391"/>
                  <a:gd name="connsiteX35" fmla="*/ 482747 w 595299"/>
                  <a:gd name="connsiteY35" fmla="*/ 22116 h 337391"/>
                  <a:gd name="connsiteX36" fmla="*/ 484978 w 595299"/>
                  <a:gd name="connsiteY36" fmla="*/ 29119 h 337391"/>
                  <a:gd name="connsiteX37" fmla="*/ 498847 w 595299"/>
                  <a:gd name="connsiteY37" fmla="*/ 72633 h 337391"/>
                  <a:gd name="connsiteX38" fmla="*/ 544858 w 595299"/>
                  <a:gd name="connsiteY38" fmla="*/ 216994 h 337391"/>
                  <a:gd name="connsiteX39" fmla="*/ 579678 w 595299"/>
                  <a:gd name="connsiteY39" fmla="*/ 326247 h 337391"/>
                  <a:gd name="connsiteX40" fmla="*/ 581489 w 595299"/>
                  <a:gd name="connsiteY40" fmla="*/ 331929 h 337391"/>
                  <a:gd name="connsiteX41" fmla="*/ 588248 w 595299"/>
                  <a:gd name="connsiteY41" fmla="*/ 323060 h 337391"/>
                  <a:gd name="connsiteX42" fmla="*/ 539845 w 595299"/>
                  <a:gd name="connsiteY42" fmla="*/ 323060 h 337391"/>
                  <a:gd name="connsiteX43" fmla="*/ 423649 w 595299"/>
                  <a:gd name="connsiteY43" fmla="*/ 323060 h 337391"/>
                  <a:gd name="connsiteX44" fmla="*/ 283625 w 595299"/>
                  <a:gd name="connsiteY44" fmla="*/ 323060 h 337391"/>
                  <a:gd name="connsiteX45" fmla="*/ 162588 w 595299"/>
                  <a:gd name="connsiteY45" fmla="*/ 323060 h 337391"/>
                  <a:gd name="connsiteX46" fmla="*/ 103599 w 595299"/>
                  <a:gd name="connsiteY46" fmla="*/ 323060 h 337391"/>
                  <a:gd name="connsiteX47" fmla="*/ 102788 w 595299"/>
                  <a:gd name="connsiteY47" fmla="*/ 323060 h 337391"/>
                  <a:gd name="connsiteX48" fmla="*/ 102788 w 595299"/>
                  <a:gd name="connsiteY48" fmla="*/ 337074 h 33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5299" h="337391">
                    <a:moveTo>
                      <a:pt x="102788" y="337074"/>
                    </a:moveTo>
                    <a:cubicBezTo>
                      <a:pt x="118924" y="337074"/>
                      <a:pt x="135056" y="337074"/>
                      <a:pt x="151192" y="337074"/>
                    </a:cubicBezTo>
                    <a:cubicBezTo>
                      <a:pt x="189922" y="337074"/>
                      <a:pt x="228656" y="337074"/>
                      <a:pt x="267387" y="337074"/>
                    </a:cubicBezTo>
                    <a:cubicBezTo>
                      <a:pt x="314059" y="337074"/>
                      <a:pt x="360735" y="337074"/>
                      <a:pt x="407411" y="337074"/>
                    </a:cubicBezTo>
                    <a:cubicBezTo>
                      <a:pt x="447756" y="337074"/>
                      <a:pt x="488100" y="337074"/>
                      <a:pt x="528445" y="337074"/>
                    </a:cubicBezTo>
                    <a:cubicBezTo>
                      <a:pt x="548060" y="337074"/>
                      <a:pt x="567829" y="337789"/>
                      <a:pt x="587434" y="337074"/>
                    </a:cubicBezTo>
                    <a:cubicBezTo>
                      <a:pt x="587704" y="337063"/>
                      <a:pt x="587978" y="337074"/>
                      <a:pt x="588248" y="337074"/>
                    </a:cubicBezTo>
                    <a:cubicBezTo>
                      <a:pt x="592651" y="337074"/>
                      <a:pt x="596398" y="332575"/>
                      <a:pt x="595003" y="328205"/>
                    </a:cubicBezTo>
                    <a:cubicBezTo>
                      <a:pt x="586331" y="300998"/>
                      <a:pt x="577662" y="273792"/>
                      <a:pt x="568990" y="246585"/>
                    </a:cubicBezTo>
                    <a:cubicBezTo>
                      <a:pt x="553004" y="196433"/>
                      <a:pt x="537022" y="146281"/>
                      <a:pt x="521036" y="96126"/>
                    </a:cubicBezTo>
                    <a:cubicBezTo>
                      <a:pt x="515004" y="77197"/>
                      <a:pt x="508972" y="58269"/>
                      <a:pt x="502936" y="39340"/>
                    </a:cubicBezTo>
                    <a:cubicBezTo>
                      <a:pt x="501231" y="33990"/>
                      <a:pt x="499529" y="28645"/>
                      <a:pt x="497824" y="23295"/>
                    </a:cubicBezTo>
                    <a:cubicBezTo>
                      <a:pt x="496605" y="19473"/>
                      <a:pt x="495542" y="15489"/>
                      <a:pt x="493358" y="12078"/>
                    </a:cubicBezTo>
                    <a:cubicBezTo>
                      <a:pt x="485285" y="-533"/>
                      <a:pt x="472451" y="3"/>
                      <a:pt x="459685" y="3"/>
                    </a:cubicBezTo>
                    <a:cubicBezTo>
                      <a:pt x="445244" y="3"/>
                      <a:pt x="430802" y="3"/>
                      <a:pt x="416365" y="3"/>
                    </a:cubicBezTo>
                    <a:cubicBezTo>
                      <a:pt x="368181" y="3"/>
                      <a:pt x="320000" y="3"/>
                      <a:pt x="271816" y="3"/>
                    </a:cubicBezTo>
                    <a:cubicBezTo>
                      <a:pt x="219897" y="3"/>
                      <a:pt x="167973" y="3"/>
                      <a:pt x="116054" y="3"/>
                    </a:cubicBezTo>
                    <a:lnTo>
                      <a:pt x="28259" y="3"/>
                    </a:lnTo>
                    <a:cubicBezTo>
                      <a:pt x="21475" y="3"/>
                      <a:pt x="15041" y="1391"/>
                      <a:pt x="9568" y="5750"/>
                    </a:cubicBezTo>
                    <a:cubicBezTo>
                      <a:pt x="596" y="12889"/>
                      <a:pt x="-1923" y="24416"/>
                      <a:pt x="1411" y="35057"/>
                    </a:cubicBezTo>
                    <a:cubicBezTo>
                      <a:pt x="4985" y="46456"/>
                      <a:pt x="8670" y="57827"/>
                      <a:pt x="12299" y="69208"/>
                    </a:cubicBezTo>
                    <a:cubicBezTo>
                      <a:pt x="27438" y="116709"/>
                      <a:pt x="42577" y="164210"/>
                      <a:pt x="57715" y="211711"/>
                    </a:cubicBezTo>
                    <a:cubicBezTo>
                      <a:pt x="69835" y="249733"/>
                      <a:pt x="81950" y="287751"/>
                      <a:pt x="94069" y="325769"/>
                    </a:cubicBezTo>
                    <a:cubicBezTo>
                      <a:pt x="94722" y="327821"/>
                      <a:pt x="95376" y="329877"/>
                      <a:pt x="96030" y="331929"/>
                    </a:cubicBezTo>
                    <a:cubicBezTo>
                      <a:pt x="98761" y="340491"/>
                      <a:pt x="112297" y="336833"/>
                      <a:pt x="109544" y="328205"/>
                    </a:cubicBezTo>
                    <a:cubicBezTo>
                      <a:pt x="100802" y="300779"/>
                      <a:pt x="92064" y="273350"/>
                      <a:pt x="83323" y="245924"/>
                    </a:cubicBezTo>
                    <a:cubicBezTo>
                      <a:pt x="67567" y="196495"/>
                      <a:pt x="51811" y="147063"/>
                      <a:pt x="36059" y="97630"/>
                    </a:cubicBezTo>
                    <a:cubicBezTo>
                      <a:pt x="30479" y="80129"/>
                      <a:pt x="24900" y="62625"/>
                      <a:pt x="19321" y="45123"/>
                    </a:cubicBezTo>
                    <a:cubicBezTo>
                      <a:pt x="16418" y="36006"/>
                      <a:pt x="8436" y="20378"/>
                      <a:pt x="21055" y="14941"/>
                    </a:cubicBezTo>
                    <a:cubicBezTo>
                      <a:pt x="23743" y="13784"/>
                      <a:pt x="26759" y="14017"/>
                      <a:pt x="29621" y="14017"/>
                    </a:cubicBezTo>
                    <a:lnTo>
                      <a:pt x="42000" y="14017"/>
                    </a:lnTo>
                    <a:cubicBezTo>
                      <a:pt x="57511" y="14017"/>
                      <a:pt x="73026" y="14017"/>
                      <a:pt x="88537" y="14017"/>
                    </a:cubicBezTo>
                    <a:cubicBezTo>
                      <a:pt x="137181" y="14017"/>
                      <a:pt x="185829" y="14017"/>
                      <a:pt x="234473" y="14017"/>
                    </a:cubicBezTo>
                    <a:cubicBezTo>
                      <a:pt x="285096" y="14017"/>
                      <a:pt x="335723" y="14017"/>
                      <a:pt x="386346" y="14017"/>
                    </a:cubicBezTo>
                    <a:cubicBezTo>
                      <a:pt x="414112" y="14017"/>
                      <a:pt x="441881" y="13930"/>
                      <a:pt x="469646" y="14017"/>
                    </a:cubicBezTo>
                    <a:cubicBezTo>
                      <a:pt x="475430" y="14039"/>
                      <a:pt x="480546" y="16281"/>
                      <a:pt x="482747" y="22116"/>
                    </a:cubicBezTo>
                    <a:cubicBezTo>
                      <a:pt x="483606" y="24398"/>
                      <a:pt x="484237" y="26797"/>
                      <a:pt x="484978" y="29119"/>
                    </a:cubicBezTo>
                    <a:cubicBezTo>
                      <a:pt x="489601" y="43623"/>
                      <a:pt x="494224" y="58130"/>
                      <a:pt x="498847" y="72633"/>
                    </a:cubicBezTo>
                    <a:cubicBezTo>
                      <a:pt x="514182" y="120755"/>
                      <a:pt x="529522" y="168876"/>
                      <a:pt x="544858" y="216994"/>
                    </a:cubicBezTo>
                    <a:cubicBezTo>
                      <a:pt x="556466" y="253413"/>
                      <a:pt x="568070" y="289829"/>
                      <a:pt x="579678" y="326247"/>
                    </a:cubicBezTo>
                    <a:cubicBezTo>
                      <a:pt x="580281" y="328139"/>
                      <a:pt x="580887" y="330034"/>
                      <a:pt x="581489" y="331929"/>
                    </a:cubicBezTo>
                    <a:cubicBezTo>
                      <a:pt x="583742" y="328971"/>
                      <a:pt x="585995" y="326017"/>
                      <a:pt x="588248" y="323060"/>
                    </a:cubicBezTo>
                    <a:cubicBezTo>
                      <a:pt x="572112" y="323060"/>
                      <a:pt x="555977" y="323060"/>
                      <a:pt x="539845" y="323060"/>
                    </a:cubicBezTo>
                    <a:cubicBezTo>
                      <a:pt x="501111" y="323060"/>
                      <a:pt x="462380" y="323060"/>
                      <a:pt x="423649" y="323060"/>
                    </a:cubicBezTo>
                    <a:cubicBezTo>
                      <a:pt x="376973" y="323060"/>
                      <a:pt x="330297" y="323060"/>
                      <a:pt x="283625" y="323060"/>
                    </a:cubicBezTo>
                    <a:cubicBezTo>
                      <a:pt x="243280" y="323060"/>
                      <a:pt x="202932" y="323060"/>
                      <a:pt x="162588" y="323060"/>
                    </a:cubicBezTo>
                    <a:cubicBezTo>
                      <a:pt x="142972" y="323060"/>
                      <a:pt x="123207" y="322344"/>
                      <a:pt x="103599" y="323060"/>
                    </a:cubicBezTo>
                    <a:cubicBezTo>
                      <a:pt x="103329" y="323067"/>
                      <a:pt x="103059" y="323060"/>
                      <a:pt x="102788" y="323060"/>
                    </a:cubicBezTo>
                    <a:cubicBezTo>
                      <a:pt x="93770" y="323060"/>
                      <a:pt x="93755" y="337074"/>
                      <a:pt x="102788" y="33707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59844AE-B4A4-0E48-7B34-FE30CEC9D03F}"/>
                </a:ext>
              </a:extLst>
            </p:cNvPr>
            <p:cNvSpPr/>
            <p:nvPr/>
          </p:nvSpPr>
          <p:spPr>
            <a:xfrm>
              <a:off x="10127695" y="3384898"/>
              <a:ext cx="740832" cy="47781"/>
            </a:xfrm>
            <a:custGeom>
              <a:avLst/>
              <a:gdLst>
                <a:gd name="connsiteX0" fmla="*/ 40666 w 740832"/>
                <a:gd name="connsiteY0" fmla="*/ 47776 h 47781"/>
                <a:gd name="connsiteX1" fmla="*/ 60186 w 740832"/>
                <a:gd name="connsiteY1" fmla="*/ 47776 h 47781"/>
                <a:gd name="connsiteX2" fmla="*/ 112723 w 740832"/>
                <a:gd name="connsiteY2" fmla="*/ 47776 h 47781"/>
                <a:gd name="connsiteX3" fmla="*/ 189793 w 740832"/>
                <a:gd name="connsiteY3" fmla="*/ 47776 h 47781"/>
                <a:gd name="connsiteX4" fmla="*/ 282915 w 740832"/>
                <a:gd name="connsiteY4" fmla="*/ 47776 h 47781"/>
                <a:gd name="connsiteX5" fmla="*/ 384060 w 740832"/>
                <a:gd name="connsiteY5" fmla="*/ 47776 h 47781"/>
                <a:gd name="connsiteX6" fmla="*/ 483813 w 740832"/>
                <a:gd name="connsiteY6" fmla="*/ 47776 h 47781"/>
                <a:gd name="connsiteX7" fmla="*/ 574134 w 740832"/>
                <a:gd name="connsiteY7" fmla="*/ 47776 h 47781"/>
                <a:gd name="connsiteX8" fmla="*/ 646812 w 740832"/>
                <a:gd name="connsiteY8" fmla="*/ 47776 h 47781"/>
                <a:gd name="connsiteX9" fmla="*/ 692685 w 740832"/>
                <a:gd name="connsiteY9" fmla="*/ 47776 h 47781"/>
                <a:gd name="connsiteX10" fmla="*/ 703080 w 740832"/>
                <a:gd name="connsiteY10" fmla="*/ 47776 h 47781"/>
                <a:gd name="connsiteX11" fmla="*/ 732208 w 740832"/>
                <a:gd name="connsiteY11" fmla="*/ 34993 h 47781"/>
                <a:gd name="connsiteX12" fmla="*/ 740832 w 740832"/>
                <a:gd name="connsiteY12" fmla="*/ 7111 h 47781"/>
                <a:gd name="connsiteX13" fmla="*/ 733825 w 740832"/>
                <a:gd name="connsiteY13" fmla="*/ 104 h 47781"/>
                <a:gd name="connsiteX14" fmla="*/ 714286 w 740832"/>
                <a:gd name="connsiteY14" fmla="*/ 104 h 47781"/>
                <a:gd name="connsiteX15" fmla="*/ 661417 w 740832"/>
                <a:gd name="connsiteY15" fmla="*/ 104 h 47781"/>
                <a:gd name="connsiteX16" fmla="*/ 583303 w 740832"/>
                <a:gd name="connsiteY16" fmla="*/ 104 h 47781"/>
                <a:gd name="connsiteX17" fmla="*/ 488015 w 740832"/>
                <a:gd name="connsiteY17" fmla="*/ 104 h 47781"/>
                <a:gd name="connsiteX18" fmla="*/ 383187 w 740832"/>
                <a:gd name="connsiteY18" fmla="*/ 104 h 47781"/>
                <a:gd name="connsiteX19" fmla="*/ 277822 w 740832"/>
                <a:gd name="connsiteY19" fmla="*/ 104 h 47781"/>
                <a:gd name="connsiteX20" fmla="*/ 179566 w 740832"/>
                <a:gd name="connsiteY20" fmla="*/ 104 h 47781"/>
                <a:gd name="connsiteX21" fmla="*/ 96500 w 740832"/>
                <a:gd name="connsiteY21" fmla="*/ 104 h 47781"/>
                <a:gd name="connsiteX22" fmla="*/ 36514 w 740832"/>
                <a:gd name="connsiteY22" fmla="*/ 104 h 47781"/>
                <a:gd name="connsiteX23" fmla="*/ 8227 w 740832"/>
                <a:gd name="connsiteY23" fmla="*/ 104 h 47781"/>
                <a:gd name="connsiteX24" fmla="*/ 7007 w 740832"/>
                <a:gd name="connsiteY24" fmla="*/ 104 h 47781"/>
                <a:gd name="connsiteX25" fmla="*/ 0 w 740832"/>
                <a:gd name="connsiteY25" fmla="*/ 7111 h 47781"/>
                <a:gd name="connsiteX26" fmla="*/ 40666 w 740832"/>
                <a:gd name="connsiteY26" fmla="*/ 47776 h 47781"/>
                <a:gd name="connsiteX27" fmla="*/ 40666 w 740832"/>
                <a:gd name="connsiteY27" fmla="*/ 33762 h 47781"/>
                <a:gd name="connsiteX28" fmla="*/ 14014 w 740832"/>
                <a:gd name="connsiteY28" fmla="*/ 7111 h 47781"/>
                <a:gd name="connsiteX29" fmla="*/ 7007 w 740832"/>
                <a:gd name="connsiteY29" fmla="*/ 14118 h 47781"/>
                <a:gd name="connsiteX30" fmla="*/ 26546 w 740832"/>
                <a:gd name="connsiteY30" fmla="*/ 14118 h 47781"/>
                <a:gd name="connsiteX31" fmla="*/ 79415 w 740832"/>
                <a:gd name="connsiteY31" fmla="*/ 14118 h 47781"/>
                <a:gd name="connsiteX32" fmla="*/ 157529 w 740832"/>
                <a:gd name="connsiteY32" fmla="*/ 14118 h 47781"/>
                <a:gd name="connsiteX33" fmla="*/ 252817 w 740832"/>
                <a:gd name="connsiteY33" fmla="*/ 14118 h 47781"/>
                <a:gd name="connsiteX34" fmla="*/ 357645 w 740832"/>
                <a:gd name="connsiteY34" fmla="*/ 14118 h 47781"/>
                <a:gd name="connsiteX35" fmla="*/ 463011 w 740832"/>
                <a:gd name="connsiteY35" fmla="*/ 14118 h 47781"/>
                <a:gd name="connsiteX36" fmla="*/ 561267 w 740832"/>
                <a:gd name="connsiteY36" fmla="*/ 14118 h 47781"/>
                <a:gd name="connsiteX37" fmla="*/ 644332 w 740832"/>
                <a:gd name="connsiteY37" fmla="*/ 14118 h 47781"/>
                <a:gd name="connsiteX38" fmla="*/ 704318 w 740832"/>
                <a:gd name="connsiteY38" fmla="*/ 14118 h 47781"/>
                <a:gd name="connsiteX39" fmla="*/ 732606 w 740832"/>
                <a:gd name="connsiteY39" fmla="*/ 14118 h 47781"/>
                <a:gd name="connsiteX40" fmla="*/ 733825 w 740832"/>
                <a:gd name="connsiteY40" fmla="*/ 14118 h 47781"/>
                <a:gd name="connsiteX41" fmla="*/ 726818 w 740832"/>
                <a:gd name="connsiteY41" fmla="*/ 7111 h 47781"/>
                <a:gd name="connsiteX42" fmla="*/ 717668 w 740832"/>
                <a:gd name="connsiteY42" fmla="*/ 29567 h 47781"/>
                <a:gd name="connsiteX43" fmla="*/ 704256 w 740832"/>
                <a:gd name="connsiteY43" fmla="*/ 33762 h 47781"/>
                <a:gd name="connsiteX44" fmla="*/ 696709 w 740832"/>
                <a:gd name="connsiteY44" fmla="*/ 33762 h 47781"/>
                <a:gd name="connsiteX45" fmla="*/ 655977 w 740832"/>
                <a:gd name="connsiteY45" fmla="*/ 33762 h 47781"/>
                <a:gd name="connsiteX46" fmla="*/ 587973 w 740832"/>
                <a:gd name="connsiteY46" fmla="*/ 33762 h 47781"/>
                <a:gd name="connsiteX47" fmla="*/ 500956 w 740832"/>
                <a:gd name="connsiteY47" fmla="*/ 33762 h 47781"/>
                <a:gd name="connsiteX48" fmla="*/ 403179 w 740832"/>
                <a:gd name="connsiteY48" fmla="*/ 33762 h 47781"/>
                <a:gd name="connsiteX49" fmla="*/ 302896 w 740832"/>
                <a:gd name="connsiteY49" fmla="*/ 33762 h 47781"/>
                <a:gd name="connsiteX50" fmla="*/ 208372 w 740832"/>
                <a:gd name="connsiteY50" fmla="*/ 33762 h 47781"/>
                <a:gd name="connsiteX51" fmla="*/ 127851 w 740832"/>
                <a:gd name="connsiteY51" fmla="*/ 33762 h 47781"/>
                <a:gd name="connsiteX52" fmla="*/ 69600 w 740832"/>
                <a:gd name="connsiteY52" fmla="*/ 33762 h 47781"/>
                <a:gd name="connsiteX53" fmla="*/ 41864 w 740832"/>
                <a:gd name="connsiteY53" fmla="*/ 33762 h 47781"/>
                <a:gd name="connsiteX54" fmla="*/ 40666 w 740832"/>
                <a:gd name="connsiteY54" fmla="*/ 33762 h 47781"/>
                <a:gd name="connsiteX55" fmla="*/ 40666 w 740832"/>
                <a:gd name="connsiteY55" fmla="*/ 47776 h 4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40832" h="47781">
                  <a:moveTo>
                    <a:pt x="40666" y="47776"/>
                  </a:moveTo>
                  <a:cubicBezTo>
                    <a:pt x="47173" y="47776"/>
                    <a:pt x="53680" y="47776"/>
                    <a:pt x="60186" y="47776"/>
                  </a:cubicBezTo>
                  <a:cubicBezTo>
                    <a:pt x="77702" y="47776"/>
                    <a:pt x="95211" y="47776"/>
                    <a:pt x="112723" y="47776"/>
                  </a:cubicBezTo>
                  <a:cubicBezTo>
                    <a:pt x="138414" y="47776"/>
                    <a:pt x="164106" y="47776"/>
                    <a:pt x="189793" y="47776"/>
                  </a:cubicBezTo>
                  <a:cubicBezTo>
                    <a:pt x="220834" y="47776"/>
                    <a:pt x="251875" y="47776"/>
                    <a:pt x="282915" y="47776"/>
                  </a:cubicBezTo>
                  <a:cubicBezTo>
                    <a:pt x="316629" y="47776"/>
                    <a:pt x="350346" y="47776"/>
                    <a:pt x="384060" y="47776"/>
                  </a:cubicBezTo>
                  <a:lnTo>
                    <a:pt x="483813" y="47776"/>
                  </a:lnTo>
                  <a:cubicBezTo>
                    <a:pt x="513922" y="47776"/>
                    <a:pt x="544028" y="47776"/>
                    <a:pt x="574134" y="47776"/>
                  </a:cubicBezTo>
                  <a:cubicBezTo>
                    <a:pt x="598361" y="47776"/>
                    <a:pt x="622585" y="47776"/>
                    <a:pt x="646812" y="47776"/>
                  </a:cubicBezTo>
                  <a:lnTo>
                    <a:pt x="692685" y="47776"/>
                  </a:lnTo>
                  <a:cubicBezTo>
                    <a:pt x="696150" y="47776"/>
                    <a:pt x="699615" y="47787"/>
                    <a:pt x="703080" y="47776"/>
                  </a:cubicBezTo>
                  <a:cubicBezTo>
                    <a:pt x="714221" y="47751"/>
                    <a:pt x="724934" y="43716"/>
                    <a:pt x="732208" y="34993"/>
                  </a:cubicBezTo>
                  <a:cubicBezTo>
                    <a:pt x="739032" y="26810"/>
                    <a:pt x="740832" y="17470"/>
                    <a:pt x="740832" y="7111"/>
                  </a:cubicBezTo>
                  <a:cubicBezTo>
                    <a:pt x="740832" y="3321"/>
                    <a:pt x="737623" y="104"/>
                    <a:pt x="733825" y="104"/>
                  </a:cubicBezTo>
                  <a:cubicBezTo>
                    <a:pt x="727311" y="104"/>
                    <a:pt x="720800" y="104"/>
                    <a:pt x="714286" y="104"/>
                  </a:cubicBezTo>
                  <a:cubicBezTo>
                    <a:pt x="696665" y="104"/>
                    <a:pt x="679043" y="104"/>
                    <a:pt x="661417" y="104"/>
                  </a:cubicBezTo>
                  <a:lnTo>
                    <a:pt x="583303" y="104"/>
                  </a:lnTo>
                  <a:cubicBezTo>
                    <a:pt x="551539" y="104"/>
                    <a:pt x="519779" y="104"/>
                    <a:pt x="488015" y="104"/>
                  </a:cubicBezTo>
                  <a:cubicBezTo>
                    <a:pt x="453071" y="104"/>
                    <a:pt x="418131" y="104"/>
                    <a:pt x="383187" y="104"/>
                  </a:cubicBezTo>
                  <a:cubicBezTo>
                    <a:pt x="348064" y="104"/>
                    <a:pt x="312941" y="104"/>
                    <a:pt x="277822" y="104"/>
                  </a:cubicBezTo>
                  <a:cubicBezTo>
                    <a:pt x="245069" y="104"/>
                    <a:pt x="212315" y="104"/>
                    <a:pt x="179566" y="104"/>
                  </a:cubicBezTo>
                  <a:lnTo>
                    <a:pt x="96500" y="104"/>
                  </a:lnTo>
                  <a:cubicBezTo>
                    <a:pt x="76505" y="104"/>
                    <a:pt x="56509" y="104"/>
                    <a:pt x="36514" y="104"/>
                  </a:cubicBezTo>
                  <a:cubicBezTo>
                    <a:pt x="27097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29545"/>
                    <a:pt x="18546" y="47371"/>
                    <a:pt x="40666" y="47776"/>
                  </a:cubicBezTo>
                  <a:cubicBezTo>
                    <a:pt x="49689" y="47944"/>
                    <a:pt x="49689" y="33927"/>
                    <a:pt x="40666" y="33762"/>
                  </a:cubicBezTo>
                  <a:cubicBezTo>
                    <a:pt x="26122" y="33496"/>
                    <a:pt x="14014" y="2185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cubicBezTo>
                    <a:pt x="13521" y="14118"/>
                    <a:pt x="20032" y="14118"/>
                    <a:pt x="26546" y="14118"/>
                  </a:cubicBezTo>
                  <a:cubicBezTo>
                    <a:pt x="44168" y="14118"/>
                    <a:pt x="61789" y="14118"/>
                    <a:pt x="79415" y="14118"/>
                  </a:cubicBezTo>
                  <a:cubicBezTo>
                    <a:pt x="105453" y="14118"/>
                    <a:pt x="131491" y="14118"/>
                    <a:pt x="157529" y="14118"/>
                  </a:cubicBezTo>
                  <a:lnTo>
                    <a:pt x="252817" y="14118"/>
                  </a:lnTo>
                  <a:cubicBezTo>
                    <a:pt x="287761" y="14118"/>
                    <a:pt x="322701" y="14118"/>
                    <a:pt x="357645" y="14118"/>
                  </a:cubicBezTo>
                  <a:cubicBezTo>
                    <a:pt x="392768" y="14118"/>
                    <a:pt x="427891" y="14118"/>
                    <a:pt x="463011" y="14118"/>
                  </a:cubicBezTo>
                  <a:cubicBezTo>
                    <a:pt x="495764" y="14118"/>
                    <a:pt x="528517" y="14118"/>
                    <a:pt x="561267" y="14118"/>
                  </a:cubicBezTo>
                  <a:cubicBezTo>
                    <a:pt x="588955" y="14118"/>
                    <a:pt x="616644" y="14118"/>
                    <a:pt x="644332" y="14118"/>
                  </a:cubicBezTo>
                  <a:cubicBezTo>
                    <a:pt x="664328" y="14118"/>
                    <a:pt x="684323" y="14118"/>
                    <a:pt x="704318" y="14118"/>
                  </a:cubicBezTo>
                  <a:cubicBezTo>
                    <a:pt x="713669" y="14118"/>
                    <a:pt x="723269" y="14746"/>
                    <a:pt x="732606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15922"/>
                    <a:pt x="725328" y="24042"/>
                    <a:pt x="717668" y="29567"/>
                  </a:cubicBezTo>
                  <a:cubicBezTo>
                    <a:pt x="713684" y="32441"/>
                    <a:pt x="709116" y="33693"/>
                    <a:pt x="704256" y="33762"/>
                  </a:cubicBezTo>
                  <a:cubicBezTo>
                    <a:pt x="701744" y="33799"/>
                    <a:pt x="699224" y="33762"/>
                    <a:pt x="696709" y="33762"/>
                  </a:cubicBezTo>
                  <a:lnTo>
                    <a:pt x="655977" y="33762"/>
                  </a:lnTo>
                  <a:cubicBezTo>
                    <a:pt x="633309" y="33762"/>
                    <a:pt x="610641" y="33762"/>
                    <a:pt x="587973" y="33762"/>
                  </a:cubicBezTo>
                  <a:cubicBezTo>
                    <a:pt x="558966" y="33762"/>
                    <a:pt x="529959" y="33762"/>
                    <a:pt x="500956" y="33762"/>
                  </a:cubicBezTo>
                  <a:lnTo>
                    <a:pt x="403179" y="33762"/>
                  </a:lnTo>
                  <a:cubicBezTo>
                    <a:pt x="369750" y="33762"/>
                    <a:pt x="336325" y="33762"/>
                    <a:pt x="302896" y="33762"/>
                  </a:cubicBezTo>
                  <a:cubicBezTo>
                    <a:pt x="271388" y="33762"/>
                    <a:pt x="239880" y="33762"/>
                    <a:pt x="208372" y="33762"/>
                  </a:cubicBezTo>
                  <a:cubicBezTo>
                    <a:pt x="181530" y="33762"/>
                    <a:pt x="154692" y="33762"/>
                    <a:pt x="127851" y="33762"/>
                  </a:cubicBezTo>
                  <a:cubicBezTo>
                    <a:pt x="108433" y="33762"/>
                    <a:pt x="89014" y="33762"/>
                    <a:pt x="69600" y="33762"/>
                  </a:cubicBezTo>
                  <a:cubicBezTo>
                    <a:pt x="60365" y="33762"/>
                    <a:pt x="51094" y="33525"/>
                    <a:pt x="41864" y="33762"/>
                  </a:cubicBezTo>
                  <a:cubicBezTo>
                    <a:pt x="41466" y="33773"/>
                    <a:pt x="41064" y="33762"/>
                    <a:pt x="40666" y="33762"/>
                  </a:cubicBezTo>
                  <a:cubicBezTo>
                    <a:pt x="31647" y="33762"/>
                    <a:pt x="31632" y="47776"/>
                    <a:pt x="40666" y="4777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400A3A4-06F8-5A47-DF89-665E8CEBC415}"/>
                </a:ext>
              </a:extLst>
            </p:cNvPr>
            <p:cNvSpPr/>
            <p:nvPr/>
          </p:nvSpPr>
          <p:spPr>
            <a:xfrm>
              <a:off x="9178202" y="3254249"/>
              <a:ext cx="160824" cy="137837"/>
            </a:xfrm>
            <a:custGeom>
              <a:avLst/>
              <a:gdLst>
                <a:gd name="connsiteX0" fmla="*/ 10221 w 160824"/>
                <a:gd name="connsiteY0" fmla="*/ 25199 h 137837"/>
                <a:gd name="connsiteX1" fmla="*/ 53578 w 160824"/>
                <a:gd name="connsiteY1" fmla="*/ 14048 h 137837"/>
                <a:gd name="connsiteX2" fmla="*/ 75136 w 160824"/>
                <a:gd name="connsiteY2" fmla="*/ 17889 h 137837"/>
                <a:gd name="connsiteX3" fmla="*/ 97775 w 160824"/>
                <a:gd name="connsiteY3" fmla="*/ 31765 h 137837"/>
                <a:gd name="connsiteX4" fmla="*/ 122020 w 160824"/>
                <a:gd name="connsiteY4" fmla="*/ 50511 h 137837"/>
                <a:gd name="connsiteX5" fmla="*/ 139361 w 160824"/>
                <a:gd name="connsiteY5" fmla="*/ 71419 h 137837"/>
                <a:gd name="connsiteX6" fmla="*/ 145926 w 160824"/>
                <a:gd name="connsiteY6" fmla="*/ 96058 h 137837"/>
                <a:gd name="connsiteX7" fmla="*/ 143359 w 160824"/>
                <a:gd name="connsiteY7" fmla="*/ 121293 h 137837"/>
                <a:gd name="connsiteX8" fmla="*/ 126322 w 160824"/>
                <a:gd name="connsiteY8" fmla="*/ 109137 h 137837"/>
                <a:gd name="connsiteX9" fmla="*/ 105110 w 160824"/>
                <a:gd name="connsiteY9" fmla="*/ 77356 h 137837"/>
                <a:gd name="connsiteX10" fmla="*/ 92301 w 160824"/>
                <a:gd name="connsiteY10" fmla="*/ 82756 h 137837"/>
                <a:gd name="connsiteX11" fmla="*/ 94193 w 160824"/>
                <a:gd name="connsiteY11" fmla="*/ 114279 h 137837"/>
                <a:gd name="connsiteX12" fmla="*/ 78765 w 160824"/>
                <a:gd name="connsiteY12" fmla="*/ 120070 h 137837"/>
                <a:gd name="connsiteX13" fmla="*/ 74606 w 160824"/>
                <a:gd name="connsiteY13" fmla="*/ 100608 h 137837"/>
                <a:gd name="connsiteX14" fmla="*/ 66037 w 160824"/>
                <a:gd name="connsiteY14" fmla="*/ 77980 h 137837"/>
                <a:gd name="connsiteX15" fmla="*/ 54075 w 160824"/>
                <a:gd name="connsiteY15" fmla="*/ 82935 h 137837"/>
                <a:gd name="connsiteX16" fmla="*/ 39239 w 160824"/>
                <a:gd name="connsiteY16" fmla="*/ 121680 h 137837"/>
                <a:gd name="connsiteX17" fmla="*/ 32027 w 160824"/>
                <a:gd name="connsiteY17" fmla="*/ 115699 h 137837"/>
                <a:gd name="connsiteX18" fmla="*/ 29219 w 160824"/>
                <a:gd name="connsiteY18" fmla="*/ 108082 h 137837"/>
                <a:gd name="connsiteX19" fmla="*/ 28500 w 160824"/>
                <a:gd name="connsiteY19" fmla="*/ 102492 h 137837"/>
                <a:gd name="connsiteX20" fmla="*/ 23604 w 160824"/>
                <a:gd name="connsiteY20" fmla="*/ 93875 h 137837"/>
                <a:gd name="connsiteX21" fmla="*/ 14986 w 160824"/>
                <a:gd name="connsiteY21" fmla="*/ 98768 h 137837"/>
                <a:gd name="connsiteX22" fmla="*/ 38899 w 160824"/>
                <a:gd name="connsiteY22" fmla="*/ 135946 h 137837"/>
                <a:gd name="connsiteX23" fmla="*/ 62316 w 160824"/>
                <a:gd name="connsiteY23" fmla="*/ 118777 h 137837"/>
                <a:gd name="connsiteX24" fmla="*/ 68089 w 160824"/>
                <a:gd name="connsiteY24" fmla="*/ 82935 h 137837"/>
                <a:gd name="connsiteX25" fmla="*/ 56127 w 160824"/>
                <a:gd name="connsiteY25" fmla="*/ 87890 h 137837"/>
                <a:gd name="connsiteX26" fmla="*/ 61330 w 160824"/>
                <a:gd name="connsiteY26" fmla="*/ 112435 h 137837"/>
                <a:gd name="connsiteX27" fmla="*/ 79916 w 160824"/>
                <a:gd name="connsiteY27" fmla="*/ 135230 h 137837"/>
                <a:gd name="connsiteX28" fmla="*/ 106564 w 160824"/>
                <a:gd name="connsiteY28" fmla="*/ 120858 h 137837"/>
                <a:gd name="connsiteX29" fmla="*/ 105815 w 160824"/>
                <a:gd name="connsiteY29" fmla="*/ 79032 h 137837"/>
                <a:gd name="connsiteX30" fmla="*/ 93010 w 160824"/>
                <a:gd name="connsiteY30" fmla="*/ 84429 h 137837"/>
                <a:gd name="connsiteX31" fmla="*/ 115228 w 160824"/>
                <a:gd name="connsiteY31" fmla="*/ 117726 h 137837"/>
                <a:gd name="connsiteX32" fmla="*/ 138977 w 160824"/>
                <a:gd name="connsiteY32" fmla="*/ 137826 h 137837"/>
                <a:gd name="connsiteX33" fmla="*/ 159863 w 160824"/>
                <a:gd name="connsiteY33" fmla="*/ 117740 h 137837"/>
                <a:gd name="connsiteX34" fmla="*/ 158089 w 160824"/>
                <a:gd name="connsiteY34" fmla="*/ 83998 h 137837"/>
                <a:gd name="connsiteX35" fmla="*/ 146364 w 160824"/>
                <a:gd name="connsiteY35" fmla="*/ 55623 h 137837"/>
                <a:gd name="connsiteX36" fmla="*/ 119921 w 160824"/>
                <a:gd name="connsiteY36" fmla="*/ 31275 h 137837"/>
                <a:gd name="connsiteX37" fmla="*/ 65175 w 160824"/>
                <a:gd name="connsiteY37" fmla="*/ 1064 h 137837"/>
                <a:gd name="connsiteX38" fmla="*/ 3148 w 160824"/>
                <a:gd name="connsiteY38" fmla="*/ 13099 h 137837"/>
                <a:gd name="connsiteX39" fmla="*/ 10221 w 160824"/>
                <a:gd name="connsiteY39" fmla="*/ 25199 h 137837"/>
                <a:gd name="connsiteX40" fmla="*/ 10221 w 160824"/>
                <a:gd name="connsiteY40" fmla="*/ 25199 h 13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0824" h="137837">
                  <a:moveTo>
                    <a:pt x="10221" y="25199"/>
                  </a:moveTo>
                  <a:cubicBezTo>
                    <a:pt x="22753" y="16633"/>
                    <a:pt x="38604" y="13672"/>
                    <a:pt x="53578" y="14048"/>
                  </a:cubicBezTo>
                  <a:cubicBezTo>
                    <a:pt x="60903" y="14234"/>
                    <a:pt x="68242" y="15322"/>
                    <a:pt x="75136" y="17889"/>
                  </a:cubicBezTo>
                  <a:cubicBezTo>
                    <a:pt x="83406" y="20971"/>
                    <a:pt x="90801" y="26477"/>
                    <a:pt x="97775" y="31765"/>
                  </a:cubicBezTo>
                  <a:cubicBezTo>
                    <a:pt x="105906" y="37932"/>
                    <a:pt x="114086" y="44092"/>
                    <a:pt x="122020" y="50511"/>
                  </a:cubicBezTo>
                  <a:cubicBezTo>
                    <a:pt x="129312" y="56411"/>
                    <a:pt x="135289" y="62904"/>
                    <a:pt x="139361" y="71419"/>
                  </a:cubicBezTo>
                  <a:cubicBezTo>
                    <a:pt x="143008" y="79050"/>
                    <a:pt x="144988" y="87682"/>
                    <a:pt x="145926" y="96058"/>
                  </a:cubicBezTo>
                  <a:cubicBezTo>
                    <a:pt x="146740" y="103368"/>
                    <a:pt x="148818" y="115279"/>
                    <a:pt x="143359" y="121293"/>
                  </a:cubicBezTo>
                  <a:cubicBezTo>
                    <a:pt x="136071" y="129315"/>
                    <a:pt x="129564" y="113997"/>
                    <a:pt x="126322" y="109137"/>
                  </a:cubicBezTo>
                  <a:cubicBezTo>
                    <a:pt x="119252" y="98545"/>
                    <a:pt x="112180" y="87948"/>
                    <a:pt x="105110" y="77356"/>
                  </a:cubicBezTo>
                  <a:cubicBezTo>
                    <a:pt x="100871" y="71002"/>
                    <a:pt x="89932" y="74796"/>
                    <a:pt x="92301" y="82756"/>
                  </a:cubicBezTo>
                  <a:cubicBezTo>
                    <a:pt x="95106" y="92169"/>
                    <a:pt x="99589" y="104957"/>
                    <a:pt x="94193" y="114279"/>
                  </a:cubicBezTo>
                  <a:cubicBezTo>
                    <a:pt x="91586" y="118781"/>
                    <a:pt x="83739" y="124280"/>
                    <a:pt x="78765" y="120070"/>
                  </a:cubicBezTo>
                  <a:cubicBezTo>
                    <a:pt x="73789" y="115849"/>
                    <a:pt x="74950" y="106373"/>
                    <a:pt x="74606" y="100608"/>
                  </a:cubicBezTo>
                  <a:cubicBezTo>
                    <a:pt x="74117" y="92312"/>
                    <a:pt x="72642" y="83717"/>
                    <a:pt x="66037" y="77980"/>
                  </a:cubicBezTo>
                  <a:cubicBezTo>
                    <a:pt x="61651" y="74172"/>
                    <a:pt x="53958" y="76520"/>
                    <a:pt x="54075" y="82935"/>
                  </a:cubicBezTo>
                  <a:cubicBezTo>
                    <a:pt x="54308" y="95748"/>
                    <a:pt x="54867" y="117013"/>
                    <a:pt x="39239" y="121680"/>
                  </a:cubicBezTo>
                  <a:cubicBezTo>
                    <a:pt x="35938" y="122662"/>
                    <a:pt x="34131" y="119697"/>
                    <a:pt x="32027" y="115699"/>
                  </a:cubicBezTo>
                  <a:cubicBezTo>
                    <a:pt x="30757" y="113293"/>
                    <a:pt x="29866" y="110726"/>
                    <a:pt x="29219" y="108082"/>
                  </a:cubicBezTo>
                  <a:cubicBezTo>
                    <a:pt x="28825" y="106465"/>
                    <a:pt x="28383" y="103332"/>
                    <a:pt x="28500" y="102492"/>
                  </a:cubicBezTo>
                  <a:cubicBezTo>
                    <a:pt x="29015" y="98716"/>
                    <a:pt x="27584" y="95014"/>
                    <a:pt x="23604" y="93875"/>
                  </a:cubicBezTo>
                  <a:cubicBezTo>
                    <a:pt x="20343" y="92940"/>
                    <a:pt x="15497" y="95021"/>
                    <a:pt x="14986" y="98768"/>
                  </a:cubicBezTo>
                  <a:cubicBezTo>
                    <a:pt x="13124" y="112351"/>
                    <a:pt x="21624" y="137622"/>
                    <a:pt x="38899" y="135946"/>
                  </a:cubicBezTo>
                  <a:cubicBezTo>
                    <a:pt x="49014" y="134964"/>
                    <a:pt x="57649" y="127475"/>
                    <a:pt x="62316" y="118777"/>
                  </a:cubicBezTo>
                  <a:cubicBezTo>
                    <a:pt x="68206" y="107794"/>
                    <a:pt x="68311" y="95076"/>
                    <a:pt x="68089" y="82935"/>
                  </a:cubicBezTo>
                  <a:lnTo>
                    <a:pt x="56127" y="87890"/>
                  </a:lnTo>
                  <a:cubicBezTo>
                    <a:pt x="62590" y="93502"/>
                    <a:pt x="60406" y="104789"/>
                    <a:pt x="61330" y="112435"/>
                  </a:cubicBezTo>
                  <a:cubicBezTo>
                    <a:pt x="62630" y="123203"/>
                    <a:pt x="68118" y="133649"/>
                    <a:pt x="79916" y="135230"/>
                  </a:cubicBezTo>
                  <a:cubicBezTo>
                    <a:pt x="90567" y="136654"/>
                    <a:pt x="101444" y="130049"/>
                    <a:pt x="106564" y="120858"/>
                  </a:cubicBezTo>
                  <a:cubicBezTo>
                    <a:pt x="113753" y="107954"/>
                    <a:pt x="109755" y="92254"/>
                    <a:pt x="105815" y="79032"/>
                  </a:cubicBezTo>
                  <a:lnTo>
                    <a:pt x="93010" y="84429"/>
                  </a:lnTo>
                  <a:cubicBezTo>
                    <a:pt x="100415" y="95529"/>
                    <a:pt x="107823" y="106625"/>
                    <a:pt x="115228" y="117726"/>
                  </a:cubicBezTo>
                  <a:cubicBezTo>
                    <a:pt x="120965" y="126317"/>
                    <a:pt x="126939" y="138246"/>
                    <a:pt x="138977" y="137826"/>
                  </a:cubicBezTo>
                  <a:cubicBezTo>
                    <a:pt x="150059" y="137436"/>
                    <a:pt x="157899" y="128030"/>
                    <a:pt x="159863" y="117740"/>
                  </a:cubicBezTo>
                  <a:cubicBezTo>
                    <a:pt x="161937" y="106881"/>
                    <a:pt x="160334" y="94718"/>
                    <a:pt x="158089" y="83998"/>
                  </a:cubicBezTo>
                  <a:cubicBezTo>
                    <a:pt x="156000" y="74007"/>
                    <a:pt x="152290" y="63995"/>
                    <a:pt x="146364" y="55623"/>
                  </a:cubicBezTo>
                  <a:cubicBezTo>
                    <a:pt x="139302" y="45651"/>
                    <a:pt x="129484" y="38651"/>
                    <a:pt x="119921" y="31275"/>
                  </a:cubicBezTo>
                  <a:cubicBezTo>
                    <a:pt x="103131" y="18316"/>
                    <a:pt x="86879" y="4171"/>
                    <a:pt x="65175" y="1064"/>
                  </a:cubicBezTo>
                  <a:cubicBezTo>
                    <a:pt x="44475" y="-1898"/>
                    <a:pt x="20730" y="1078"/>
                    <a:pt x="3148" y="13099"/>
                  </a:cubicBezTo>
                  <a:cubicBezTo>
                    <a:pt x="-4253" y="18159"/>
                    <a:pt x="2750" y="30308"/>
                    <a:pt x="10221" y="25199"/>
                  </a:cubicBezTo>
                  <a:lnTo>
                    <a:pt x="10221" y="2519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F07DFEF-F5E7-D0DE-985D-6847727F79DC}"/>
                </a:ext>
              </a:extLst>
            </p:cNvPr>
            <p:cNvSpPr/>
            <p:nvPr/>
          </p:nvSpPr>
          <p:spPr>
            <a:xfrm>
              <a:off x="9228481" y="3314436"/>
              <a:ext cx="18945" cy="46371"/>
            </a:xfrm>
            <a:custGeom>
              <a:avLst/>
              <a:gdLst>
                <a:gd name="connsiteX0" fmla="*/ 276 w 18945"/>
                <a:gd name="connsiteY0" fmla="*/ 8909 h 46371"/>
                <a:gd name="connsiteX1" fmla="*/ 3836 w 18945"/>
                <a:gd name="connsiteY1" fmla="*/ 24585 h 46371"/>
                <a:gd name="connsiteX2" fmla="*/ 4106 w 18945"/>
                <a:gd name="connsiteY2" fmla="*/ 26421 h 46371"/>
                <a:gd name="connsiteX3" fmla="*/ 4168 w 18945"/>
                <a:gd name="connsiteY3" fmla="*/ 27013 h 46371"/>
                <a:gd name="connsiteX4" fmla="*/ 4584 w 18945"/>
                <a:gd name="connsiteY4" fmla="*/ 31325 h 46371"/>
                <a:gd name="connsiteX5" fmla="*/ 4931 w 18945"/>
                <a:gd name="connsiteY5" fmla="*/ 39358 h 46371"/>
                <a:gd name="connsiteX6" fmla="*/ 11938 w 18945"/>
                <a:gd name="connsiteY6" fmla="*/ 46365 h 46371"/>
                <a:gd name="connsiteX7" fmla="*/ 18945 w 18945"/>
                <a:gd name="connsiteY7" fmla="*/ 39358 h 46371"/>
                <a:gd name="connsiteX8" fmla="*/ 13789 w 18945"/>
                <a:gd name="connsiteY8" fmla="*/ 5185 h 46371"/>
                <a:gd name="connsiteX9" fmla="*/ 5168 w 18945"/>
                <a:gd name="connsiteY9" fmla="*/ 292 h 46371"/>
                <a:gd name="connsiteX10" fmla="*/ 276 w 18945"/>
                <a:gd name="connsiteY10" fmla="*/ 8909 h 46371"/>
                <a:gd name="connsiteX11" fmla="*/ 276 w 18945"/>
                <a:gd name="connsiteY11" fmla="*/ 8909 h 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945" h="46371">
                  <a:moveTo>
                    <a:pt x="276" y="8909"/>
                  </a:moveTo>
                  <a:cubicBezTo>
                    <a:pt x="1813" y="14050"/>
                    <a:pt x="3018" y="19283"/>
                    <a:pt x="3836" y="24585"/>
                  </a:cubicBezTo>
                  <a:cubicBezTo>
                    <a:pt x="3931" y="25194"/>
                    <a:pt x="4018" y="25808"/>
                    <a:pt x="4106" y="26421"/>
                  </a:cubicBezTo>
                  <a:cubicBezTo>
                    <a:pt x="3883" y="24837"/>
                    <a:pt x="4128" y="26670"/>
                    <a:pt x="4168" y="27013"/>
                  </a:cubicBezTo>
                  <a:cubicBezTo>
                    <a:pt x="4332" y="28448"/>
                    <a:pt x="4471" y="29883"/>
                    <a:pt x="4584" y="31325"/>
                  </a:cubicBezTo>
                  <a:cubicBezTo>
                    <a:pt x="4792" y="33998"/>
                    <a:pt x="4902" y="36678"/>
                    <a:pt x="4931" y="39358"/>
                  </a:cubicBezTo>
                  <a:cubicBezTo>
                    <a:pt x="4968" y="43021"/>
                    <a:pt x="8126" y="46537"/>
                    <a:pt x="11938" y="46365"/>
                  </a:cubicBezTo>
                  <a:cubicBezTo>
                    <a:pt x="15699" y="46197"/>
                    <a:pt x="18985" y="43287"/>
                    <a:pt x="18945" y="39358"/>
                  </a:cubicBezTo>
                  <a:cubicBezTo>
                    <a:pt x="18825" y="27820"/>
                    <a:pt x="17101" y="16241"/>
                    <a:pt x="13789" y="5185"/>
                  </a:cubicBezTo>
                  <a:cubicBezTo>
                    <a:pt x="12738" y="1676"/>
                    <a:pt x="8827" y="-891"/>
                    <a:pt x="5168" y="292"/>
                  </a:cubicBezTo>
                  <a:cubicBezTo>
                    <a:pt x="1623" y="1439"/>
                    <a:pt x="-853" y="5148"/>
                    <a:pt x="276" y="8909"/>
                  </a:cubicBezTo>
                  <a:lnTo>
                    <a:pt x="276" y="890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8B844FFE-4D72-4C6C-C800-9C8589216CFA}"/>
                </a:ext>
              </a:extLst>
            </p:cNvPr>
            <p:cNvSpPr/>
            <p:nvPr/>
          </p:nvSpPr>
          <p:spPr>
            <a:xfrm>
              <a:off x="9261109" y="3309255"/>
              <a:ext cx="25401" cy="41085"/>
            </a:xfrm>
            <a:custGeom>
              <a:avLst/>
              <a:gdLst>
                <a:gd name="connsiteX0" fmla="*/ 898 w 25401"/>
                <a:gd name="connsiteY0" fmla="*/ 10530 h 41085"/>
                <a:gd name="connsiteX1" fmla="*/ 12403 w 25401"/>
                <a:gd name="connsiteY1" fmla="*/ 37631 h 41085"/>
                <a:gd name="connsiteX2" fmla="*/ 16591 w 25401"/>
                <a:gd name="connsiteY2" fmla="*/ 40851 h 41085"/>
                <a:gd name="connsiteX3" fmla="*/ 21988 w 25401"/>
                <a:gd name="connsiteY3" fmla="*/ 40143 h 41085"/>
                <a:gd name="connsiteX4" fmla="*/ 25209 w 25401"/>
                <a:gd name="connsiteY4" fmla="*/ 35955 h 41085"/>
                <a:gd name="connsiteX5" fmla="*/ 24504 w 25401"/>
                <a:gd name="connsiteY5" fmla="*/ 30554 h 41085"/>
                <a:gd name="connsiteX6" fmla="*/ 13002 w 25401"/>
                <a:gd name="connsiteY6" fmla="*/ 3457 h 41085"/>
                <a:gd name="connsiteX7" fmla="*/ 8814 w 25401"/>
                <a:gd name="connsiteY7" fmla="*/ 237 h 41085"/>
                <a:gd name="connsiteX8" fmla="*/ 3413 w 25401"/>
                <a:gd name="connsiteY8" fmla="*/ 942 h 41085"/>
                <a:gd name="connsiteX9" fmla="*/ 193 w 25401"/>
                <a:gd name="connsiteY9" fmla="*/ 5130 h 41085"/>
                <a:gd name="connsiteX10" fmla="*/ 898 w 25401"/>
                <a:gd name="connsiteY10" fmla="*/ 10530 h 41085"/>
                <a:gd name="connsiteX11" fmla="*/ 898 w 25401"/>
                <a:gd name="connsiteY11" fmla="*/ 10530 h 4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1" h="41085">
                  <a:moveTo>
                    <a:pt x="898" y="10530"/>
                  </a:moveTo>
                  <a:cubicBezTo>
                    <a:pt x="4732" y="19564"/>
                    <a:pt x="8569" y="28597"/>
                    <a:pt x="12403" y="37631"/>
                  </a:cubicBezTo>
                  <a:cubicBezTo>
                    <a:pt x="13039" y="39128"/>
                    <a:pt x="15105" y="40442"/>
                    <a:pt x="16591" y="40851"/>
                  </a:cubicBezTo>
                  <a:cubicBezTo>
                    <a:pt x="18267" y="41311"/>
                    <a:pt x="20502" y="41103"/>
                    <a:pt x="21988" y="40143"/>
                  </a:cubicBezTo>
                  <a:cubicBezTo>
                    <a:pt x="23485" y="39179"/>
                    <a:pt x="24803" y="37744"/>
                    <a:pt x="25209" y="35955"/>
                  </a:cubicBezTo>
                  <a:cubicBezTo>
                    <a:pt x="25658" y="33990"/>
                    <a:pt x="25282" y="32391"/>
                    <a:pt x="24504" y="30554"/>
                  </a:cubicBezTo>
                  <a:cubicBezTo>
                    <a:pt x="20670" y="21524"/>
                    <a:pt x="16836" y="12491"/>
                    <a:pt x="13002" y="3457"/>
                  </a:cubicBezTo>
                  <a:cubicBezTo>
                    <a:pt x="12363" y="1957"/>
                    <a:pt x="10300" y="646"/>
                    <a:pt x="8814" y="237"/>
                  </a:cubicBezTo>
                  <a:cubicBezTo>
                    <a:pt x="7134" y="-227"/>
                    <a:pt x="4903" y="-19"/>
                    <a:pt x="3413" y="942"/>
                  </a:cubicBezTo>
                  <a:cubicBezTo>
                    <a:pt x="1916" y="1906"/>
                    <a:pt x="598" y="3344"/>
                    <a:pt x="193" y="5130"/>
                  </a:cubicBezTo>
                  <a:cubicBezTo>
                    <a:pt x="-256" y="7094"/>
                    <a:pt x="120" y="8693"/>
                    <a:pt x="898" y="10530"/>
                  </a:cubicBezTo>
                  <a:lnTo>
                    <a:pt x="898" y="1053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0A11BF6F-0B06-E50D-8E9D-5AEF6187A664}"/>
                </a:ext>
              </a:extLst>
            </p:cNvPr>
            <p:cNvSpPr/>
            <p:nvPr/>
          </p:nvSpPr>
          <p:spPr>
            <a:xfrm>
              <a:off x="9094396" y="3393538"/>
              <a:ext cx="37404" cy="32805"/>
            </a:xfrm>
            <a:custGeom>
              <a:avLst/>
              <a:gdLst>
                <a:gd name="connsiteX0" fmla="*/ 20864 w 37404"/>
                <a:gd name="connsiteY0" fmla="*/ 2057 h 32805"/>
                <a:gd name="connsiteX1" fmla="*/ 2037 w 37404"/>
                <a:gd name="connsiteY1" fmla="*/ 16857 h 32805"/>
                <a:gd name="connsiteX2" fmla="*/ 233 w 37404"/>
                <a:gd name="connsiteY2" fmla="*/ 19949 h 32805"/>
                <a:gd name="connsiteX3" fmla="*/ 587 w 37404"/>
                <a:gd name="connsiteY3" fmla="*/ 24510 h 32805"/>
                <a:gd name="connsiteX4" fmla="*/ 6992 w 37404"/>
                <a:gd name="connsiteY4" fmla="*/ 28819 h 32805"/>
                <a:gd name="connsiteX5" fmla="*/ 15770 w 37404"/>
                <a:gd name="connsiteY5" fmla="*/ 29443 h 32805"/>
                <a:gd name="connsiteX6" fmla="*/ 13908 w 37404"/>
                <a:gd name="connsiteY6" fmla="*/ 29191 h 32805"/>
                <a:gd name="connsiteX7" fmla="*/ 28024 w 37404"/>
                <a:gd name="connsiteY7" fmla="*/ 32535 h 32805"/>
                <a:gd name="connsiteX8" fmla="*/ 35937 w 37404"/>
                <a:gd name="connsiteY8" fmla="*/ 29315 h 32805"/>
                <a:gd name="connsiteX9" fmla="*/ 36839 w 37404"/>
                <a:gd name="connsiteY9" fmla="*/ 22005 h 32805"/>
                <a:gd name="connsiteX10" fmla="*/ 34378 w 37404"/>
                <a:gd name="connsiteY10" fmla="*/ 17415 h 32805"/>
                <a:gd name="connsiteX11" fmla="*/ 31851 w 37404"/>
                <a:gd name="connsiteY11" fmla="*/ 14447 h 32805"/>
                <a:gd name="connsiteX12" fmla="*/ 31303 w 37404"/>
                <a:gd name="connsiteY12" fmla="*/ 13811 h 32805"/>
                <a:gd name="connsiteX13" fmla="*/ 31833 w 37404"/>
                <a:gd name="connsiteY13" fmla="*/ 14494 h 32805"/>
                <a:gd name="connsiteX14" fmla="*/ 31091 w 37404"/>
                <a:gd name="connsiteY14" fmla="*/ 13187 h 32805"/>
                <a:gd name="connsiteX15" fmla="*/ 31800 w 37404"/>
                <a:gd name="connsiteY15" fmla="*/ 14859 h 32805"/>
                <a:gd name="connsiteX16" fmla="*/ 31551 w 37404"/>
                <a:gd name="connsiteY16" fmla="*/ 13903 h 32805"/>
                <a:gd name="connsiteX17" fmla="*/ 31803 w 37404"/>
                <a:gd name="connsiteY17" fmla="*/ 15765 h 32805"/>
                <a:gd name="connsiteX18" fmla="*/ 31825 w 37404"/>
                <a:gd name="connsiteY18" fmla="*/ 14980 h 32805"/>
                <a:gd name="connsiteX19" fmla="*/ 31573 w 37404"/>
                <a:gd name="connsiteY19" fmla="*/ 16842 h 32805"/>
                <a:gd name="connsiteX20" fmla="*/ 31741 w 37404"/>
                <a:gd name="connsiteY20" fmla="*/ 16240 h 32805"/>
                <a:gd name="connsiteX21" fmla="*/ 24986 w 37404"/>
                <a:gd name="connsiteY21" fmla="*/ 21384 h 32805"/>
                <a:gd name="connsiteX22" fmla="*/ 25651 w 37404"/>
                <a:gd name="connsiteY22" fmla="*/ 21428 h 32805"/>
                <a:gd name="connsiteX23" fmla="*/ 23789 w 37404"/>
                <a:gd name="connsiteY23" fmla="*/ 21176 h 32805"/>
                <a:gd name="connsiteX24" fmla="*/ 25391 w 37404"/>
                <a:gd name="connsiteY24" fmla="*/ 21596 h 32805"/>
                <a:gd name="connsiteX25" fmla="*/ 23719 w 37404"/>
                <a:gd name="connsiteY25" fmla="*/ 20891 h 32805"/>
                <a:gd name="connsiteX26" fmla="*/ 24614 w 37404"/>
                <a:gd name="connsiteY26" fmla="*/ 21340 h 32805"/>
                <a:gd name="connsiteX27" fmla="*/ 24132 w 37404"/>
                <a:gd name="connsiteY27" fmla="*/ 20939 h 32805"/>
                <a:gd name="connsiteX28" fmla="*/ 24720 w 37404"/>
                <a:gd name="connsiteY28" fmla="*/ 21527 h 32805"/>
                <a:gd name="connsiteX29" fmla="*/ 24376 w 37404"/>
                <a:gd name="connsiteY29" fmla="*/ 21205 h 32805"/>
                <a:gd name="connsiteX30" fmla="*/ 33965 w 37404"/>
                <a:gd name="connsiteY30" fmla="*/ 23717 h 32805"/>
                <a:gd name="connsiteX31" fmla="*/ 36477 w 37404"/>
                <a:gd name="connsiteY31" fmla="*/ 14133 h 32805"/>
                <a:gd name="connsiteX32" fmla="*/ 24986 w 37404"/>
                <a:gd name="connsiteY32" fmla="*/ 7370 h 32805"/>
                <a:gd name="connsiteX33" fmla="*/ 18227 w 37404"/>
                <a:gd name="connsiteY33" fmla="*/ 12515 h 32805"/>
                <a:gd name="connsiteX34" fmla="*/ 21174 w 37404"/>
                <a:gd name="connsiteY34" fmla="*/ 23444 h 32805"/>
                <a:gd name="connsiteX35" fmla="*/ 23161 w 37404"/>
                <a:gd name="connsiteY35" fmla="*/ 25715 h 32805"/>
                <a:gd name="connsiteX36" fmla="*/ 23628 w 37404"/>
                <a:gd name="connsiteY36" fmla="*/ 26255 h 32805"/>
                <a:gd name="connsiteX37" fmla="*/ 23098 w 37404"/>
                <a:gd name="connsiteY37" fmla="*/ 25561 h 32805"/>
                <a:gd name="connsiteX38" fmla="*/ 23847 w 37404"/>
                <a:gd name="connsiteY38" fmla="*/ 26847 h 32805"/>
                <a:gd name="connsiteX39" fmla="*/ 23139 w 37404"/>
                <a:gd name="connsiteY39" fmla="*/ 25171 h 32805"/>
                <a:gd name="connsiteX40" fmla="*/ 23394 w 37404"/>
                <a:gd name="connsiteY40" fmla="*/ 26105 h 32805"/>
                <a:gd name="connsiteX41" fmla="*/ 23142 w 37404"/>
                <a:gd name="connsiteY41" fmla="*/ 24243 h 32805"/>
                <a:gd name="connsiteX42" fmla="*/ 23128 w 37404"/>
                <a:gd name="connsiteY42" fmla="*/ 25003 h 32805"/>
                <a:gd name="connsiteX43" fmla="*/ 23380 w 37404"/>
                <a:gd name="connsiteY43" fmla="*/ 23140 h 32805"/>
                <a:gd name="connsiteX44" fmla="*/ 23215 w 37404"/>
                <a:gd name="connsiteY44" fmla="*/ 23721 h 32805"/>
                <a:gd name="connsiteX45" fmla="*/ 23924 w 37404"/>
                <a:gd name="connsiteY45" fmla="*/ 22045 h 32805"/>
                <a:gd name="connsiteX46" fmla="*/ 23836 w 37404"/>
                <a:gd name="connsiteY46" fmla="*/ 22242 h 32805"/>
                <a:gd name="connsiteX47" fmla="*/ 31749 w 37404"/>
                <a:gd name="connsiteY47" fmla="*/ 19022 h 32805"/>
                <a:gd name="connsiteX48" fmla="*/ 6992 w 37404"/>
                <a:gd name="connsiteY48" fmla="*/ 14804 h 32805"/>
                <a:gd name="connsiteX49" fmla="*/ 11947 w 37404"/>
                <a:gd name="connsiteY49" fmla="*/ 26766 h 32805"/>
                <a:gd name="connsiteX50" fmla="*/ 30774 w 37404"/>
                <a:gd name="connsiteY50" fmla="*/ 11967 h 32805"/>
                <a:gd name="connsiteX51" fmla="*/ 32826 w 37404"/>
                <a:gd name="connsiteY51" fmla="*/ 7012 h 32805"/>
                <a:gd name="connsiteX52" fmla="*/ 30774 w 37404"/>
                <a:gd name="connsiteY52" fmla="*/ 2057 h 32805"/>
                <a:gd name="connsiteX53" fmla="*/ 25819 w 37404"/>
                <a:gd name="connsiteY53" fmla="*/ 5 h 32805"/>
                <a:gd name="connsiteX54" fmla="*/ 20864 w 37404"/>
                <a:gd name="connsiteY54" fmla="*/ 2057 h 32805"/>
                <a:gd name="connsiteX55" fmla="*/ 20864 w 37404"/>
                <a:gd name="connsiteY55" fmla="*/ 2057 h 3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7404" h="32805">
                  <a:moveTo>
                    <a:pt x="20864" y="2057"/>
                  </a:moveTo>
                  <a:cubicBezTo>
                    <a:pt x="14587" y="6990"/>
                    <a:pt x="8310" y="11924"/>
                    <a:pt x="2037" y="16857"/>
                  </a:cubicBezTo>
                  <a:cubicBezTo>
                    <a:pt x="1194" y="17517"/>
                    <a:pt x="511" y="18941"/>
                    <a:pt x="233" y="19949"/>
                  </a:cubicBezTo>
                  <a:cubicBezTo>
                    <a:pt x="-187" y="21475"/>
                    <a:pt x="-22" y="23071"/>
                    <a:pt x="587" y="24510"/>
                  </a:cubicBezTo>
                  <a:cubicBezTo>
                    <a:pt x="1672" y="27080"/>
                    <a:pt x="4170" y="28786"/>
                    <a:pt x="6992" y="28819"/>
                  </a:cubicBezTo>
                  <a:cubicBezTo>
                    <a:pt x="9928" y="28855"/>
                    <a:pt x="12856" y="29063"/>
                    <a:pt x="15770" y="29443"/>
                  </a:cubicBezTo>
                  <a:lnTo>
                    <a:pt x="13908" y="29191"/>
                  </a:lnTo>
                  <a:cubicBezTo>
                    <a:pt x="18717" y="29844"/>
                    <a:pt x="23434" y="30962"/>
                    <a:pt x="28024" y="32535"/>
                  </a:cubicBezTo>
                  <a:cubicBezTo>
                    <a:pt x="30657" y="33441"/>
                    <a:pt x="34765" y="31995"/>
                    <a:pt x="35937" y="29315"/>
                  </a:cubicBezTo>
                  <a:cubicBezTo>
                    <a:pt x="36985" y="26927"/>
                    <a:pt x="37565" y="24601"/>
                    <a:pt x="36839" y="22005"/>
                  </a:cubicBezTo>
                  <a:cubicBezTo>
                    <a:pt x="36335" y="20201"/>
                    <a:pt x="35491" y="18854"/>
                    <a:pt x="34378" y="17415"/>
                  </a:cubicBezTo>
                  <a:cubicBezTo>
                    <a:pt x="33578" y="16382"/>
                    <a:pt x="32713" y="15429"/>
                    <a:pt x="31851" y="14447"/>
                  </a:cubicBezTo>
                  <a:cubicBezTo>
                    <a:pt x="31665" y="14238"/>
                    <a:pt x="31486" y="14023"/>
                    <a:pt x="31303" y="13811"/>
                  </a:cubicBezTo>
                  <a:cubicBezTo>
                    <a:pt x="30642" y="13037"/>
                    <a:pt x="32399" y="15381"/>
                    <a:pt x="31833" y="14494"/>
                  </a:cubicBezTo>
                  <a:cubicBezTo>
                    <a:pt x="31559" y="14063"/>
                    <a:pt x="31296" y="13658"/>
                    <a:pt x="31091" y="13187"/>
                  </a:cubicBezTo>
                  <a:lnTo>
                    <a:pt x="31800" y="14859"/>
                  </a:lnTo>
                  <a:cubicBezTo>
                    <a:pt x="31683" y="14545"/>
                    <a:pt x="31599" y="14235"/>
                    <a:pt x="31551" y="13903"/>
                  </a:cubicBezTo>
                  <a:lnTo>
                    <a:pt x="31803" y="15765"/>
                  </a:lnTo>
                  <a:cubicBezTo>
                    <a:pt x="31781" y="15498"/>
                    <a:pt x="31789" y="15243"/>
                    <a:pt x="31825" y="14980"/>
                  </a:cubicBezTo>
                  <a:lnTo>
                    <a:pt x="31573" y="16842"/>
                  </a:lnTo>
                  <a:cubicBezTo>
                    <a:pt x="31617" y="16630"/>
                    <a:pt x="31672" y="16440"/>
                    <a:pt x="31741" y="16240"/>
                  </a:cubicBezTo>
                  <a:cubicBezTo>
                    <a:pt x="29488" y="17956"/>
                    <a:pt x="27235" y="19668"/>
                    <a:pt x="24986" y="21384"/>
                  </a:cubicBezTo>
                  <a:cubicBezTo>
                    <a:pt x="25209" y="21384"/>
                    <a:pt x="25428" y="21399"/>
                    <a:pt x="25651" y="21428"/>
                  </a:cubicBezTo>
                  <a:lnTo>
                    <a:pt x="23789" y="21176"/>
                  </a:lnTo>
                  <a:cubicBezTo>
                    <a:pt x="24347" y="21260"/>
                    <a:pt x="24866" y="21395"/>
                    <a:pt x="25391" y="21596"/>
                  </a:cubicBezTo>
                  <a:lnTo>
                    <a:pt x="23719" y="20891"/>
                  </a:lnTo>
                  <a:cubicBezTo>
                    <a:pt x="24030" y="21026"/>
                    <a:pt x="24314" y="21180"/>
                    <a:pt x="24614" y="21340"/>
                  </a:cubicBezTo>
                  <a:cubicBezTo>
                    <a:pt x="25585" y="21863"/>
                    <a:pt x="23580" y="20373"/>
                    <a:pt x="24132" y="20939"/>
                  </a:cubicBezTo>
                  <a:cubicBezTo>
                    <a:pt x="24212" y="21023"/>
                    <a:pt x="24661" y="21523"/>
                    <a:pt x="24720" y="21527"/>
                  </a:cubicBezTo>
                  <a:cubicBezTo>
                    <a:pt x="24406" y="21505"/>
                    <a:pt x="23653" y="19931"/>
                    <a:pt x="24376" y="21205"/>
                  </a:cubicBezTo>
                  <a:cubicBezTo>
                    <a:pt x="26191" y="24393"/>
                    <a:pt x="30807" y="25755"/>
                    <a:pt x="33965" y="23717"/>
                  </a:cubicBezTo>
                  <a:cubicBezTo>
                    <a:pt x="37182" y="21643"/>
                    <a:pt x="38420" y="17543"/>
                    <a:pt x="36477" y="14133"/>
                  </a:cubicBezTo>
                  <a:cubicBezTo>
                    <a:pt x="34107" y="9966"/>
                    <a:pt x="29722" y="7534"/>
                    <a:pt x="24986" y="7370"/>
                  </a:cubicBezTo>
                  <a:cubicBezTo>
                    <a:pt x="21744" y="7257"/>
                    <a:pt x="19239" y="9656"/>
                    <a:pt x="18227" y="12515"/>
                  </a:cubicBezTo>
                  <a:cubicBezTo>
                    <a:pt x="16807" y="16528"/>
                    <a:pt x="18706" y="20387"/>
                    <a:pt x="21174" y="23444"/>
                  </a:cubicBezTo>
                  <a:cubicBezTo>
                    <a:pt x="21806" y="24229"/>
                    <a:pt x="22496" y="24959"/>
                    <a:pt x="23161" y="25715"/>
                  </a:cubicBezTo>
                  <a:cubicBezTo>
                    <a:pt x="23318" y="25894"/>
                    <a:pt x="23471" y="26076"/>
                    <a:pt x="23628" y="26255"/>
                  </a:cubicBezTo>
                  <a:cubicBezTo>
                    <a:pt x="24329" y="27062"/>
                    <a:pt x="22547" y="24729"/>
                    <a:pt x="23098" y="25561"/>
                  </a:cubicBezTo>
                  <a:cubicBezTo>
                    <a:pt x="23376" y="25981"/>
                    <a:pt x="23642" y="26383"/>
                    <a:pt x="23847" y="26847"/>
                  </a:cubicBezTo>
                  <a:lnTo>
                    <a:pt x="23139" y="25171"/>
                  </a:lnTo>
                  <a:cubicBezTo>
                    <a:pt x="23259" y="25477"/>
                    <a:pt x="23347" y="25780"/>
                    <a:pt x="23394" y="26105"/>
                  </a:cubicBezTo>
                  <a:lnTo>
                    <a:pt x="23142" y="24243"/>
                  </a:lnTo>
                  <a:cubicBezTo>
                    <a:pt x="23164" y="24503"/>
                    <a:pt x="23161" y="24744"/>
                    <a:pt x="23128" y="25003"/>
                  </a:cubicBezTo>
                  <a:lnTo>
                    <a:pt x="23380" y="23140"/>
                  </a:lnTo>
                  <a:cubicBezTo>
                    <a:pt x="23336" y="23341"/>
                    <a:pt x="23285" y="23524"/>
                    <a:pt x="23215" y="23721"/>
                  </a:cubicBezTo>
                  <a:lnTo>
                    <a:pt x="23924" y="22045"/>
                  </a:lnTo>
                  <a:lnTo>
                    <a:pt x="23836" y="22242"/>
                  </a:lnTo>
                  <a:cubicBezTo>
                    <a:pt x="26476" y="21169"/>
                    <a:pt x="29112" y="20095"/>
                    <a:pt x="31749" y="19022"/>
                  </a:cubicBezTo>
                  <a:cubicBezTo>
                    <a:pt x="23818" y="16298"/>
                    <a:pt x="15376" y="14907"/>
                    <a:pt x="6992" y="14804"/>
                  </a:cubicBezTo>
                  <a:cubicBezTo>
                    <a:pt x="8642" y="18792"/>
                    <a:pt x="10293" y="22779"/>
                    <a:pt x="11947" y="26766"/>
                  </a:cubicBezTo>
                  <a:lnTo>
                    <a:pt x="30774" y="11967"/>
                  </a:lnTo>
                  <a:cubicBezTo>
                    <a:pt x="32085" y="10934"/>
                    <a:pt x="32826" y="8597"/>
                    <a:pt x="32826" y="7012"/>
                  </a:cubicBezTo>
                  <a:cubicBezTo>
                    <a:pt x="32826" y="5292"/>
                    <a:pt x="32063" y="3241"/>
                    <a:pt x="30774" y="2057"/>
                  </a:cubicBezTo>
                  <a:cubicBezTo>
                    <a:pt x="29437" y="831"/>
                    <a:pt x="27685" y="-79"/>
                    <a:pt x="25819" y="5"/>
                  </a:cubicBezTo>
                  <a:cubicBezTo>
                    <a:pt x="23840" y="93"/>
                    <a:pt x="22405" y="845"/>
                    <a:pt x="20864" y="2057"/>
                  </a:cubicBezTo>
                  <a:lnTo>
                    <a:pt x="20864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12EFF817-D1AB-C622-D6F0-E2E46114BE1A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24AB5579-C8E7-73EE-A98F-5BEAF0E1A093}"/>
                </a:ext>
              </a:extLst>
            </p:cNvPr>
            <p:cNvSpPr/>
            <p:nvPr/>
          </p:nvSpPr>
          <p:spPr>
            <a:xfrm>
              <a:off x="10745767" y="3135501"/>
              <a:ext cx="265089" cy="198305"/>
            </a:xfrm>
            <a:custGeom>
              <a:avLst/>
              <a:gdLst>
                <a:gd name="connsiteX0" fmla="*/ 174566 w 265089"/>
                <a:gd name="connsiteY0" fmla="*/ 194872 h 198305"/>
                <a:gd name="connsiteX1" fmla="*/ 209748 w 265089"/>
                <a:gd name="connsiteY1" fmla="*/ 144206 h 198305"/>
                <a:gd name="connsiteX2" fmla="*/ 261576 w 265089"/>
                <a:gd name="connsiteY2" fmla="*/ 95788 h 198305"/>
                <a:gd name="connsiteX3" fmla="*/ 262993 w 265089"/>
                <a:gd name="connsiteY3" fmla="*/ 84783 h 198305"/>
                <a:gd name="connsiteX4" fmla="*/ 198896 w 265089"/>
                <a:gd name="connsiteY4" fmla="*/ 30987 h 198305"/>
                <a:gd name="connsiteX5" fmla="*/ 134517 w 265089"/>
                <a:gd name="connsiteY5" fmla="*/ 4610 h 198305"/>
                <a:gd name="connsiteX6" fmla="*/ 62720 w 265089"/>
                <a:gd name="connsiteY6" fmla="*/ 2390 h 198305"/>
                <a:gd name="connsiteX7" fmla="*/ 29824 w 265089"/>
                <a:gd name="connsiteY7" fmla="*/ 12135 h 198305"/>
                <a:gd name="connsiteX8" fmla="*/ 1891 w 265089"/>
                <a:gd name="connsiteY8" fmla="*/ 34420 h 198305"/>
                <a:gd name="connsiteX9" fmla="*/ 3037 w 265089"/>
                <a:gd name="connsiteY9" fmla="*/ 54342 h 198305"/>
                <a:gd name="connsiteX10" fmla="*/ 21302 w 265089"/>
                <a:gd name="connsiteY10" fmla="*/ 63266 h 198305"/>
                <a:gd name="connsiteX11" fmla="*/ 44021 w 265089"/>
                <a:gd name="connsiteY11" fmla="*/ 61389 h 198305"/>
                <a:gd name="connsiteX12" fmla="*/ 71056 w 265089"/>
                <a:gd name="connsiteY12" fmla="*/ 58610 h 198305"/>
                <a:gd name="connsiteX13" fmla="*/ 69194 w 265089"/>
                <a:gd name="connsiteY13" fmla="*/ 44844 h 198305"/>
                <a:gd name="connsiteX14" fmla="*/ 44769 w 265089"/>
                <a:gd name="connsiteY14" fmla="*/ 66431 h 198305"/>
                <a:gd name="connsiteX15" fmla="*/ 54369 w 265089"/>
                <a:gd name="connsiteY15" fmla="*/ 98834 h 198305"/>
                <a:gd name="connsiteX16" fmla="*/ 55786 w 265089"/>
                <a:gd name="connsiteY16" fmla="*/ 87825 h 198305"/>
                <a:gd name="connsiteX17" fmla="*/ 31036 w 265089"/>
                <a:gd name="connsiteY17" fmla="*/ 113830 h 198305"/>
                <a:gd name="connsiteX18" fmla="*/ 39311 w 265089"/>
                <a:gd name="connsiteY18" fmla="*/ 151315 h 198305"/>
                <a:gd name="connsiteX19" fmla="*/ 69062 w 265089"/>
                <a:gd name="connsiteY19" fmla="*/ 172278 h 198305"/>
                <a:gd name="connsiteX20" fmla="*/ 90697 w 265089"/>
                <a:gd name="connsiteY20" fmla="*/ 148442 h 198305"/>
                <a:gd name="connsiteX21" fmla="*/ 78983 w 265089"/>
                <a:gd name="connsiteY21" fmla="*/ 155259 h 198305"/>
                <a:gd name="connsiteX22" fmla="*/ 118565 w 265089"/>
                <a:gd name="connsiteY22" fmla="*/ 178755 h 198305"/>
                <a:gd name="connsiteX23" fmla="*/ 164978 w 265089"/>
                <a:gd name="connsiteY23" fmla="*/ 197388 h 198305"/>
                <a:gd name="connsiteX24" fmla="*/ 172050 w 265089"/>
                <a:gd name="connsiteY24" fmla="*/ 185288 h 198305"/>
                <a:gd name="connsiteX25" fmla="*/ 126002 w 265089"/>
                <a:gd name="connsiteY25" fmla="*/ 166640 h 198305"/>
                <a:gd name="connsiteX26" fmla="*/ 88893 w 265089"/>
                <a:gd name="connsiteY26" fmla="*/ 145349 h 198305"/>
                <a:gd name="connsiteX27" fmla="*/ 80400 w 265089"/>
                <a:gd name="connsiteY27" fmla="*/ 144253 h 198305"/>
                <a:gd name="connsiteX28" fmla="*/ 77179 w 265089"/>
                <a:gd name="connsiteY28" fmla="*/ 152166 h 198305"/>
                <a:gd name="connsiteX29" fmla="*/ 63505 w 265089"/>
                <a:gd name="connsiteY29" fmla="*/ 156551 h 198305"/>
                <a:gd name="connsiteX30" fmla="*/ 47362 w 265089"/>
                <a:gd name="connsiteY30" fmla="*/ 137564 h 198305"/>
                <a:gd name="connsiteX31" fmla="*/ 45810 w 265089"/>
                <a:gd name="connsiteY31" fmla="*/ 115020 h 198305"/>
                <a:gd name="connsiteX32" fmla="*/ 62858 w 265089"/>
                <a:gd name="connsiteY32" fmla="*/ 99929 h 198305"/>
                <a:gd name="connsiteX33" fmla="*/ 64279 w 265089"/>
                <a:gd name="connsiteY33" fmla="*/ 88924 h 198305"/>
                <a:gd name="connsiteX34" fmla="*/ 72918 w 265089"/>
                <a:gd name="connsiteY34" fmla="*/ 58362 h 198305"/>
                <a:gd name="connsiteX35" fmla="*/ 71056 w 265089"/>
                <a:gd name="connsiteY35" fmla="*/ 44596 h 198305"/>
                <a:gd name="connsiteX36" fmla="*/ 29192 w 265089"/>
                <a:gd name="connsiteY36" fmla="*/ 48894 h 198305"/>
                <a:gd name="connsiteX37" fmla="*/ 16329 w 265089"/>
                <a:gd name="connsiteY37" fmla="*/ 48090 h 198305"/>
                <a:gd name="connsiteX38" fmla="*/ 16321 w 265089"/>
                <a:gd name="connsiteY38" fmla="*/ 37151 h 198305"/>
                <a:gd name="connsiteX39" fmla="*/ 42235 w 265089"/>
                <a:gd name="connsiteY39" fmla="*/ 22158 h 198305"/>
                <a:gd name="connsiteX40" fmla="*/ 70413 w 265089"/>
                <a:gd name="connsiteY40" fmla="*/ 15297 h 198305"/>
                <a:gd name="connsiteX41" fmla="*/ 189701 w 265089"/>
                <a:gd name="connsiteY41" fmla="*/ 41711 h 198305"/>
                <a:gd name="connsiteX42" fmla="*/ 253083 w 265089"/>
                <a:gd name="connsiteY42" fmla="*/ 94693 h 198305"/>
                <a:gd name="connsiteX43" fmla="*/ 254499 w 265089"/>
                <a:gd name="connsiteY43" fmla="*/ 83688 h 198305"/>
                <a:gd name="connsiteX44" fmla="*/ 199838 w 265089"/>
                <a:gd name="connsiteY44" fmla="*/ 134296 h 198305"/>
                <a:gd name="connsiteX45" fmla="*/ 162462 w 265089"/>
                <a:gd name="connsiteY45" fmla="*/ 187800 h 198305"/>
                <a:gd name="connsiteX46" fmla="*/ 174566 w 265089"/>
                <a:gd name="connsiteY46" fmla="*/ 194872 h 19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65089" h="198305">
                  <a:moveTo>
                    <a:pt x="174566" y="194872"/>
                  </a:moveTo>
                  <a:cubicBezTo>
                    <a:pt x="185163" y="177225"/>
                    <a:pt x="196467" y="159969"/>
                    <a:pt x="209748" y="144206"/>
                  </a:cubicBezTo>
                  <a:cubicBezTo>
                    <a:pt x="225032" y="126066"/>
                    <a:pt x="242559" y="109945"/>
                    <a:pt x="261576" y="95788"/>
                  </a:cubicBezTo>
                  <a:cubicBezTo>
                    <a:pt x="264826" y="93368"/>
                    <a:pt x="266830" y="87938"/>
                    <a:pt x="262993" y="84783"/>
                  </a:cubicBezTo>
                  <a:cubicBezTo>
                    <a:pt x="241519" y="67125"/>
                    <a:pt x="222159" y="46374"/>
                    <a:pt x="198896" y="30987"/>
                  </a:cubicBezTo>
                  <a:cubicBezTo>
                    <a:pt x="179514" y="18167"/>
                    <a:pt x="157189" y="9477"/>
                    <a:pt x="134517" y="4610"/>
                  </a:cubicBezTo>
                  <a:cubicBezTo>
                    <a:pt x="110940" y="-455"/>
                    <a:pt x="86549" y="-1572"/>
                    <a:pt x="62720" y="2390"/>
                  </a:cubicBezTo>
                  <a:cubicBezTo>
                    <a:pt x="51371" y="4277"/>
                    <a:pt x="40373" y="7538"/>
                    <a:pt x="29824" y="12135"/>
                  </a:cubicBezTo>
                  <a:cubicBezTo>
                    <a:pt x="19144" y="16791"/>
                    <a:pt x="6652" y="23093"/>
                    <a:pt x="1891" y="34420"/>
                  </a:cubicBezTo>
                  <a:cubicBezTo>
                    <a:pt x="-771" y="40755"/>
                    <a:pt x="-826" y="48452"/>
                    <a:pt x="3037" y="54342"/>
                  </a:cubicBezTo>
                  <a:cubicBezTo>
                    <a:pt x="7101" y="60534"/>
                    <a:pt x="14211" y="62937"/>
                    <a:pt x="21302" y="63266"/>
                  </a:cubicBezTo>
                  <a:cubicBezTo>
                    <a:pt x="28824" y="63612"/>
                    <a:pt x="36554" y="62156"/>
                    <a:pt x="44021" y="61389"/>
                  </a:cubicBezTo>
                  <a:cubicBezTo>
                    <a:pt x="53033" y="60461"/>
                    <a:pt x="62044" y="59537"/>
                    <a:pt x="71056" y="58610"/>
                  </a:cubicBezTo>
                  <a:cubicBezTo>
                    <a:pt x="70435" y="54024"/>
                    <a:pt x="69814" y="49434"/>
                    <a:pt x="69194" y="44844"/>
                  </a:cubicBezTo>
                  <a:cubicBezTo>
                    <a:pt x="57830" y="46783"/>
                    <a:pt x="48162" y="55441"/>
                    <a:pt x="44769" y="66431"/>
                  </a:cubicBezTo>
                  <a:cubicBezTo>
                    <a:pt x="41235" y="77900"/>
                    <a:pt x="45357" y="91064"/>
                    <a:pt x="54369" y="98834"/>
                  </a:cubicBezTo>
                  <a:cubicBezTo>
                    <a:pt x="54840" y="95164"/>
                    <a:pt x="55315" y="91494"/>
                    <a:pt x="55786" y="87825"/>
                  </a:cubicBezTo>
                  <a:cubicBezTo>
                    <a:pt x="45671" y="94405"/>
                    <a:pt x="35119" y="101919"/>
                    <a:pt x="31036" y="113830"/>
                  </a:cubicBezTo>
                  <a:cubicBezTo>
                    <a:pt x="26604" y="126763"/>
                    <a:pt x="31982" y="140587"/>
                    <a:pt x="39311" y="151315"/>
                  </a:cubicBezTo>
                  <a:cubicBezTo>
                    <a:pt x="46336" y="161597"/>
                    <a:pt x="55756" y="171719"/>
                    <a:pt x="69062" y="172278"/>
                  </a:cubicBezTo>
                  <a:cubicBezTo>
                    <a:pt x="82956" y="172858"/>
                    <a:pt x="92647" y="162010"/>
                    <a:pt x="90697" y="148442"/>
                  </a:cubicBezTo>
                  <a:cubicBezTo>
                    <a:pt x="86790" y="150713"/>
                    <a:pt x="82886" y="152984"/>
                    <a:pt x="78983" y="155259"/>
                  </a:cubicBezTo>
                  <a:cubicBezTo>
                    <a:pt x="88882" y="167184"/>
                    <a:pt x="104488" y="173359"/>
                    <a:pt x="118565" y="178755"/>
                  </a:cubicBezTo>
                  <a:cubicBezTo>
                    <a:pt x="134105" y="184711"/>
                    <a:pt x="150310" y="189384"/>
                    <a:pt x="164978" y="197388"/>
                  </a:cubicBezTo>
                  <a:cubicBezTo>
                    <a:pt x="172897" y="201708"/>
                    <a:pt x="179978" y="189611"/>
                    <a:pt x="172050" y="185288"/>
                  </a:cubicBezTo>
                  <a:cubicBezTo>
                    <a:pt x="157489" y="177339"/>
                    <a:pt x="141492" y="172406"/>
                    <a:pt x="126002" y="166640"/>
                  </a:cubicBezTo>
                  <a:cubicBezTo>
                    <a:pt x="112901" y="161765"/>
                    <a:pt x="98091" y="156427"/>
                    <a:pt x="88893" y="145349"/>
                  </a:cubicBezTo>
                  <a:cubicBezTo>
                    <a:pt x="86936" y="142990"/>
                    <a:pt x="82905" y="142789"/>
                    <a:pt x="80400" y="144253"/>
                  </a:cubicBezTo>
                  <a:cubicBezTo>
                    <a:pt x="77497" y="145948"/>
                    <a:pt x="76734" y="149048"/>
                    <a:pt x="77179" y="152166"/>
                  </a:cubicBezTo>
                  <a:cubicBezTo>
                    <a:pt x="78260" y="159680"/>
                    <a:pt x="67518" y="158702"/>
                    <a:pt x="63505" y="156551"/>
                  </a:cubicBezTo>
                  <a:cubicBezTo>
                    <a:pt x="56319" y="152706"/>
                    <a:pt x="51054" y="144575"/>
                    <a:pt x="47362" y="137564"/>
                  </a:cubicBezTo>
                  <a:cubicBezTo>
                    <a:pt x="43685" y="130579"/>
                    <a:pt x="41629" y="122243"/>
                    <a:pt x="45810" y="115020"/>
                  </a:cubicBezTo>
                  <a:cubicBezTo>
                    <a:pt x="49659" y="108375"/>
                    <a:pt x="56582" y="104011"/>
                    <a:pt x="62858" y="99929"/>
                  </a:cubicBezTo>
                  <a:cubicBezTo>
                    <a:pt x="66382" y="97636"/>
                    <a:pt x="67865" y="92017"/>
                    <a:pt x="64279" y="88924"/>
                  </a:cubicBezTo>
                  <a:cubicBezTo>
                    <a:pt x="52441" y="78715"/>
                    <a:pt x="57684" y="60958"/>
                    <a:pt x="72918" y="58362"/>
                  </a:cubicBezTo>
                  <a:cubicBezTo>
                    <a:pt x="80623" y="57047"/>
                    <a:pt x="78928" y="43785"/>
                    <a:pt x="71056" y="44596"/>
                  </a:cubicBezTo>
                  <a:cubicBezTo>
                    <a:pt x="57104" y="46027"/>
                    <a:pt x="43155" y="47561"/>
                    <a:pt x="29192" y="48894"/>
                  </a:cubicBezTo>
                  <a:cubicBezTo>
                    <a:pt x="25318" y="49266"/>
                    <a:pt x="19903" y="50183"/>
                    <a:pt x="16329" y="48090"/>
                  </a:cubicBezTo>
                  <a:cubicBezTo>
                    <a:pt x="12334" y="45754"/>
                    <a:pt x="14032" y="40134"/>
                    <a:pt x="16321" y="37151"/>
                  </a:cubicBezTo>
                  <a:cubicBezTo>
                    <a:pt x="22043" y="29695"/>
                    <a:pt x="33647" y="25266"/>
                    <a:pt x="42235" y="22158"/>
                  </a:cubicBezTo>
                  <a:cubicBezTo>
                    <a:pt x="51327" y="18868"/>
                    <a:pt x="60832" y="16579"/>
                    <a:pt x="70413" y="15297"/>
                  </a:cubicBezTo>
                  <a:cubicBezTo>
                    <a:pt x="111043" y="9860"/>
                    <a:pt x="155166" y="19686"/>
                    <a:pt x="189701" y="41711"/>
                  </a:cubicBezTo>
                  <a:cubicBezTo>
                    <a:pt x="212891" y="56500"/>
                    <a:pt x="231919" y="77287"/>
                    <a:pt x="253083" y="94693"/>
                  </a:cubicBezTo>
                  <a:cubicBezTo>
                    <a:pt x="253557" y="91023"/>
                    <a:pt x="254028" y="87354"/>
                    <a:pt x="254499" y="83688"/>
                  </a:cubicBezTo>
                  <a:cubicBezTo>
                    <a:pt x="234497" y="98578"/>
                    <a:pt x="215926" y="115199"/>
                    <a:pt x="199838" y="134296"/>
                  </a:cubicBezTo>
                  <a:cubicBezTo>
                    <a:pt x="185783" y="150983"/>
                    <a:pt x="173683" y="169119"/>
                    <a:pt x="162462" y="187800"/>
                  </a:cubicBezTo>
                  <a:cubicBezTo>
                    <a:pt x="157806" y="195552"/>
                    <a:pt x="169922" y="202606"/>
                    <a:pt x="174566" y="19487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586EE0D2-2746-CBB6-2FFA-3508C7F8D027}"/>
                </a:ext>
              </a:extLst>
            </p:cNvPr>
            <p:cNvSpPr/>
            <p:nvPr/>
          </p:nvSpPr>
          <p:spPr>
            <a:xfrm>
              <a:off x="10871507" y="3062827"/>
              <a:ext cx="746844" cy="579548"/>
            </a:xfrm>
            <a:custGeom>
              <a:avLst/>
              <a:gdLst>
                <a:gd name="connsiteX0" fmla="*/ 746637 w 746844"/>
                <a:gd name="connsiteY0" fmla="*/ 151100 h 579548"/>
                <a:gd name="connsiteX1" fmla="*/ 718927 w 746844"/>
                <a:gd name="connsiteY1" fmla="*/ 41891 h 579548"/>
                <a:gd name="connsiteX2" fmla="*/ 665484 w 746844"/>
                <a:gd name="connsiteY2" fmla="*/ 11887 h 579548"/>
                <a:gd name="connsiteX3" fmla="*/ 595932 w 746844"/>
                <a:gd name="connsiteY3" fmla="*/ 1474 h 579548"/>
                <a:gd name="connsiteX4" fmla="*/ 522086 w 746844"/>
                <a:gd name="connsiteY4" fmla="*/ 1211 h 579548"/>
                <a:gd name="connsiteX5" fmla="*/ 455502 w 746844"/>
                <a:gd name="connsiteY5" fmla="*/ 10146 h 579548"/>
                <a:gd name="connsiteX6" fmla="*/ 400191 w 746844"/>
                <a:gd name="connsiteY6" fmla="*/ 24116 h 579548"/>
                <a:gd name="connsiteX7" fmla="*/ 368077 w 746844"/>
                <a:gd name="connsiteY7" fmla="*/ 32226 h 579548"/>
                <a:gd name="connsiteX8" fmla="*/ 358762 w 746844"/>
                <a:gd name="connsiteY8" fmla="*/ 37922 h 579548"/>
                <a:gd name="connsiteX9" fmla="*/ 346657 w 746844"/>
                <a:gd name="connsiteY9" fmla="*/ 54974 h 579548"/>
                <a:gd name="connsiteX10" fmla="*/ 341144 w 746844"/>
                <a:gd name="connsiteY10" fmla="*/ 61864 h 579548"/>
                <a:gd name="connsiteX11" fmla="*/ 332975 w 746844"/>
                <a:gd name="connsiteY11" fmla="*/ 64646 h 579548"/>
                <a:gd name="connsiteX12" fmla="*/ 336700 w 746844"/>
                <a:gd name="connsiteY12" fmla="*/ 64646 h 579548"/>
                <a:gd name="connsiteX13" fmla="*/ 321499 w 746844"/>
                <a:gd name="connsiteY13" fmla="*/ 57333 h 579548"/>
                <a:gd name="connsiteX14" fmla="*/ 314908 w 746844"/>
                <a:gd name="connsiteY14" fmla="*/ 52907 h 579548"/>
                <a:gd name="connsiteX15" fmla="*/ 307748 w 746844"/>
                <a:gd name="connsiteY15" fmla="*/ 48405 h 579548"/>
                <a:gd name="connsiteX16" fmla="*/ 295548 w 746844"/>
                <a:gd name="connsiteY16" fmla="*/ 50548 h 579548"/>
                <a:gd name="connsiteX17" fmla="*/ 267893 w 746844"/>
                <a:gd name="connsiteY17" fmla="*/ 57533 h 579548"/>
                <a:gd name="connsiteX18" fmla="*/ 263000 w 746844"/>
                <a:gd name="connsiteY18" fmla="*/ 62426 h 579548"/>
                <a:gd name="connsiteX19" fmla="*/ 258859 w 746844"/>
                <a:gd name="connsiteY19" fmla="*/ 92853 h 579548"/>
                <a:gd name="connsiteX20" fmla="*/ 256774 w 746844"/>
                <a:gd name="connsiteY20" fmla="*/ 106331 h 579548"/>
                <a:gd name="connsiteX21" fmla="*/ 255222 w 746844"/>
                <a:gd name="connsiteY21" fmla="*/ 110763 h 579548"/>
                <a:gd name="connsiteX22" fmla="*/ 255529 w 746844"/>
                <a:gd name="connsiteY22" fmla="*/ 111680 h 579548"/>
                <a:gd name="connsiteX23" fmla="*/ 244524 w 746844"/>
                <a:gd name="connsiteY23" fmla="*/ 110260 h 579548"/>
                <a:gd name="connsiteX24" fmla="*/ 182665 w 746844"/>
                <a:gd name="connsiteY24" fmla="*/ 142750 h 579548"/>
                <a:gd name="connsiteX25" fmla="*/ 109268 w 746844"/>
                <a:gd name="connsiteY25" fmla="*/ 128316 h 579548"/>
                <a:gd name="connsiteX26" fmla="*/ 100775 w 746844"/>
                <a:gd name="connsiteY26" fmla="*/ 129411 h 579548"/>
                <a:gd name="connsiteX27" fmla="*/ 98197 w 746844"/>
                <a:gd name="connsiteY27" fmla="*/ 132007 h 579548"/>
                <a:gd name="connsiteX28" fmla="*/ 98197 w 746844"/>
                <a:gd name="connsiteY28" fmla="*/ 141917 h 579548"/>
                <a:gd name="connsiteX29" fmla="*/ 127342 w 746844"/>
                <a:gd name="connsiteY29" fmla="*/ 167367 h 579548"/>
                <a:gd name="connsiteX30" fmla="*/ 128759 w 746844"/>
                <a:gd name="connsiteY30" fmla="*/ 156362 h 579548"/>
                <a:gd name="connsiteX31" fmla="*/ 67996 w 746844"/>
                <a:gd name="connsiteY31" fmla="*/ 214485 h 579548"/>
                <a:gd name="connsiteX32" fmla="*/ 23127 w 746844"/>
                <a:gd name="connsiteY32" fmla="*/ 283763 h 579548"/>
                <a:gd name="connsiteX33" fmla="*/ 11563 w 746844"/>
                <a:gd name="connsiteY33" fmla="*/ 303736 h 579548"/>
                <a:gd name="connsiteX34" fmla="*/ 1474 w 746844"/>
                <a:gd name="connsiteY34" fmla="*/ 323051 h 579548"/>
                <a:gd name="connsiteX35" fmla="*/ 12655 w 746844"/>
                <a:gd name="connsiteY35" fmla="*/ 361826 h 579548"/>
                <a:gd name="connsiteX36" fmla="*/ 72724 w 746844"/>
                <a:gd name="connsiteY36" fmla="*/ 428135 h 579548"/>
                <a:gd name="connsiteX37" fmla="*/ 151774 w 746844"/>
                <a:gd name="connsiteY37" fmla="*/ 500388 h 579548"/>
                <a:gd name="connsiteX38" fmla="*/ 149970 w 746844"/>
                <a:gd name="connsiteY38" fmla="*/ 497299 h 579548"/>
                <a:gd name="connsiteX39" fmla="*/ 151719 w 746844"/>
                <a:gd name="connsiteY39" fmla="*/ 521610 h 579548"/>
                <a:gd name="connsiteX40" fmla="*/ 148630 w 746844"/>
                <a:gd name="connsiteY40" fmla="*/ 541580 h 579548"/>
                <a:gd name="connsiteX41" fmla="*/ 173471 w 746844"/>
                <a:gd name="connsiteY41" fmla="*/ 567041 h 579548"/>
                <a:gd name="connsiteX42" fmla="*/ 276809 w 746844"/>
                <a:gd name="connsiteY42" fmla="*/ 578298 h 579548"/>
                <a:gd name="connsiteX43" fmla="*/ 328386 w 746844"/>
                <a:gd name="connsiteY43" fmla="*/ 579222 h 579548"/>
                <a:gd name="connsiteX44" fmla="*/ 375916 w 746844"/>
                <a:gd name="connsiteY44" fmla="*/ 575428 h 579548"/>
                <a:gd name="connsiteX45" fmla="*/ 467797 w 746844"/>
                <a:gd name="connsiteY45" fmla="*/ 561045 h 579548"/>
                <a:gd name="connsiteX46" fmla="*/ 643207 w 746844"/>
                <a:gd name="connsiteY46" fmla="*/ 499092 h 579548"/>
                <a:gd name="connsiteX47" fmla="*/ 683979 w 746844"/>
                <a:gd name="connsiteY47" fmla="*/ 477063 h 579548"/>
                <a:gd name="connsiteX48" fmla="*/ 703810 w 746844"/>
                <a:gd name="connsiteY48" fmla="*/ 465072 h 579548"/>
                <a:gd name="connsiteX49" fmla="*/ 720843 w 746844"/>
                <a:gd name="connsiteY49" fmla="*/ 452636 h 579548"/>
                <a:gd name="connsiteX50" fmla="*/ 721161 w 746844"/>
                <a:gd name="connsiteY50" fmla="*/ 418265 h 579548"/>
                <a:gd name="connsiteX51" fmla="*/ 710484 w 746844"/>
                <a:gd name="connsiteY51" fmla="*/ 399676 h 579548"/>
                <a:gd name="connsiteX52" fmla="*/ 708954 w 746844"/>
                <a:gd name="connsiteY52" fmla="*/ 375788 h 579548"/>
                <a:gd name="connsiteX53" fmla="*/ 720993 w 746844"/>
                <a:gd name="connsiteY53" fmla="*/ 326371 h 579548"/>
                <a:gd name="connsiteX54" fmla="*/ 732335 w 746844"/>
                <a:gd name="connsiteY54" fmla="*/ 276986 h 579548"/>
                <a:gd name="connsiteX55" fmla="*/ 745403 w 746844"/>
                <a:gd name="connsiteY55" fmla="*/ 176408 h 579548"/>
                <a:gd name="connsiteX56" fmla="*/ 746637 w 746844"/>
                <a:gd name="connsiteY56" fmla="*/ 151100 h 579548"/>
                <a:gd name="connsiteX57" fmla="*/ 732623 w 746844"/>
                <a:gd name="connsiteY57" fmla="*/ 151100 h 579548"/>
                <a:gd name="connsiteX58" fmla="*/ 714709 w 746844"/>
                <a:gd name="connsiteY58" fmla="*/ 292931 h 579548"/>
                <a:gd name="connsiteX59" fmla="*/ 705894 w 746844"/>
                <a:gd name="connsiteY59" fmla="*/ 328554 h 579548"/>
                <a:gd name="connsiteX60" fmla="*/ 696912 w 746844"/>
                <a:gd name="connsiteY60" fmla="*/ 362669 h 579548"/>
                <a:gd name="connsiteX61" fmla="*/ 695864 w 746844"/>
                <a:gd name="connsiteY61" fmla="*/ 398924 h 579548"/>
                <a:gd name="connsiteX62" fmla="*/ 709896 w 746844"/>
                <a:gd name="connsiteY62" fmla="*/ 426532 h 579548"/>
                <a:gd name="connsiteX63" fmla="*/ 708958 w 746844"/>
                <a:gd name="connsiteY63" fmla="*/ 444913 h 579548"/>
                <a:gd name="connsiteX64" fmla="*/ 697416 w 746844"/>
                <a:gd name="connsiteY64" fmla="*/ 452544 h 579548"/>
                <a:gd name="connsiteX65" fmla="*/ 683099 w 746844"/>
                <a:gd name="connsiteY65" fmla="*/ 461308 h 579548"/>
                <a:gd name="connsiteX66" fmla="*/ 625366 w 746844"/>
                <a:gd name="connsiteY66" fmla="*/ 492260 h 579548"/>
                <a:gd name="connsiteX67" fmla="*/ 502887 w 746844"/>
                <a:gd name="connsiteY67" fmla="*/ 537932 h 579548"/>
                <a:gd name="connsiteX68" fmla="*/ 374324 w 746844"/>
                <a:gd name="connsiteY68" fmla="*/ 561564 h 579548"/>
                <a:gd name="connsiteX69" fmla="*/ 341538 w 746844"/>
                <a:gd name="connsiteY69" fmla="*/ 564171 h 579548"/>
                <a:gd name="connsiteX70" fmla="*/ 305352 w 746844"/>
                <a:gd name="connsiteY70" fmla="*/ 565328 h 579548"/>
                <a:gd name="connsiteX71" fmla="*/ 232116 w 746844"/>
                <a:gd name="connsiteY71" fmla="*/ 561228 h 579548"/>
                <a:gd name="connsiteX72" fmla="*/ 195759 w 746844"/>
                <a:gd name="connsiteY72" fmla="*/ 556642 h 579548"/>
                <a:gd name="connsiteX73" fmla="*/ 178959 w 746844"/>
                <a:gd name="connsiteY73" fmla="*/ 553845 h 579548"/>
                <a:gd name="connsiteX74" fmla="*/ 166314 w 746844"/>
                <a:gd name="connsiteY74" fmla="*/ 549131 h 579548"/>
                <a:gd name="connsiteX75" fmla="*/ 165142 w 746844"/>
                <a:gd name="connsiteY75" fmla="*/ 526645 h 579548"/>
                <a:gd name="connsiteX76" fmla="*/ 165814 w 746844"/>
                <a:gd name="connsiteY76" fmla="*/ 510868 h 579548"/>
                <a:gd name="connsiteX77" fmla="*/ 164915 w 746844"/>
                <a:gd name="connsiteY77" fmla="*/ 502181 h 579548"/>
                <a:gd name="connsiteX78" fmla="*/ 162779 w 746844"/>
                <a:gd name="connsiteY78" fmla="*/ 491899 h 579548"/>
                <a:gd name="connsiteX79" fmla="*/ 156324 w 746844"/>
                <a:gd name="connsiteY79" fmla="*/ 485611 h 579548"/>
                <a:gd name="connsiteX80" fmla="*/ 149631 w 746844"/>
                <a:gd name="connsiteY80" fmla="*/ 479524 h 579548"/>
                <a:gd name="connsiteX81" fmla="*/ 135569 w 746844"/>
                <a:gd name="connsiteY81" fmla="*/ 466745 h 579548"/>
                <a:gd name="connsiteX82" fmla="*/ 108607 w 746844"/>
                <a:gd name="connsiteY82" fmla="*/ 442237 h 579548"/>
                <a:gd name="connsiteX83" fmla="*/ 59820 w 746844"/>
                <a:gd name="connsiteY83" fmla="*/ 395711 h 579548"/>
                <a:gd name="connsiteX84" fmla="*/ 37313 w 746844"/>
                <a:gd name="connsiteY84" fmla="*/ 370750 h 579548"/>
                <a:gd name="connsiteX85" fmla="*/ 17771 w 746844"/>
                <a:gd name="connsiteY85" fmla="*/ 344365 h 579548"/>
                <a:gd name="connsiteX86" fmla="*/ 14002 w 746844"/>
                <a:gd name="connsiteY86" fmla="*/ 330727 h 579548"/>
                <a:gd name="connsiteX87" fmla="*/ 19615 w 746844"/>
                <a:gd name="connsiteY87" fmla="*/ 317677 h 579548"/>
                <a:gd name="connsiteX88" fmla="*/ 37718 w 746844"/>
                <a:gd name="connsiteY88" fmla="*/ 286516 h 579548"/>
                <a:gd name="connsiteX89" fmla="*/ 110217 w 746844"/>
                <a:gd name="connsiteY89" fmla="*/ 189590 h 579548"/>
                <a:gd name="connsiteX90" fmla="*/ 135836 w 746844"/>
                <a:gd name="connsiteY90" fmla="*/ 168463 h 579548"/>
                <a:gd name="connsiteX91" fmla="*/ 137252 w 746844"/>
                <a:gd name="connsiteY91" fmla="*/ 157457 h 579548"/>
                <a:gd name="connsiteX92" fmla="*/ 108107 w 746844"/>
                <a:gd name="connsiteY92" fmla="*/ 132007 h 579548"/>
                <a:gd name="connsiteX93" fmla="*/ 108107 w 746844"/>
                <a:gd name="connsiteY93" fmla="*/ 141917 h 579548"/>
                <a:gd name="connsiteX94" fmla="*/ 110685 w 746844"/>
                <a:gd name="connsiteY94" fmla="*/ 139321 h 579548"/>
                <a:gd name="connsiteX95" fmla="*/ 102195 w 746844"/>
                <a:gd name="connsiteY95" fmla="*/ 140416 h 579548"/>
                <a:gd name="connsiteX96" fmla="*/ 184944 w 746844"/>
                <a:gd name="connsiteY96" fmla="*/ 156497 h 579548"/>
                <a:gd name="connsiteX97" fmla="*/ 254434 w 746844"/>
                <a:gd name="connsiteY97" fmla="*/ 120169 h 579548"/>
                <a:gd name="connsiteX98" fmla="*/ 243428 w 746844"/>
                <a:gd name="connsiteY98" fmla="*/ 118753 h 579548"/>
                <a:gd name="connsiteX99" fmla="*/ 259315 w 746844"/>
                <a:gd name="connsiteY99" fmla="*/ 124438 h 579548"/>
                <a:gd name="connsiteX100" fmla="*/ 270146 w 746844"/>
                <a:gd name="connsiteY100" fmla="*/ 110694 h 579548"/>
                <a:gd name="connsiteX101" fmla="*/ 276514 w 746844"/>
                <a:gd name="connsiteY101" fmla="*/ 66151 h 579548"/>
                <a:gd name="connsiteX102" fmla="*/ 271621 w 746844"/>
                <a:gd name="connsiteY102" fmla="*/ 71047 h 579548"/>
                <a:gd name="connsiteX103" fmla="*/ 307748 w 746844"/>
                <a:gd name="connsiteY103" fmla="*/ 61919 h 579548"/>
                <a:gd name="connsiteX104" fmla="*/ 302351 w 746844"/>
                <a:gd name="connsiteY104" fmla="*/ 61214 h 579548"/>
                <a:gd name="connsiteX105" fmla="*/ 320871 w 746844"/>
                <a:gd name="connsiteY105" fmla="*/ 73607 h 579548"/>
                <a:gd name="connsiteX106" fmla="*/ 342681 w 746844"/>
                <a:gd name="connsiteY106" fmla="*/ 77061 h 579548"/>
                <a:gd name="connsiteX107" fmla="*/ 357721 w 746844"/>
                <a:gd name="connsiteY107" fmla="*/ 63463 h 579548"/>
                <a:gd name="connsiteX108" fmla="*/ 371852 w 746844"/>
                <a:gd name="connsiteY108" fmla="*/ 43567 h 579548"/>
                <a:gd name="connsiteX109" fmla="*/ 367664 w 746844"/>
                <a:gd name="connsiteY109" fmla="*/ 46787 h 579548"/>
                <a:gd name="connsiteX110" fmla="*/ 459355 w 746844"/>
                <a:gd name="connsiteY110" fmla="*/ 23627 h 579548"/>
                <a:gd name="connsiteX111" fmla="*/ 587154 w 746844"/>
                <a:gd name="connsiteY111" fmla="*/ 14896 h 579548"/>
                <a:gd name="connsiteX112" fmla="*/ 651390 w 746844"/>
                <a:gd name="connsiteY112" fmla="*/ 22988 h 579548"/>
                <a:gd name="connsiteX113" fmla="*/ 702521 w 746844"/>
                <a:gd name="connsiteY113" fmla="*/ 45239 h 579548"/>
                <a:gd name="connsiteX114" fmla="*/ 732623 w 746844"/>
                <a:gd name="connsiteY114" fmla="*/ 151100 h 579548"/>
                <a:gd name="connsiteX115" fmla="*/ 746637 w 746844"/>
                <a:gd name="connsiteY115" fmla="*/ 151100 h 5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746844" h="579548">
                  <a:moveTo>
                    <a:pt x="746637" y="151100"/>
                  </a:moveTo>
                  <a:cubicBezTo>
                    <a:pt x="747791" y="113644"/>
                    <a:pt x="744866" y="71372"/>
                    <a:pt x="718927" y="41891"/>
                  </a:cubicBezTo>
                  <a:cubicBezTo>
                    <a:pt x="705040" y="26110"/>
                    <a:pt x="685509" y="17113"/>
                    <a:pt x="665484" y="11887"/>
                  </a:cubicBezTo>
                  <a:cubicBezTo>
                    <a:pt x="642886" y="5987"/>
                    <a:pt x="619181" y="3248"/>
                    <a:pt x="595932" y="1474"/>
                  </a:cubicBezTo>
                  <a:cubicBezTo>
                    <a:pt x="571369" y="-403"/>
                    <a:pt x="546664" y="-483"/>
                    <a:pt x="522086" y="1211"/>
                  </a:cubicBezTo>
                  <a:cubicBezTo>
                    <a:pt x="499893" y="2741"/>
                    <a:pt x="477217" y="5176"/>
                    <a:pt x="455502" y="10146"/>
                  </a:cubicBezTo>
                  <a:cubicBezTo>
                    <a:pt x="436982" y="14381"/>
                    <a:pt x="418612" y="19464"/>
                    <a:pt x="400191" y="24116"/>
                  </a:cubicBezTo>
                  <a:lnTo>
                    <a:pt x="368077" y="32226"/>
                  </a:lnTo>
                  <a:cubicBezTo>
                    <a:pt x="363845" y="33296"/>
                    <a:pt x="361639" y="33858"/>
                    <a:pt x="358762" y="37922"/>
                  </a:cubicBezTo>
                  <a:cubicBezTo>
                    <a:pt x="354734" y="43614"/>
                    <a:pt x="350776" y="49347"/>
                    <a:pt x="346657" y="54974"/>
                  </a:cubicBezTo>
                  <a:cubicBezTo>
                    <a:pt x="344930" y="57336"/>
                    <a:pt x="343269" y="59830"/>
                    <a:pt x="341144" y="61864"/>
                  </a:cubicBezTo>
                  <a:cubicBezTo>
                    <a:pt x="338858" y="64051"/>
                    <a:pt x="336021" y="64117"/>
                    <a:pt x="332975" y="64646"/>
                  </a:cubicBezTo>
                  <a:lnTo>
                    <a:pt x="336700" y="64646"/>
                  </a:lnTo>
                  <a:cubicBezTo>
                    <a:pt x="330865" y="63850"/>
                    <a:pt x="326293" y="60520"/>
                    <a:pt x="321499" y="57333"/>
                  </a:cubicBezTo>
                  <a:cubicBezTo>
                    <a:pt x="319294" y="55868"/>
                    <a:pt x="317095" y="54397"/>
                    <a:pt x="314908" y="52907"/>
                  </a:cubicBezTo>
                  <a:cubicBezTo>
                    <a:pt x="312725" y="51417"/>
                    <a:pt x="310326" y="49117"/>
                    <a:pt x="307748" y="48405"/>
                  </a:cubicBezTo>
                  <a:cubicBezTo>
                    <a:pt x="304173" y="47419"/>
                    <a:pt x="298955" y="49687"/>
                    <a:pt x="295548" y="50548"/>
                  </a:cubicBezTo>
                  <a:cubicBezTo>
                    <a:pt x="286329" y="52874"/>
                    <a:pt x="277113" y="55204"/>
                    <a:pt x="267893" y="57533"/>
                  </a:cubicBezTo>
                  <a:cubicBezTo>
                    <a:pt x="265676" y="58092"/>
                    <a:pt x="263456" y="60119"/>
                    <a:pt x="263000" y="62426"/>
                  </a:cubicBezTo>
                  <a:cubicBezTo>
                    <a:pt x="261017" y="72482"/>
                    <a:pt x="260075" y="82688"/>
                    <a:pt x="258859" y="92853"/>
                  </a:cubicBezTo>
                  <a:cubicBezTo>
                    <a:pt x="258319" y="97356"/>
                    <a:pt x="257771" y="101901"/>
                    <a:pt x="256774" y="106331"/>
                  </a:cubicBezTo>
                  <a:cubicBezTo>
                    <a:pt x="256420" y="107904"/>
                    <a:pt x="255628" y="109277"/>
                    <a:pt x="255222" y="110763"/>
                  </a:cubicBezTo>
                  <a:cubicBezTo>
                    <a:pt x="254696" y="112710"/>
                    <a:pt x="254422" y="109602"/>
                    <a:pt x="255529" y="111680"/>
                  </a:cubicBezTo>
                  <a:cubicBezTo>
                    <a:pt x="253422" y="107718"/>
                    <a:pt x="247573" y="107112"/>
                    <a:pt x="244524" y="110260"/>
                  </a:cubicBezTo>
                  <a:cubicBezTo>
                    <a:pt x="227913" y="127417"/>
                    <a:pt x="206220" y="138788"/>
                    <a:pt x="182665" y="142750"/>
                  </a:cubicBezTo>
                  <a:cubicBezTo>
                    <a:pt x="157408" y="146992"/>
                    <a:pt x="131198" y="141227"/>
                    <a:pt x="109268" y="128316"/>
                  </a:cubicBezTo>
                  <a:cubicBezTo>
                    <a:pt x="106577" y="126731"/>
                    <a:pt x="102984" y="127231"/>
                    <a:pt x="100775" y="129411"/>
                  </a:cubicBezTo>
                  <a:cubicBezTo>
                    <a:pt x="99909" y="130269"/>
                    <a:pt x="99051" y="131135"/>
                    <a:pt x="98197" y="132007"/>
                  </a:cubicBezTo>
                  <a:cubicBezTo>
                    <a:pt x="95663" y="134600"/>
                    <a:pt x="95341" y="139368"/>
                    <a:pt x="98197" y="141917"/>
                  </a:cubicBezTo>
                  <a:cubicBezTo>
                    <a:pt x="107818" y="150509"/>
                    <a:pt x="117378" y="159170"/>
                    <a:pt x="127342" y="167367"/>
                  </a:cubicBezTo>
                  <a:cubicBezTo>
                    <a:pt x="127813" y="163698"/>
                    <a:pt x="128288" y="160028"/>
                    <a:pt x="128759" y="156362"/>
                  </a:cubicBezTo>
                  <a:cubicBezTo>
                    <a:pt x="106139" y="173202"/>
                    <a:pt x="85486" y="192310"/>
                    <a:pt x="67996" y="214485"/>
                  </a:cubicBezTo>
                  <a:cubicBezTo>
                    <a:pt x="50889" y="236170"/>
                    <a:pt x="36886" y="259875"/>
                    <a:pt x="23127" y="283763"/>
                  </a:cubicBezTo>
                  <a:cubicBezTo>
                    <a:pt x="19286" y="290426"/>
                    <a:pt x="15452" y="297097"/>
                    <a:pt x="11563" y="303736"/>
                  </a:cubicBezTo>
                  <a:cubicBezTo>
                    <a:pt x="7908" y="309979"/>
                    <a:pt x="3775" y="316136"/>
                    <a:pt x="1474" y="323051"/>
                  </a:cubicBezTo>
                  <a:cubicBezTo>
                    <a:pt x="-3313" y="337449"/>
                    <a:pt x="4388" y="350543"/>
                    <a:pt x="12655" y="361826"/>
                  </a:cubicBezTo>
                  <a:cubicBezTo>
                    <a:pt x="30339" y="385958"/>
                    <a:pt x="51050" y="407581"/>
                    <a:pt x="72724" y="428135"/>
                  </a:cubicBezTo>
                  <a:cubicBezTo>
                    <a:pt x="98620" y="452694"/>
                    <a:pt x="125363" y="476384"/>
                    <a:pt x="151774" y="500388"/>
                  </a:cubicBezTo>
                  <a:lnTo>
                    <a:pt x="149970" y="497299"/>
                  </a:lnTo>
                  <a:cubicBezTo>
                    <a:pt x="151533" y="505311"/>
                    <a:pt x="152384" y="513446"/>
                    <a:pt x="151719" y="521610"/>
                  </a:cubicBezTo>
                  <a:cubicBezTo>
                    <a:pt x="151168" y="528391"/>
                    <a:pt x="148097" y="534682"/>
                    <a:pt x="148630" y="541580"/>
                  </a:cubicBezTo>
                  <a:cubicBezTo>
                    <a:pt x="149733" y="555776"/>
                    <a:pt x="160099" y="564613"/>
                    <a:pt x="173471" y="567041"/>
                  </a:cubicBezTo>
                  <a:cubicBezTo>
                    <a:pt x="207586" y="573234"/>
                    <a:pt x="242161" y="576991"/>
                    <a:pt x="276809" y="578298"/>
                  </a:cubicBezTo>
                  <a:cubicBezTo>
                    <a:pt x="293953" y="578948"/>
                    <a:pt x="311235" y="580120"/>
                    <a:pt x="328386" y="579222"/>
                  </a:cubicBezTo>
                  <a:cubicBezTo>
                    <a:pt x="344211" y="578389"/>
                    <a:pt x="360131" y="576940"/>
                    <a:pt x="375916" y="575428"/>
                  </a:cubicBezTo>
                  <a:cubicBezTo>
                    <a:pt x="406789" y="572474"/>
                    <a:pt x="437501" y="567691"/>
                    <a:pt x="467797" y="561045"/>
                  </a:cubicBezTo>
                  <a:cubicBezTo>
                    <a:pt x="528512" y="547721"/>
                    <a:pt x="587600" y="526879"/>
                    <a:pt x="643207" y="499092"/>
                  </a:cubicBezTo>
                  <a:cubicBezTo>
                    <a:pt x="657028" y="492187"/>
                    <a:pt x="670629" y="484841"/>
                    <a:pt x="683979" y="477063"/>
                  </a:cubicBezTo>
                  <a:cubicBezTo>
                    <a:pt x="690654" y="473175"/>
                    <a:pt x="697266" y="469176"/>
                    <a:pt x="703810" y="465072"/>
                  </a:cubicBezTo>
                  <a:cubicBezTo>
                    <a:pt x="709645" y="461410"/>
                    <a:pt x="716392" y="458014"/>
                    <a:pt x="720843" y="452636"/>
                  </a:cubicBezTo>
                  <a:cubicBezTo>
                    <a:pt x="729023" y="442751"/>
                    <a:pt x="729132" y="428295"/>
                    <a:pt x="721161" y="418265"/>
                  </a:cubicBezTo>
                  <a:cubicBezTo>
                    <a:pt x="716557" y="412470"/>
                    <a:pt x="712595" y="406898"/>
                    <a:pt x="710484" y="399676"/>
                  </a:cubicBezTo>
                  <a:cubicBezTo>
                    <a:pt x="708217" y="391928"/>
                    <a:pt x="708151" y="383770"/>
                    <a:pt x="708954" y="375788"/>
                  </a:cubicBezTo>
                  <a:cubicBezTo>
                    <a:pt x="710649" y="358963"/>
                    <a:pt x="716692" y="342645"/>
                    <a:pt x="720993" y="326371"/>
                  </a:cubicBezTo>
                  <a:cubicBezTo>
                    <a:pt x="725309" y="310038"/>
                    <a:pt x="729092" y="293566"/>
                    <a:pt x="732335" y="276986"/>
                  </a:cubicBezTo>
                  <a:cubicBezTo>
                    <a:pt x="738827" y="243794"/>
                    <a:pt x="743205" y="210158"/>
                    <a:pt x="745403" y="176408"/>
                  </a:cubicBezTo>
                  <a:cubicBezTo>
                    <a:pt x="745951" y="167981"/>
                    <a:pt x="746352" y="159542"/>
                    <a:pt x="746637" y="151100"/>
                  </a:cubicBezTo>
                  <a:cubicBezTo>
                    <a:pt x="746940" y="142081"/>
                    <a:pt x="732922" y="142092"/>
                    <a:pt x="732623" y="151100"/>
                  </a:cubicBezTo>
                  <a:cubicBezTo>
                    <a:pt x="731024" y="198828"/>
                    <a:pt x="725083" y="246314"/>
                    <a:pt x="714709" y="292931"/>
                  </a:cubicBezTo>
                  <a:cubicBezTo>
                    <a:pt x="712051" y="304875"/>
                    <a:pt x="709112" y="316753"/>
                    <a:pt x="705894" y="328554"/>
                  </a:cubicBezTo>
                  <a:cubicBezTo>
                    <a:pt x="702802" y="339892"/>
                    <a:pt x="699205" y="351127"/>
                    <a:pt x="696912" y="362669"/>
                  </a:cubicBezTo>
                  <a:cubicBezTo>
                    <a:pt x="694542" y="374594"/>
                    <a:pt x="693472" y="386903"/>
                    <a:pt x="695864" y="398924"/>
                  </a:cubicBezTo>
                  <a:cubicBezTo>
                    <a:pt x="697975" y="409531"/>
                    <a:pt x="703240" y="418221"/>
                    <a:pt x="709896" y="426532"/>
                  </a:cubicBezTo>
                  <a:cubicBezTo>
                    <a:pt x="714275" y="431994"/>
                    <a:pt x="714340" y="440009"/>
                    <a:pt x="708958" y="444913"/>
                  </a:cubicBezTo>
                  <a:cubicBezTo>
                    <a:pt x="705643" y="447936"/>
                    <a:pt x="701206" y="450160"/>
                    <a:pt x="697416" y="452544"/>
                  </a:cubicBezTo>
                  <a:cubicBezTo>
                    <a:pt x="692676" y="455520"/>
                    <a:pt x="687904" y="458445"/>
                    <a:pt x="683099" y="461308"/>
                  </a:cubicBezTo>
                  <a:cubicBezTo>
                    <a:pt x="664341" y="472499"/>
                    <a:pt x="645062" y="482818"/>
                    <a:pt x="625366" y="492260"/>
                  </a:cubicBezTo>
                  <a:cubicBezTo>
                    <a:pt x="586019" y="511127"/>
                    <a:pt x="544947" y="526335"/>
                    <a:pt x="502887" y="537932"/>
                  </a:cubicBezTo>
                  <a:cubicBezTo>
                    <a:pt x="460826" y="549525"/>
                    <a:pt x="417761" y="557496"/>
                    <a:pt x="374324" y="561564"/>
                  </a:cubicBezTo>
                  <a:cubicBezTo>
                    <a:pt x="363410" y="562586"/>
                    <a:pt x="352430" y="562999"/>
                    <a:pt x="341538" y="564171"/>
                  </a:cubicBezTo>
                  <a:cubicBezTo>
                    <a:pt x="329539" y="565467"/>
                    <a:pt x="317409" y="565850"/>
                    <a:pt x="305352" y="565328"/>
                  </a:cubicBezTo>
                  <a:cubicBezTo>
                    <a:pt x="280910" y="564269"/>
                    <a:pt x="256489" y="563652"/>
                    <a:pt x="232116" y="561228"/>
                  </a:cubicBezTo>
                  <a:cubicBezTo>
                    <a:pt x="219957" y="560019"/>
                    <a:pt x="207834" y="558500"/>
                    <a:pt x="195759" y="556642"/>
                  </a:cubicBezTo>
                  <a:cubicBezTo>
                    <a:pt x="190147" y="555776"/>
                    <a:pt x="184549" y="554845"/>
                    <a:pt x="178959" y="553845"/>
                  </a:cubicBezTo>
                  <a:cubicBezTo>
                    <a:pt x="174387" y="553027"/>
                    <a:pt x="169699" y="552636"/>
                    <a:pt x="166314" y="549131"/>
                  </a:cubicBezTo>
                  <a:cubicBezTo>
                    <a:pt x="159855" y="542430"/>
                    <a:pt x="164006" y="534467"/>
                    <a:pt x="165142" y="526645"/>
                  </a:cubicBezTo>
                  <a:cubicBezTo>
                    <a:pt x="165901" y="521402"/>
                    <a:pt x="166128" y="516162"/>
                    <a:pt x="165814" y="510868"/>
                  </a:cubicBezTo>
                  <a:cubicBezTo>
                    <a:pt x="165642" y="507958"/>
                    <a:pt x="165310" y="505066"/>
                    <a:pt x="164915" y="502181"/>
                  </a:cubicBezTo>
                  <a:cubicBezTo>
                    <a:pt x="164488" y="499056"/>
                    <a:pt x="164390" y="494703"/>
                    <a:pt x="162779" y="491899"/>
                  </a:cubicBezTo>
                  <a:cubicBezTo>
                    <a:pt x="161403" y="489504"/>
                    <a:pt x="158343" y="487444"/>
                    <a:pt x="156324" y="485611"/>
                  </a:cubicBezTo>
                  <a:cubicBezTo>
                    <a:pt x="154093" y="483581"/>
                    <a:pt x="151862" y="481554"/>
                    <a:pt x="149631" y="479524"/>
                  </a:cubicBezTo>
                  <a:cubicBezTo>
                    <a:pt x="144942" y="475263"/>
                    <a:pt x="140254" y="471002"/>
                    <a:pt x="135569" y="466745"/>
                  </a:cubicBezTo>
                  <a:cubicBezTo>
                    <a:pt x="126579" y="458573"/>
                    <a:pt x="117589" y="450412"/>
                    <a:pt x="108607" y="442237"/>
                  </a:cubicBezTo>
                  <a:cubicBezTo>
                    <a:pt x="91989" y="427112"/>
                    <a:pt x="75434" y="411882"/>
                    <a:pt x="59820" y="395711"/>
                  </a:cubicBezTo>
                  <a:cubicBezTo>
                    <a:pt x="52039" y="387648"/>
                    <a:pt x="44488" y="379356"/>
                    <a:pt x="37313" y="370750"/>
                  </a:cubicBezTo>
                  <a:cubicBezTo>
                    <a:pt x="30375" y="362432"/>
                    <a:pt x="23127" y="353811"/>
                    <a:pt x="17771" y="344365"/>
                  </a:cubicBezTo>
                  <a:cubicBezTo>
                    <a:pt x="15441" y="340253"/>
                    <a:pt x="13425" y="335568"/>
                    <a:pt x="14002" y="330727"/>
                  </a:cubicBezTo>
                  <a:cubicBezTo>
                    <a:pt x="14568" y="325980"/>
                    <a:pt x="17249" y="321708"/>
                    <a:pt x="19615" y="317677"/>
                  </a:cubicBezTo>
                  <a:cubicBezTo>
                    <a:pt x="25694" y="307318"/>
                    <a:pt x="31712" y="296918"/>
                    <a:pt x="37718" y="286516"/>
                  </a:cubicBezTo>
                  <a:cubicBezTo>
                    <a:pt x="58115" y="251192"/>
                    <a:pt x="79925" y="217344"/>
                    <a:pt x="110217" y="189590"/>
                  </a:cubicBezTo>
                  <a:cubicBezTo>
                    <a:pt x="118385" y="182104"/>
                    <a:pt x="126948" y="175075"/>
                    <a:pt x="135836" y="168463"/>
                  </a:cubicBezTo>
                  <a:cubicBezTo>
                    <a:pt x="139085" y="166042"/>
                    <a:pt x="141090" y="160612"/>
                    <a:pt x="137252" y="157457"/>
                  </a:cubicBezTo>
                  <a:cubicBezTo>
                    <a:pt x="127288" y="149260"/>
                    <a:pt x="117728" y="140599"/>
                    <a:pt x="108107" y="132007"/>
                  </a:cubicBezTo>
                  <a:lnTo>
                    <a:pt x="108107" y="141917"/>
                  </a:lnTo>
                  <a:cubicBezTo>
                    <a:pt x="108961" y="141044"/>
                    <a:pt x="109819" y="140179"/>
                    <a:pt x="110685" y="139321"/>
                  </a:cubicBezTo>
                  <a:cubicBezTo>
                    <a:pt x="107855" y="139686"/>
                    <a:pt x="105025" y="140051"/>
                    <a:pt x="102195" y="140416"/>
                  </a:cubicBezTo>
                  <a:cubicBezTo>
                    <a:pt x="127142" y="155106"/>
                    <a:pt x="156316" y="160952"/>
                    <a:pt x="184944" y="156497"/>
                  </a:cubicBezTo>
                  <a:cubicBezTo>
                    <a:pt x="211237" y="152407"/>
                    <a:pt x="235961" y="139252"/>
                    <a:pt x="254434" y="120169"/>
                  </a:cubicBezTo>
                  <a:cubicBezTo>
                    <a:pt x="250768" y="119698"/>
                    <a:pt x="247098" y="119224"/>
                    <a:pt x="243428" y="118753"/>
                  </a:cubicBezTo>
                  <a:cubicBezTo>
                    <a:pt x="246477" y="124478"/>
                    <a:pt x="253356" y="126406"/>
                    <a:pt x="259315" y="124438"/>
                  </a:cubicBezTo>
                  <a:cubicBezTo>
                    <a:pt x="265340" y="122448"/>
                    <a:pt x="268714" y="116536"/>
                    <a:pt x="270146" y="110694"/>
                  </a:cubicBezTo>
                  <a:cubicBezTo>
                    <a:pt x="273713" y="96147"/>
                    <a:pt x="273614" y="80844"/>
                    <a:pt x="276514" y="66151"/>
                  </a:cubicBezTo>
                  <a:lnTo>
                    <a:pt x="271621" y="71047"/>
                  </a:lnTo>
                  <a:cubicBezTo>
                    <a:pt x="283663" y="68006"/>
                    <a:pt x="295706" y="64960"/>
                    <a:pt x="307748" y="61919"/>
                  </a:cubicBezTo>
                  <a:lnTo>
                    <a:pt x="302351" y="61214"/>
                  </a:lnTo>
                  <a:cubicBezTo>
                    <a:pt x="308401" y="65450"/>
                    <a:pt x="314485" y="69879"/>
                    <a:pt x="320871" y="73607"/>
                  </a:cubicBezTo>
                  <a:cubicBezTo>
                    <a:pt x="327973" y="77748"/>
                    <a:pt x="334626" y="79204"/>
                    <a:pt x="342681" y="77061"/>
                  </a:cubicBezTo>
                  <a:cubicBezTo>
                    <a:pt x="349451" y="75261"/>
                    <a:pt x="353785" y="68798"/>
                    <a:pt x="357721" y="63463"/>
                  </a:cubicBezTo>
                  <a:cubicBezTo>
                    <a:pt x="362548" y="56913"/>
                    <a:pt x="367229" y="50260"/>
                    <a:pt x="371852" y="43567"/>
                  </a:cubicBezTo>
                  <a:lnTo>
                    <a:pt x="367664" y="46787"/>
                  </a:lnTo>
                  <a:cubicBezTo>
                    <a:pt x="398197" y="39072"/>
                    <a:pt x="428635" y="30564"/>
                    <a:pt x="459355" y="23627"/>
                  </a:cubicBezTo>
                  <a:cubicBezTo>
                    <a:pt x="500802" y="14268"/>
                    <a:pt x="544860" y="12410"/>
                    <a:pt x="587154" y="14896"/>
                  </a:cubicBezTo>
                  <a:cubicBezTo>
                    <a:pt x="608676" y="16163"/>
                    <a:pt x="630270" y="18599"/>
                    <a:pt x="651390" y="22988"/>
                  </a:cubicBezTo>
                  <a:cubicBezTo>
                    <a:pt x="669607" y="26774"/>
                    <a:pt x="688379" y="32598"/>
                    <a:pt x="702521" y="45239"/>
                  </a:cubicBezTo>
                  <a:cubicBezTo>
                    <a:pt x="731612" y="71244"/>
                    <a:pt x="733740" y="114809"/>
                    <a:pt x="732623" y="151100"/>
                  </a:cubicBezTo>
                  <a:cubicBezTo>
                    <a:pt x="732345" y="160123"/>
                    <a:pt x="746360" y="160112"/>
                    <a:pt x="746637" y="15110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D32530BC-69B3-5224-0B27-5938F38FBA86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C22EC5C0-F976-ECEF-7B7C-BBAEB65A4AF7}"/>
                </a:ext>
              </a:extLst>
            </p:cNvPr>
            <p:cNvSpPr/>
            <p:nvPr/>
          </p:nvSpPr>
          <p:spPr>
            <a:xfrm>
              <a:off x="10823431" y="2670997"/>
              <a:ext cx="490953" cy="549913"/>
            </a:xfrm>
            <a:custGeom>
              <a:avLst/>
              <a:gdLst>
                <a:gd name="connsiteX0" fmla="*/ 483503 w 490953"/>
                <a:gd name="connsiteY0" fmla="*/ 111519 h 549913"/>
                <a:gd name="connsiteX1" fmla="*/ 351146 w 490953"/>
                <a:gd name="connsiteY1" fmla="*/ 1386 h 549913"/>
                <a:gd name="connsiteX2" fmla="*/ 290380 w 490953"/>
                <a:gd name="connsiteY2" fmla="*/ 7586 h 549913"/>
                <a:gd name="connsiteX3" fmla="*/ 287287 w 490953"/>
                <a:gd name="connsiteY3" fmla="*/ 19296 h 549913"/>
                <a:gd name="connsiteX4" fmla="*/ 296156 w 490953"/>
                <a:gd name="connsiteY4" fmla="*/ 27515 h 549913"/>
                <a:gd name="connsiteX5" fmla="*/ 304649 w 490953"/>
                <a:gd name="connsiteY5" fmla="*/ 16510 h 549913"/>
                <a:gd name="connsiteX6" fmla="*/ 225676 w 490953"/>
                <a:gd name="connsiteY6" fmla="*/ 17675 h 549913"/>
                <a:gd name="connsiteX7" fmla="*/ 166480 w 490953"/>
                <a:gd name="connsiteY7" fmla="*/ 84083 h 549913"/>
                <a:gd name="connsiteX8" fmla="*/ 86733 w 490953"/>
                <a:gd name="connsiteY8" fmla="*/ 249177 h 549913"/>
                <a:gd name="connsiteX9" fmla="*/ 48682 w 490953"/>
                <a:gd name="connsiteY9" fmla="*/ 332863 h 549913"/>
                <a:gd name="connsiteX10" fmla="*/ 26247 w 490953"/>
                <a:gd name="connsiteY10" fmla="*/ 373689 h 549913"/>
                <a:gd name="connsiteX11" fmla="*/ 3090 w 490953"/>
                <a:gd name="connsiteY11" fmla="*/ 413460 h 549913"/>
                <a:gd name="connsiteX12" fmla="*/ 6840 w 490953"/>
                <a:gd name="connsiteY12" fmla="*/ 459018 h 549913"/>
                <a:gd name="connsiteX13" fmla="*/ 19072 w 490953"/>
                <a:gd name="connsiteY13" fmla="*/ 477206 h 549913"/>
                <a:gd name="connsiteX14" fmla="*/ 30340 w 490953"/>
                <a:gd name="connsiteY14" fmla="*/ 479188 h 549913"/>
                <a:gd name="connsiteX15" fmla="*/ 41725 w 490953"/>
                <a:gd name="connsiteY15" fmla="*/ 480532 h 549913"/>
                <a:gd name="connsiteX16" fmla="*/ 86751 w 490953"/>
                <a:gd name="connsiteY16" fmla="*/ 493027 h 549913"/>
                <a:gd name="connsiteX17" fmla="*/ 106096 w 490953"/>
                <a:gd name="connsiteY17" fmla="*/ 502616 h 549913"/>
                <a:gd name="connsiteX18" fmla="*/ 122980 w 490953"/>
                <a:gd name="connsiteY18" fmla="*/ 513340 h 549913"/>
                <a:gd name="connsiteX19" fmla="*/ 140642 w 490953"/>
                <a:gd name="connsiteY19" fmla="*/ 525853 h 549913"/>
                <a:gd name="connsiteX20" fmla="*/ 160093 w 490953"/>
                <a:gd name="connsiteY20" fmla="*/ 537538 h 549913"/>
                <a:gd name="connsiteX21" fmla="*/ 203611 w 490953"/>
                <a:gd name="connsiteY21" fmla="*/ 549452 h 549913"/>
                <a:gd name="connsiteX22" fmla="*/ 286250 w 490953"/>
                <a:gd name="connsiteY22" fmla="*/ 526123 h 549913"/>
                <a:gd name="connsiteX23" fmla="*/ 302510 w 490953"/>
                <a:gd name="connsiteY23" fmla="*/ 512000 h 549913"/>
                <a:gd name="connsiteX24" fmla="*/ 291504 w 490953"/>
                <a:gd name="connsiteY24" fmla="*/ 510583 h 549913"/>
                <a:gd name="connsiteX25" fmla="*/ 308228 w 490953"/>
                <a:gd name="connsiteY25" fmla="*/ 515914 h 549913"/>
                <a:gd name="connsiteX26" fmla="*/ 318627 w 490953"/>
                <a:gd name="connsiteY26" fmla="*/ 500615 h 549913"/>
                <a:gd name="connsiteX27" fmla="*/ 325108 w 490953"/>
                <a:gd name="connsiteY27" fmla="*/ 455498 h 549913"/>
                <a:gd name="connsiteX28" fmla="*/ 333547 w 490953"/>
                <a:gd name="connsiteY28" fmla="*/ 434068 h 549913"/>
                <a:gd name="connsiteX29" fmla="*/ 334237 w 490953"/>
                <a:gd name="connsiteY29" fmla="*/ 423300 h 549913"/>
                <a:gd name="connsiteX30" fmla="*/ 329008 w 490953"/>
                <a:gd name="connsiteY30" fmla="*/ 411590 h 549913"/>
                <a:gd name="connsiteX31" fmla="*/ 309528 w 490953"/>
                <a:gd name="connsiteY31" fmla="*/ 371834 h 549913"/>
                <a:gd name="connsiteX32" fmla="*/ 293356 w 490953"/>
                <a:gd name="connsiteY32" fmla="*/ 350462 h 549913"/>
                <a:gd name="connsiteX33" fmla="*/ 277581 w 490953"/>
                <a:gd name="connsiteY33" fmla="*/ 346428 h 549913"/>
                <a:gd name="connsiteX34" fmla="*/ 257652 w 490953"/>
                <a:gd name="connsiteY34" fmla="*/ 343912 h 549913"/>
                <a:gd name="connsiteX35" fmla="*/ 225001 w 490953"/>
                <a:gd name="connsiteY35" fmla="*/ 331650 h 549913"/>
                <a:gd name="connsiteX36" fmla="*/ 204042 w 490953"/>
                <a:gd name="connsiteY36" fmla="*/ 296802 h 549913"/>
                <a:gd name="connsiteX37" fmla="*/ 203166 w 490953"/>
                <a:gd name="connsiteY37" fmla="*/ 255194 h 549913"/>
                <a:gd name="connsiteX38" fmla="*/ 202023 w 490953"/>
                <a:gd name="connsiteY38" fmla="*/ 219345 h 549913"/>
                <a:gd name="connsiteX39" fmla="*/ 191865 w 490953"/>
                <a:gd name="connsiteY39" fmla="*/ 204568 h 549913"/>
                <a:gd name="connsiteX40" fmla="*/ 196440 w 490953"/>
                <a:gd name="connsiteY40" fmla="*/ 194209 h 549913"/>
                <a:gd name="connsiteX41" fmla="*/ 216453 w 490953"/>
                <a:gd name="connsiteY41" fmla="*/ 157837 h 549913"/>
                <a:gd name="connsiteX42" fmla="*/ 242327 w 490953"/>
                <a:gd name="connsiteY42" fmla="*/ 79705 h 549913"/>
                <a:gd name="connsiteX43" fmla="*/ 304978 w 490953"/>
                <a:gd name="connsiteY43" fmla="*/ 51750 h 549913"/>
                <a:gd name="connsiteX44" fmla="*/ 341729 w 490953"/>
                <a:gd name="connsiteY44" fmla="*/ 65888 h 549913"/>
                <a:gd name="connsiteX45" fmla="*/ 356171 w 490953"/>
                <a:gd name="connsiteY45" fmla="*/ 101511 h 549913"/>
                <a:gd name="connsiteX46" fmla="*/ 365427 w 490953"/>
                <a:gd name="connsiteY46" fmla="*/ 185770 h 549913"/>
                <a:gd name="connsiteX47" fmla="*/ 378992 w 490953"/>
                <a:gd name="connsiteY47" fmla="*/ 198492 h 549913"/>
                <a:gd name="connsiteX48" fmla="*/ 389289 w 490953"/>
                <a:gd name="connsiteY48" fmla="*/ 194303 h 549913"/>
                <a:gd name="connsiteX49" fmla="*/ 432226 w 490953"/>
                <a:gd name="connsiteY49" fmla="*/ 188680 h 549913"/>
                <a:gd name="connsiteX50" fmla="*/ 423664 w 490953"/>
                <a:gd name="connsiteY50" fmla="*/ 245627 h 549913"/>
                <a:gd name="connsiteX51" fmla="*/ 418161 w 490953"/>
                <a:gd name="connsiteY51" fmla="*/ 249680 h 549913"/>
                <a:gd name="connsiteX52" fmla="*/ 415295 w 490953"/>
                <a:gd name="connsiteY52" fmla="*/ 251298 h 549913"/>
                <a:gd name="connsiteX53" fmla="*/ 414064 w 490953"/>
                <a:gd name="connsiteY53" fmla="*/ 251897 h 549913"/>
                <a:gd name="connsiteX54" fmla="*/ 413374 w 490953"/>
                <a:gd name="connsiteY54" fmla="*/ 252163 h 549913"/>
                <a:gd name="connsiteX55" fmla="*/ 410913 w 490953"/>
                <a:gd name="connsiteY55" fmla="*/ 252883 h 549913"/>
                <a:gd name="connsiteX56" fmla="*/ 410592 w 490953"/>
                <a:gd name="connsiteY56" fmla="*/ 252978 h 549913"/>
                <a:gd name="connsiteX57" fmla="*/ 410128 w 490953"/>
                <a:gd name="connsiteY57" fmla="*/ 252967 h 549913"/>
                <a:gd name="connsiteX58" fmla="*/ 409281 w 490953"/>
                <a:gd name="connsiteY58" fmla="*/ 252934 h 549913"/>
                <a:gd name="connsiteX59" fmla="*/ 409664 w 490953"/>
                <a:gd name="connsiteY59" fmla="*/ 252864 h 549913"/>
                <a:gd name="connsiteX60" fmla="*/ 411877 w 490953"/>
                <a:gd name="connsiteY60" fmla="*/ 254394 h 549913"/>
                <a:gd name="connsiteX61" fmla="*/ 399776 w 490953"/>
                <a:gd name="connsiteY61" fmla="*/ 261467 h 549913"/>
                <a:gd name="connsiteX62" fmla="*/ 414791 w 490953"/>
                <a:gd name="connsiteY62" fmla="*/ 292022 h 549913"/>
                <a:gd name="connsiteX63" fmla="*/ 426891 w 490953"/>
                <a:gd name="connsiteY63" fmla="*/ 292022 h 549913"/>
                <a:gd name="connsiteX64" fmla="*/ 442180 w 490953"/>
                <a:gd name="connsiteY64" fmla="*/ 277340 h 549913"/>
                <a:gd name="connsiteX65" fmla="*/ 454733 w 490953"/>
                <a:gd name="connsiteY65" fmla="*/ 263424 h 549913"/>
                <a:gd name="connsiteX66" fmla="*/ 475046 w 490953"/>
                <a:gd name="connsiteY66" fmla="*/ 230671 h 549913"/>
                <a:gd name="connsiteX67" fmla="*/ 490883 w 490953"/>
                <a:gd name="connsiteY67" fmla="*/ 154839 h 549913"/>
                <a:gd name="connsiteX68" fmla="*/ 483503 w 490953"/>
                <a:gd name="connsiteY68" fmla="*/ 111519 h 549913"/>
                <a:gd name="connsiteX69" fmla="*/ 469989 w 490953"/>
                <a:gd name="connsiteY69" fmla="*/ 115244 h 549913"/>
                <a:gd name="connsiteX70" fmla="*/ 445240 w 490953"/>
                <a:gd name="connsiteY70" fmla="*/ 252989 h 549913"/>
                <a:gd name="connsiteX71" fmla="*/ 431792 w 490953"/>
                <a:gd name="connsiteY71" fmla="*/ 267901 h 549913"/>
                <a:gd name="connsiteX72" fmla="*/ 414791 w 490953"/>
                <a:gd name="connsiteY72" fmla="*/ 284949 h 549913"/>
                <a:gd name="connsiteX73" fmla="*/ 426891 w 490953"/>
                <a:gd name="connsiteY73" fmla="*/ 284949 h 549913"/>
                <a:gd name="connsiteX74" fmla="*/ 411877 w 490953"/>
                <a:gd name="connsiteY74" fmla="*/ 254394 h 549913"/>
                <a:gd name="connsiteX75" fmla="*/ 399776 w 490953"/>
                <a:gd name="connsiteY75" fmla="*/ 261467 h 549913"/>
                <a:gd name="connsiteX76" fmla="*/ 426212 w 490953"/>
                <a:gd name="connsiteY76" fmla="*/ 261164 h 549913"/>
                <a:gd name="connsiteX77" fmla="*/ 451612 w 490953"/>
                <a:gd name="connsiteY77" fmla="*/ 228382 h 549913"/>
                <a:gd name="connsiteX78" fmla="*/ 446248 w 490953"/>
                <a:gd name="connsiteY78" fmla="*/ 183813 h 549913"/>
                <a:gd name="connsiteX79" fmla="*/ 410628 w 490953"/>
                <a:gd name="connsiteY79" fmla="*/ 164822 h 549913"/>
                <a:gd name="connsiteX80" fmla="*/ 375772 w 490953"/>
                <a:gd name="connsiteY80" fmla="*/ 190575 h 549913"/>
                <a:gd name="connsiteX81" fmla="*/ 386069 w 490953"/>
                <a:gd name="connsiteY81" fmla="*/ 186391 h 549913"/>
                <a:gd name="connsiteX82" fmla="*/ 369243 w 490953"/>
                <a:gd name="connsiteY82" fmla="*/ 121604 h 549913"/>
                <a:gd name="connsiteX83" fmla="*/ 366972 w 490953"/>
                <a:gd name="connsiteY83" fmla="*/ 79705 h 549913"/>
                <a:gd name="connsiteX84" fmla="*/ 346122 w 490953"/>
                <a:gd name="connsiteY84" fmla="*/ 51333 h 549913"/>
                <a:gd name="connsiteX85" fmla="*/ 274496 w 490953"/>
                <a:gd name="connsiteY85" fmla="*/ 41442 h 549913"/>
                <a:gd name="connsiteX86" fmla="*/ 225355 w 490953"/>
                <a:gd name="connsiteY86" fmla="*/ 79708 h 549913"/>
                <a:gd name="connsiteX87" fmla="*/ 202486 w 490953"/>
                <a:gd name="connsiteY87" fmla="*/ 155504 h 549913"/>
                <a:gd name="connsiteX88" fmla="*/ 184032 w 490953"/>
                <a:gd name="connsiteY88" fmla="*/ 186763 h 549913"/>
                <a:gd name="connsiteX89" fmla="*/ 175776 w 490953"/>
                <a:gd name="connsiteY89" fmla="*/ 200993 h 549913"/>
                <a:gd name="connsiteX90" fmla="*/ 183517 w 490953"/>
                <a:gd name="connsiteY90" fmla="*/ 215810 h 549913"/>
                <a:gd name="connsiteX91" fmla="*/ 190291 w 490953"/>
                <a:gd name="connsiteY91" fmla="*/ 244127 h 549913"/>
                <a:gd name="connsiteX92" fmla="*/ 187680 w 490953"/>
                <a:gd name="connsiteY92" fmla="*/ 278855 h 549913"/>
                <a:gd name="connsiteX93" fmla="*/ 220890 w 490953"/>
                <a:gd name="connsiteY93" fmla="*/ 346041 h 549913"/>
                <a:gd name="connsiteX94" fmla="*/ 285107 w 490953"/>
                <a:gd name="connsiteY94" fmla="*/ 362304 h 549913"/>
                <a:gd name="connsiteX95" fmla="*/ 286641 w 490953"/>
                <a:gd name="connsiteY95" fmla="*/ 362782 h 549913"/>
                <a:gd name="connsiteX96" fmla="*/ 286462 w 490953"/>
                <a:gd name="connsiteY96" fmla="*/ 362662 h 549913"/>
                <a:gd name="connsiteX97" fmla="*/ 286790 w 490953"/>
                <a:gd name="connsiteY97" fmla="*/ 362881 h 549913"/>
                <a:gd name="connsiteX98" fmla="*/ 289164 w 490953"/>
                <a:gd name="connsiteY98" fmla="*/ 365532 h 549913"/>
                <a:gd name="connsiteX99" fmla="*/ 296496 w 490953"/>
                <a:gd name="connsiteY99" fmla="*/ 377238 h 549913"/>
                <a:gd name="connsiteX100" fmla="*/ 313731 w 490953"/>
                <a:gd name="connsiteY100" fmla="*/ 411722 h 549913"/>
                <a:gd name="connsiteX101" fmla="*/ 322823 w 490953"/>
                <a:gd name="connsiteY101" fmla="*/ 431936 h 549913"/>
                <a:gd name="connsiteX102" fmla="*/ 322823 w 490953"/>
                <a:gd name="connsiteY102" fmla="*/ 424863 h 549913"/>
                <a:gd name="connsiteX103" fmla="*/ 308801 w 490953"/>
                <a:gd name="connsiteY103" fmla="*/ 468585 h 549913"/>
                <a:gd name="connsiteX104" fmla="*/ 306143 w 490953"/>
                <a:gd name="connsiteY104" fmla="*/ 490719 h 549913"/>
                <a:gd name="connsiteX105" fmla="*/ 304178 w 490953"/>
                <a:gd name="connsiteY105" fmla="*/ 500677 h 549913"/>
                <a:gd name="connsiteX106" fmla="*/ 302948 w 490953"/>
                <a:gd name="connsiteY106" fmla="*/ 502992 h 549913"/>
                <a:gd name="connsiteX107" fmla="*/ 302397 w 490953"/>
                <a:gd name="connsiteY107" fmla="*/ 503047 h 549913"/>
                <a:gd name="connsiteX108" fmla="*/ 303605 w 490953"/>
                <a:gd name="connsiteY108" fmla="*/ 503510 h 549913"/>
                <a:gd name="connsiteX109" fmla="*/ 292600 w 490953"/>
                <a:gd name="connsiteY109" fmla="*/ 502090 h 549913"/>
                <a:gd name="connsiteX110" fmla="*/ 211173 w 490953"/>
                <a:gd name="connsiteY110" fmla="*/ 535869 h 549913"/>
                <a:gd name="connsiteX111" fmla="*/ 166483 w 490953"/>
                <a:gd name="connsiteY111" fmla="*/ 525108 h 549913"/>
                <a:gd name="connsiteX112" fmla="*/ 146729 w 490953"/>
                <a:gd name="connsiteY112" fmla="*/ 513004 h 549913"/>
                <a:gd name="connsiteX113" fmla="*/ 126709 w 490953"/>
                <a:gd name="connsiteY113" fmla="*/ 499826 h 549913"/>
                <a:gd name="connsiteX114" fmla="*/ 129798 w 490953"/>
                <a:gd name="connsiteY114" fmla="*/ 501630 h 549913"/>
                <a:gd name="connsiteX115" fmla="*/ 107951 w 490953"/>
                <a:gd name="connsiteY115" fmla="*/ 487623 h 549913"/>
                <a:gd name="connsiteX116" fmla="*/ 81102 w 490953"/>
                <a:gd name="connsiteY116" fmla="*/ 475946 h 549913"/>
                <a:gd name="connsiteX117" fmla="*/ 23319 w 490953"/>
                <a:gd name="connsiteY117" fmla="*/ 464696 h 549913"/>
                <a:gd name="connsiteX118" fmla="*/ 28274 w 490953"/>
                <a:gd name="connsiteY118" fmla="*/ 466748 h 549913"/>
                <a:gd name="connsiteX119" fmla="*/ 17111 w 490953"/>
                <a:gd name="connsiteY119" fmla="*/ 415921 h 549913"/>
                <a:gd name="connsiteX120" fmla="*/ 31826 w 490953"/>
                <a:gd name="connsiteY120" fmla="*/ 391347 h 549913"/>
                <a:gd name="connsiteX121" fmla="*/ 46542 w 490953"/>
                <a:gd name="connsiteY121" fmla="*/ 366664 h 549913"/>
                <a:gd name="connsiteX122" fmla="*/ 95774 w 490953"/>
                <a:gd name="connsiteY122" fmla="*/ 263432 h 549913"/>
                <a:gd name="connsiteX123" fmla="*/ 141424 w 490953"/>
                <a:gd name="connsiteY123" fmla="*/ 159163 h 549913"/>
                <a:gd name="connsiteX124" fmla="*/ 198996 w 490953"/>
                <a:gd name="connsiteY124" fmla="*/ 61649 h 549913"/>
                <a:gd name="connsiteX125" fmla="*/ 244511 w 490953"/>
                <a:gd name="connsiteY125" fmla="*/ 23875 h 549913"/>
                <a:gd name="connsiteX126" fmla="*/ 297577 w 490953"/>
                <a:gd name="connsiteY126" fmla="*/ 28611 h 549913"/>
                <a:gd name="connsiteX127" fmla="*/ 306066 w 490953"/>
                <a:gd name="connsiteY127" fmla="*/ 17605 h 549913"/>
                <a:gd name="connsiteX128" fmla="*/ 297197 w 490953"/>
                <a:gd name="connsiteY128" fmla="*/ 9386 h 549913"/>
                <a:gd name="connsiteX129" fmla="*/ 294104 w 490953"/>
                <a:gd name="connsiteY129" fmla="*/ 21100 h 549913"/>
                <a:gd name="connsiteX130" fmla="*/ 383958 w 490953"/>
                <a:gd name="connsiteY130" fmla="*/ 24543 h 549913"/>
                <a:gd name="connsiteX131" fmla="*/ 448103 w 490953"/>
                <a:gd name="connsiteY131" fmla="*/ 73859 h 549913"/>
                <a:gd name="connsiteX132" fmla="*/ 469989 w 490953"/>
                <a:gd name="connsiteY132" fmla="*/ 115244 h 549913"/>
                <a:gd name="connsiteX133" fmla="*/ 483503 w 490953"/>
                <a:gd name="connsiteY133" fmla="*/ 111519 h 54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90953" h="549913">
                  <a:moveTo>
                    <a:pt x="483503" y="111519"/>
                  </a:moveTo>
                  <a:cubicBezTo>
                    <a:pt x="464370" y="53878"/>
                    <a:pt x="411431" y="9551"/>
                    <a:pt x="351146" y="1386"/>
                  </a:cubicBezTo>
                  <a:cubicBezTo>
                    <a:pt x="330793" y="-1371"/>
                    <a:pt x="309528" y="-363"/>
                    <a:pt x="290380" y="7586"/>
                  </a:cubicBezTo>
                  <a:cubicBezTo>
                    <a:pt x="285837" y="9470"/>
                    <a:pt x="283015" y="15338"/>
                    <a:pt x="287287" y="19296"/>
                  </a:cubicBezTo>
                  <a:cubicBezTo>
                    <a:pt x="290245" y="22038"/>
                    <a:pt x="293202" y="24777"/>
                    <a:pt x="296156" y="27515"/>
                  </a:cubicBezTo>
                  <a:lnTo>
                    <a:pt x="304649" y="16510"/>
                  </a:lnTo>
                  <a:cubicBezTo>
                    <a:pt x="281463" y="-356"/>
                    <a:pt x="249115" y="3423"/>
                    <a:pt x="225676" y="17675"/>
                  </a:cubicBezTo>
                  <a:cubicBezTo>
                    <a:pt x="200047" y="33259"/>
                    <a:pt x="182243" y="59228"/>
                    <a:pt x="166480" y="84083"/>
                  </a:cubicBezTo>
                  <a:cubicBezTo>
                    <a:pt x="133650" y="135859"/>
                    <a:pt x="110617" y="192942"/>
                    <a:pt x="86733" y="249177"/>
                  </a:cubicBezTo>
                  <a:cubicBezTo>
                    <a:pt x="74749" y="277380"/>
                    <a:pt x="62520" y="305510"/>
                    <a:pt x="48682" y="332863"/>
                  </a:cubicBezTo>
                  <a:cubicBezTo>
                    <a:pt x="41667" y="346720"/>
                    <a:pt x="34244" y="360372"/>
                    <a:pt x="26247" y="373689"/>
                  </a:cubicBezTo>
                  <a:cubicBezTo>
                    <a:pt x="18415" y="386735"/>
                    <a:pt x="8487" y="399128"/>
                    <a:pt x="3090" y="413460"/>
                  </a:cubicBezTo>
                  <a:cubicBezTo>
                    <a:pt x="-2577" y="428522"/>
                    <a:pt x="66" y="444807"/>
                    <a:pt x="6840" y="459018"/>
                  </a:cubicBezTo>
                  <a:cubicBezTo>
                    <a:pt x="9684" y="464995"/>
                    <a:pt x="13734" y="473091"/>
                    <a:pt x="19072" y="477206"/>
                  </a:cubicBezTo>
                  <a:cubicBezTo>
                    <a:pt x="21997" y="479459"/>
                    <a:pt x="26802" y="478882"/>
                    <a:pt x="30340" y="479188"/>
                  </a:cubicBezTo>
                  <a:cubicBezTo>
                    <a:pt x="34149" y="479517"/>
                    <a:pt x="37946" y="479948"/>
                    <a:pt x="41725" y="480532"/>
                  </a:cubicBezTo>
                  <a:cubicBezTo>
                    <a:pt x="57127" y="482920"/>
                    <a:pt x="72350" y="487050"/>
                    <a:pt x="86751" y="493027"/>
                  </a:cubicBezTo>
                  <a:cubicBezTo>
                    <a:pt x="93397" y="495784"/>
                    <a:pt x="99867" y="499015"/>
                    <a:pt x="106096" y="502616"/>
                  </a:cubicBezTo>
                  <a:cubicBezTo>
                    <a:pt x="111909" y="505971"/>
                    <a:pt x="117682" y="511288"/>
                    <a:pt x="122980" y="513340"/>
                  </a:cubicBezTo>
                  <a:cubicBezTo>
                    <a:pt x="129805" y="515983"/>
                    <a:pt x="134800" y="521512"/>
                    <a:pt x="140642" y="525853"/>
                  </a:cubicBezTo>
                  <a:cubicBezTo>
                    <a:pt x="146726" y="530370"/>
                    <a:pt x="153251" y="534288"/>
                    <a:pt x="160093" y="537538"/>
                  </a:cubicBezTo>
                  <a:cubicBezTo>
                    <a:pt x="173830" y="544066"/>
                    <a:pt x="188465" y="548083"/>
                    <a:pt x="203611" y="549452"/>
                  </a:cubicBezTo>
                  <a:cubicBezTo>
                    <a:pt x="232684" y="552077"/>
                    <a:pt x="262771" y="543398"/>
                    <a:pt x="286250" y="526123"/>
                  </a:cubicBezTo>
                  <a:cubicBezTo>
                    <a:pt x="292056" y="521855"/>
                    <a:pt x="297496" y="517177"/>
                    <a:pt x="302510" y="512000"/>
                  </a:cubicBezTo>
                  <a:cubicBezTo>
                    <a:pt x="298840" y="511529"/>
                    <a:pt x="295174" y="511054"/>
                    <a:pt x="291504" y="510583"/>
                  </a:cubicBezTo>
                  <a:cubicBezTo>
                    <a:pt x="294703" y="516590"/>
                    <a:pt x="302152" y="518419"/>
                    <a:pt x="308228" y="515914"/>
                  </a:cubicBezTo>
                  <a:cubicBezTo>
                    <a:pt x="314483" y="513336"/>
                    <a:pt x="317386" y="506877"/>
                    <a:pt x="318627" y="500615"/>
                  </a:cubicBezTo>
                  <a:cubicBezTo>
                    <a:pt x="321581" y="485695"/>
                    <a:pt x="321727" y="470345"/>
                    <a:pt x="325108" y="455498"/>
                  </a:cubicBezTo>
                  <a:cubicBezTo>
                    <a:pt x="326839" y="447911"/>
                    <a:pt x="329421" y="440695"/>
                    <a:pt x="333547" y="434068"/>
                  </a:cubicBezTo>
                  <a:cubicBezTo>
                    <a:pt x="336022" y="430095"/>
                    <a:pt x="336095" y="427550"/>
                    <a:pt x="334237" y="423300"/>
                  </a:cubicBezTo>
                  <a:cubicBezTo>
                    <a:pt x="332521" y="419386"/>
                    <a:pt x="330772" y="415483"/>
                    <a:pt x="329008" y="411590"/>
                  </a:cubicBezTo>
                  <a:cubicBezTo>
                    <a:pt x="322921" y="398157"/>
                    <a:pt x="316666" y="384745"/>
                    <a:pt x="309528" y="371834"/>
                  </a:cubicBezTo>
                  <a:cubicBezTo>
                    <a:pt x="305577" y="364688"/>
                    <a:pt x="300863" y="354585"/>
                    <a:pt x="293356" y="350462"/>
                  </a:cubicBezTo>
                  <a:cubicBezTo>
                    <a:pt x="288740" y="347932"/>
                    <a:pt x="282697" y="347220"/>
                    <a:pt x="277581" y="346428"/>
                  </a:cubicBezTo>
                  <a:cubicBezTo>
                    <a:pt x="270961" y="345405"/>
                    <a:pt x="264298" y="344719"/>
                    <a:pt x="257652" y="343912"/>
                  </a:cubicBezTo>
                  <a:cubicBezTo>
                    <a:pt x="245639" y="342451"/>
                    <a:pt x="234476" y="339640"/>
                    <a:pt x="225001" y="331650"/>
                  </a:cubicBezTo>
                  <a:cubicBezTo>
                    <a:pt x="214328" y="322650"/>
                    <a:pt x="207383" y="310275"/>
                    <a:pt x="204042" y="296802"/>
                  </a:cubicBezTo>
                  <a:cubicBezTo>
                    <a:pt x="200646" y="283098"/>
                    <a:pt x="201497" y="269077"/>
                    <a:pt x="203166" y="255194"/>
                  </a:cubicBezTo>
                  <a:cubicBezTo>
                    <a:pt x="204582" y="243440"/>
                    <a:pt x="206017" y="230774"/>
                    <a:pt x="202023" y="219345"/>
                  </a:cubicBezTo>
                  <a:cubicBezTo>
                    <a:pt x="199949" y="213422"/>
                    <a:pt x="196582" y="208664"/>
                    <a:pt x="191865" y="204568"/>
                  </a:cubicBezTo>
                  <a:cubicBezTo>
                    <a:pt x="186972" y="200317"/>
                    <a:pt x="193332" y="197487"/>
                    <a:pt x="196440" y="194209"/>
                  </a:cubicBezTo>
                  <a:cubicBezTo>
                    <a:pt x="206080" y="184036"/>
                    <a:pt x="212232" y="171070"/>
                    <a:pt x="216453" y="157837"/>
                  </a:cubicBezTo>
                  <a:cubicBezTo>
                    <a:pt x="224705" y="131985"/>
                    <a:pt x="224713" y="101737"/>
                    <a:pt x="242327" y="79705"/>
                  </a:cubicBezTo>
                  <a:cubicBezTo>
                    <a:pt x="257382" y="60878"/>
                    <a:pt x="280901" y="50231"/>
                    <a:pt x="304978" y="51750"/>
                  </a:cubicBezTo>
                  <a:cubicBezTo>
                    <a:pt x="318192" y="52586"/>
                    <a:pt x="331988" y="56573"/>
                    <a:pt x="341729" y="65888"/>
                  </a:cubicBezTo>
                  <a:cubicBezTo>
                    <a:pt x="351881" y="75597"/>
                    <a:pt x="355988" y="87687"/>
                    <a:pt x="356171" y="101511"/>
                  </a:cubicBezTo>
                  <a:cubicBezTo>
                    <a:pt x="356543" y="129594"/>
                    <a:pt x="347542" y="160868"/>
                    <a:pt x="365427" y="185770"/>
                  </a:cubicBezTo>
                  <a:cubicBezTo>
                    <a:pt x="369122" y="190919"/>
                    <a:pt x="373584" y="195169"/>
                    <a:pt x="378992" y="198492"/>
                  </a:cubicBezTo>
                  <a:cubicBezTo>
                    <a:pt x="382987" y="200942"/>
                    <a:pt x="387953" y="198506"/>
                    <a:pt x="389289" y="194303"/>
                  </a:cubicBezTo>
                  <a:cubicBezTo>
                    <a:pt x="395544" y="174604"/>
                    <a:pt x="419443" y="175167"/>
                    <a:pt x="432226" y="188680"/>
                  </a:cubicBezTo>
                  <a:cubicBezTo>
                    <a:pt x="448088" y="205440"/>
                    <a:pt x="439043" y="232121"/>
                    <a:pt x="423664" y="245627"/>
                  </a:cubicBezTo>
                  <a:cubicBezTo>
                    <a:pt x="421878" y="247194"/>
                    <a:pt x="420312" y="248355"/>
                    <a:pt x="418161" y="249680"/>
                  </a:cubicBezTo>
                  <a:cubicBezTo>
                    <a:pt x="417230" y="250257"/>
                    <a:pt x="416273" y="250801"/>
                    <a:pt x="415295" y="251298"/>
                  </a:cubicBezTo>
                  <a:cubicBezTo>
                    <a:pt x="414889" y="251506"/>
                    <a:pt x="414480" y="251707"/>
                    <a:pt x="414064" y="251897"/>
                  </a:cubicBezTo>
                  <a:cubicBezTo>
                    <a:pt x="412143" y="252773"/>
                    <a:pt x="415258" y="251524"/>
                    <a:pt x="413374" y="252163"/>
                  </a:cubicBezTo>
                  <a:cubicBezTo>
                    <a:pt x="412560" y="252437"/>
                    <a:pt x="411742" y="252660"/>
                    <a:pt x="410913" y="252883"/>
                  </a:cubicBezTo>
                  <a:cubicBezTo>
                    <a:pt x="410646" y="252952"/>
                    <a:pt x="409514" y="253098"/>
                    <a:pt x="410592" y="252978"/>
                  </a:cubicBezTo>
                  <a:cubicBezTo>
                    <a:pt x="411873" y="252832"/>
                    <a:pt x="410190" y="252901"/>
                    <a:pt x="410128" y="252967"/>
                  </a:cubicBezTo>
                  <a:cubicBezTo>
                    <a:pt x="410080" y="253018"/>
                    <a:pt x="409416" y="252956"/>
                    <a:pt x="409281" y="252934"/>
                  </a:cubicBezTo>
                  <a:cubicBezTo>
                    <a:pt x="411424" y="253270"/>
                    <a:pt x="410157" y="253003"/>
                    <a:pt x="409664" y="252864"/>
                  </a:cubicBezTo>
                  <a:cubicBezTo>
                    <a:pt x="410599" y="253131"/>
                    <a:pt x="411610" y="253938"/>
                    <a:pt x="411877" y="254394"/>
                  </a:cubicBezTo>
                  <a:cubicBezTo>
                    <a:pt x="407323" y="246551"/>
                    <a:pt x="395657" y="253478"/>
                    <a:pt x="399776" y="261467"/>
                  </a:cubicBezTo>
                  <a:cubicBezTo>
                    <a:pt x="404972" y="271556"/>
                    <a:pt x="409898" y="281783"/>
                    <a:pt x="414791" y="292022"/>
                  </a:cubicBezTo>
                  <a:cubicBezTo>
                    <a:pt x="417266" y="297207"/>
                    <a:pt x="424109" y="295892"/>
                    <a:pt x="426891" y="292022"/>
                  </a:cubicBezTo>
                  <a:cubicBezTo>
                    <a:pt x="430981" y="286333"/>
                    <a:pt x="437188" y="282203"/>
                    <a:pt x="442180" y="277340"/>
                  </a:cubicBezTo>
                  <a:cubicBezTo>
                    <a:pt x="446660" y="272980"/>
                    <a:pt x="450852" y="268324"/>
                    <a:pt x="454733" y="263424"/>
                  </a:cubicBezTo>
                  <a:cubicBezTo>
                    <a:pt x="462752" y="253306"/>
                    <a:pt x="469628" y="242396"/>
                    <a:pt x="475046" y="230671"/>
                  </a:cubicBezTo>
                  <a:cubicBezTo>
                    <a:pt x="485979" y="207014"/>
                    <a:pt x="491660" y="180932"/>
                    <a:pt x="490883" y="154839"/>
                  </a:cubicBezTo>
                  <a:cubicBezTo>
                    <a:pt x="490448" y="140153"/>
                    <a:pt x="487998" y="125504"/>
                    <a:pt x="483503" y="111519"/>
                  </a:cubicBezTo>
                  <a:cubicBezTo>
                    <a:pt x="480754" y="102968"/>
                    <a:pt x="467218" y="106623"/>
                    <a:pt x="469989" y="115244"/>
                  </a:cubicBezTo>
                  <a:cubicBezTo>
                    <a:pt x="484879" y="161583"/>
                    <a:pt x="475112" y="214580"/>
                    <a:pt x="445240" y="252989"/>
                  </a:cubicBezTo>
                  <a:cubicBezTo>
                    <a:pt x="441128" y="258272"/>
                    <a:pt x="436604" y="263253"/>
                    <a:pt x="431792" y="267901"/>
                  </a:cubicBezTo>
                  <a:cubicBezTo>
                    <a:pt x="425960" y="273528"/>
                    <a:pt x="419563" y="278311"/>
                    <a:pt x="414791" y="284949"/>
                  </a:cubicBezTo>
                  <a:lnTo>
                    <a:pt x="426891" y="284949"/>
                  </a:lnTo>
                  <a:cubicBezTo>
                    <a:pt x="421999" y="274711"/>
                    <a:pt x="417073" y="264483"/>
                    <a:pt x="411877" y="254394"/>
                  </a:cubicBezTo>
                  <a:lnTo>
                    <a:pt x="399776" y="261467"/>
                  </a:lnTo>
                  <a:cubicBezTo>
                    <a:pt x="405491" y="271319"/>
                    <a:pt x="418994" y="265863"/>
                    <a:pt x="426212" y="261164"/>
                  </a:cubicBezTo>
                  <a:cubicBezTo>
                    <a:pt x="438003" y="253485"/>
                    <a:pt x="447157" y="241731"/>
                    <a:pt x="451612" y="228382"/>
                  </a:cubicBezTo>
                  <a:cubicBezTo>
                    <a:pt x="456421" y="213973"/>
                    <a:pt x="455281" y="196374"/>
                    <a:pt x="446248" y="183813"/>
                  </a:cubicBezTo>
                  <a:cubicBezTo>
                    <a:pt x="438054" y="172417"/>
                    <a:pt x="424748" y="165081"/>
                    <a:pt x="410628" y="164822"/>
                  </a:cubicBezTo>
                  <a:cubicBezTo>
                    <a:pt x="394029" y="164523"/>
                    <a:pt x="380723" y="174991"/>
                    <a:pt x="375772" y="190575"/>
                  </a:cubicBezTo>
                  <a:cubicBezTo>
                    <a:pt x="379204" y="189181"/>
                    <a:pt x="382636" y="187786"/>
                    <a:pt x="386069" y="186391"/>
                  </a:cubicBezTo>
                  <a:cubicBezTo>
                    <a:pt x="364617" y="173217"/>
                    <a:pt x="367545" y="142932"/>
                    <a:pt x="369243" y="121604"/>
                  </a:cubicBezTo>
                  <a:cubicBezTo>
                    <a:pt x="370338" y="107871"/>
                    <a:pt x="371697" y="92948"/>
                    <a:pt x="366972" y="79705"/>
                  </a:cubicBezTo>
                  <a:cubicBezTo>
                    <a:pt x="362941" y="68400"/>
                    <a:pt x="355652" y="58600"/>
                    <a:pt x="346122" y="51333"/>
                  </a:cubicBezTo>
                  <a:cubicBezTo>
                    <a:pt x="326627" y="36476"/>
                    <a:pt x="297376" y="34245"/>
                    <a:pt x="274496" y="41442"/>
                  </a:cubicBezTo>
                  <a:cubicBezTo>
                    <a:pt x="254348" y="47781"/>
                    <a:pt x="236247" y="61524"/>
                    <a:pt x="225355" y="79708"/>
                  </a:cubicBezTo>
                  <a:cubicBezTo>
                    <a:pt x="211502" y="102843"/>
                    <a:pt x="210793" y="130430"/>
                    <a:pt x="202486" y="155504"/>
                  </a:cubicBezTo>
                  <a:cubicBezTo>
                    <a:pt x="198667" y="167035"/>
                    <a:pt x="193047" y="178405"/>
                    <a:pt x="184032" y="186763"/>
                  </a:cubicBezTo>
                  <a:cubicBezTo>
                    <a:pt x="179650" y="190827"/>
                    <a:pt x="175992" y="194607"/>
                    <a:pt x="175776" y="200993"/>
                  </a:cubicBezTo>
                  <a:cubicBezTo>
                    <a:pt x="175561" y="207481"/>
                    <a:pt x="179026" y="211713"/>
                    <a:pt x="183517" y="215810"/>
                  </a:cubicBezTo>
                  <a:cubicBezTo>
                    <a:pt x="191251" y="222868"/>
                    <a:pt x="190977" y="234487"/>
                    <a:pt x="190291" y="244127"/>
                  </a:cubicBezTo>
                  <a:cubicBezTo>
                    <a:pt x="189462" y="255742"/>
                    <a:pt x="187351" y="267156"/>
                    <a:pt x="187680" y="278855"/>
                  </a:cubicBezTo>
                  <a:cubicBezTo>
                    <a:pt x="188417" y="304984"/>
                    <a:pt x="199072" y="330694"/>
                    <a:pt x="220890" y="346041"/>
                  </a:cubicBezTo>
                  <a:cubicBezTo>
                    <a:pt x="239928" y="359434"/>
                    <a:pt x="263494" y="356852"/>
                    <a:pt x="285107" y="362304"/>
                  </a:cubicBezTo>
                  <a:cubicBezTo>
                    <a:pt x="285622" y="362432"/>
                    <a:pt x="286122" y="362684"/>
                    <a:pt x="286641" y="362782"/>
                  </a:cubicBezTo>
                  <a:cubicBezTo>
                    <a:pt x="286615" y="362779"/>
                    <a:pt x="285921" y="362468"/>
                    <a:pt x="286462" y="362662"/>
                  </a:cubicBezTo>
                  <a:cubicBezTo>
                    <a:pt x="287751" y="363122"/>
                    <a:pt x="285947" y="362063"/>
                    <a:pt x="286790" y="362881"/>
                  </a:cubicBezTo>
                  <a:cubicBezTo>
                    <a:pt x="287674" y="363739"/>
                    <a:pt x="288780" y="365028"/>
                    <a:pt x="289164" y="365532"/>
                  </a:cubicBezTo>
                  <a:cubicBezTo>
                    <a:pt x="291942" y="369183"/>
                    <a:pt x="294247" y="373247"/>
                    <a:pt x="296496" y="377238"/>
                  </a:cubicBezTo>
                  <a:cubicBezTo>
                    <a:pt x="302802" y="388433"/>
                    <a:pt x="308341" y="400066"/>
                    <a:pt x="313731" y="411722"/>
                  </a:cubicBezTo>
                  <a:cubicBezTo>
                    <a:pt x="316831" y="418429"/>
                    <a:pt x="319847" y="425173"/>
                    <a:pt x="322823" y="431936"/>
                  </a:cubicBezTo>
                  <a:lnTo>
                    <a:pt x="322823" y="424863"/>
                  </a:lnTo>
                  <a:cubicBezTo>
                    <a:pt x="314132" y="438110"/>
                    <a:pt x="310798" y="453081"/>
                    <a:pt x="308801" y="468585"/>
                  </a:cubicBezTo>
                  <a:cubicBezTo>
                    <a:pt x="307852" y="475953"/>
                    <a:pt x="307231" y="483369"/>
                    <a:pt x="306143" y="490719"/>
                  </a:cubicBezTo>
                  <a:cubicBezTo>
                    <a:pt x="305657" y="494002"/>
                    <a:pt x="305318" y="497540"/>
                    <a:pt x="304178" y="500677"/>
                  </a:cubicBezTo>
                  <a:cubicBezTo>
                    <a:pt x="303952" y="501301"/>
                    <a:pt x="303010" y="502451"/>
                    <a:pt x="302948" y="502992"/>
                  </a:cubicBezTo>
                  <a:cubicBezTo>
                    <a:pt x="302769" y="503087"/>
                    <a:pt x="302586" y="503109"/>
                    <a:pt x="302397" y="503047"/>
                  </a:cubicBezTo>
                  <a:cubicBezTo>
                    <a:pt x="302831" y="503112"/>
                    <a:pt x="303236" y="503266"/>
                    <a:pt x="303605" y="503510"/>
                  </a:cubicBezTo>
                  <a:cubicBezTo>
                    <a:pt x="301498" y="499549"/>
                    <a:pt x="295649" y="498942"/>
                    <a:pt x="292600" y="502090"/>
                  </a:cubicBezTo>
                  <a:cubicBezTo>
                    <a:pt x="271421" y="523962"/>
                    <a:pt x="241699" y="536599"/>
                    <a:pt x="211173" y="535869"/>
                  </a:cubicBezTo>
                  <a:cubicBezTo>
                    <a:pt x="195786" y="535504"/>
                    <a:pt x="180348" y="531805"/>
                    <a:pt x="166483" y="525108"/>
                  </a:cubicBezTo>
                  <a:cubicBezTo>
                    <a:pt x="159535" y="521749"/>
                    <a:pt x="152834" y="517732"/>
                    <a:pt x="146729" y="513004"/>
                  </a:cubicBezTo>
                  <a:cubicBezTo>
                    <a:pt x="140303" y="508031"/>
                    <a:pt x="134837" y="501966"/>
                    <a:pt x="126709" y="499826"/>
                  </a:cubicBezTo>
                  <a:lnTo>
                    <a:pt x="129798" y="501630"/>
                  </a:lnTo>
                  <a:cubicBezTo>
                    <a:pt x="123970" y="495799"/>
                    <a:pt x="115167" y="491453"/>
                    <a:pt x="107951" y="487623"/>
                  </a:cubicBezTo>
                  <a:cubicBezTo>
                    <a:pt x="99334" y="483052"/>
                    <a:pt x="90308" y="479177"/>
                    <a:pt x="81102" y="475946"/>
                  </a:cubicBezTo>
                  <a:cubicBezTo>
                    <a:pt x="62520" y="469421"/>
                    <a:pt x="42974" y="465744"/>
                    <a:pt x="23319" y="464696"/>
                  </a:cubicBezTo>
                  <a:lnTo>
                    <a:pt x="28274" y="466748"/>
                  </a:lnTo>
                  <a:cubicBezTo>
                    <a:pt x="16753" y="452716"/>
                    <a:pt x="9695" y="433477"/>
                    <a:pt x="17111" y="415921"/>
                  </a:cubicBezTo>
                  <a:cubicBezTo>
                    <a:pt x="20814" y="407150"/>
                    <a:pt x="26762" y="399347"/>
                    <a:pt x="31826" y="391347"/>
                  </a:cubicBezTo>
                  <a:cubicBezTo>
                    <a:pt x="36949" y="383252"/>
                    <a:pt x="41842" y="375014"/>
                    <a:pt x="46542" y="366664"/>
                  </a:cubicBezTo>
                  <a:cubicBezTo>
                    <a:pt x="65252" y="333407"/>
                    <a:pt x="80803" y="298499"/>
                    <a:pt x="95774" y="263432"/>
                  </a:cubicBezTo>
                  <a:cubicBezTo>
                    <a:pt x="110672" y="228539"/>
                    <a:pt x="125011" y="193383"/>
                    <a:pt x="141424" y="159163"/>
                  </a:cubicBezTo>
                  <a:cubicBezTo>
                    <a:pt x="157676" y="125270"/>
                    <a:pt x="175824" y="91382"/>
                    <a:pt x="198996" y="61649"/>
                  </a:cubicBezTo>
                  <a:cubicBezTo>
                    <a:pt x="211009" y="46232"/>
                    <a:pt x="225837" y="30911"/>
                    <a:pt x="244511" y="23875"/>
                  </a:cubicBezTo>
                  <a:cubicBezTo>
                    <a:pt x="262034" y="17273"/>
                    <a:pt x="282014" y="17291"/>
                    <a:pt x="297577" y="28611"/>
                  </a:cubicBezTo>
                  <a:cubicBezTo>
                    <a:pt x="304032" y="33310"/>
                    <a:pt x="311846" y="22958"/>
                    <a:pt x="306066" y="17605"/>
                  </a:cubicBezTo>
                  <a:cubicBezTo>
                    <a:pt x="303112" y="14867"/>
                    <a:pt x="300154" y="12125"/>
                    <a:pt x="297197" y="9386"/>
                  </a:cubicBezTo>
                  <a:cubicBezTo>
                    <a:pt x="296167" y="13290"/>
                    <a:pt x="295134" y="17197"/>
                    <a:pt x="294104" y="21100"/>
                  </a:cubicBezTo>
                  <a:cubicBezTo>
                    <a:pt x="322665" y="9247"/>
                    <a:pt x="355868" y="13154"/>
                    <a:pt x="383958" y="24543"/>
                  </a:cubicBezTo>
                  <a:cubicBezTo>
                    <a:pt x="409095" y="34734"/>
                    <a:pt x="431770" y="52213"/>
                    <a:pt x="448103" y="73859"/>
                  </a:cubicBezTo>
                  <a:cubicBezTo>
                    <a:pt x="457556" y="86390"/>
                    <a:pt x="465041" y="100342"/>
                    <a:pt x="469989" y="115244"/>
                  </a:cubicBezTo>
                  <a:cubicBezTo>
                    <a:pt x="472815" y="123766"/>
                    <a:pt x="486355" y="120115"/>
                    <a:pt x="483503" y="11151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AE7B51B9-BF78-20ED-5554-EC8DC1242248}"/>
                </a:ext>
              </a:extLst>
            </p:cNvPr>
            <p:cNvSpPr/>
            <p:nvPr/>
          </p:nvSpPr>
          <p:spPr>
            <a:xfrm>
              <a:off x="10804873" y="3217479"/>
              <a:ext cx="19000" cy="26643"/>
            </a:xfrm>
            <a:custGeom>
              <a:avLst/>
              <a:gdLst>
                <a:gd name="connsiteX0" fmla="*/ 7039 w 19000"/>
                <a:gd name="connsiteY0" fmla="*/ 2057 h 26643"/>
                <a:gd name="connsiteX1" fmla="*/ 3946 w 19000"/>
                <a:gd name="connsiteY1" fmla="*/ 6169 h 26643"/>
                <a:gd name="connsiteX2" fmla="*/ 1682 w 19000"/>
                <a:gd name="connsiteY2" fmla="*/ 10926 h 26643"/>
                <a:gd name="connsiteX3" fmla="*/ 2 w 19000"/>
                <a:gd name="connsiteY3" fmla="*/ 19631 h 26643"/>
                <a:gd name="connsiteX4" fmla="*/ 2058 w 19000"/>
                <a:gd name="connsiteY4" fmla="*/ 24586 h 26643"/>
                <a:gd name="connsiteX5" fmla="*/ 7013 w 19000"/>
                <a:gd name="connsiteY5" fmla="*/ 26638 h 26643"/>
                <a:gd name="connsiteX6" fmla="*/ 11968 w 19000"/>
                <a:gd name="connsiteY6" fmla="*/ 24586 h 26643"/>
                <a:gd name="connsiteX7" fmla="*/ 14020 w 19000"/>
                <a:gd name="connsiteY7" fmla="*/ 19631 h 26643"/>
                <a:gd name="connsiteX8" fmla="*/ 14188 w 19000"/>
                <a:gd name="connsiteY8" fmla="*/ 17543 h 26643"/>
                <a:gd name="connsiteX9" fmla="*/ 13940 w 19000"/>
                <a:gd name="connsiteY9" fmla="*/ 19405 h 26643"/>
                <a:gd name="connsiteX10" fmla="*/ 15316 w 19000"/>
                <a:gd name="connsiteY10" fmla="*/ 14362 h 26643"/>
                <a:gd name="connsiteX11" fmla="*/ 14608 w 19000"/>
                <a:gd name="connsiteY11" fmla="*/ 16035 h 26643"/>
                <a:gd name="connsiteX12" fmla="*/ 17241 w 19000"/>
                <a:gd name="connsiteY12" fmla="*/ 11518 h 26643"/>
                <a:gd name="connsiteX13" fmla="*/ 16145 w 19000"/>
                <a:gd name="connsiteY13" fmla="*/ 12938 h 26643"/>
                <a:gd name="connsiteX14" fmla="*/ 16949 w 19000"/>
                <a:gd name="connsiteY14" fmla="*/ 11971 h 26643"/>
                <a:gd name="connsiteX15" fmla="*/ 19001 w 19000"/>
                <a:gd name="connsiteY15" fmla="*/ 7016 h 26643"/>
                <a:gd name="connsiteX16" fmla="*/ 16949 w 19000"/>
                <a:gd name="connsiteY16" fmla="*/ 2057 h 26643"/>
                <a:gd name="connsiteX17" fmla="*/ 11994 w 19000"/>
                <a:gd name="connsiteY17" fmla="*/ 5 h 26643"/>
                <a:gd name="connsiteX18" fmla="*/ 7039 w 19000"/>
                <a:gd name="connsiteY18" fmla="*/ 2057 h 26643"/>
                <a:gd name="connsiteX19" fmla="*/ 7039 w 19000"/>
                <a:gd name="connsiteY19" fmla="*/ 2057 h 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00" h="26643">
                  <a:moveTo>
                    <a:pt x="7039" y="2057"/>
                  </a:moveTo>
                  <a:cubicBezTo>
                    <a:pt x="5914" y="3342"/>
                    <a:pt x="4844" y="4712"/>
                    <a:pt x="3946" y="6169"/>
                  </a:cubicBezTo>
                  <a:cubicBezTo>
                    <a:pt x="3018" y="7669"/>
                    <a:pt x="2336" y="9294"/>
                    <a:pt x="1682" y="10926"/>
                  </a:cubicBezTo>
                  <a:cubicBezTo>
                    <a:pt x="583" y="13668"/>
                    <a:pt x="97" y="16695"/>
                    <a:pt x="2" y="19631"/>
                  </a:cubicBezTo>
                  <a:cubicBezTo>
                    <a:pt x="-52" y="21391"/>
                    <a:pt x="824" y="23356"/>
                    <a:pt x="2058" y="24586"/>
                  </a:cubicBezTo>
                  <a:cubicBezTo>
                    <a:pt x="3271" y="25802"/>
                    <a:pt x="5264" y="26719"/>
                    <a:pt x="7013" y="26638"/>
                  </a:cubicBezTo>
                  <a:cubicBezTo>
                    <a:pt x="8824" y="26558"/>
                    <a:pt x="10705" y="25963"/>
                    <a:pt x="11968" y="24586"/>
                  </a:cubicBezTo>
                  <a:cubicBezTo>
                    <a:pt x="13250" y="23191"/>
                    <a:pt x="13958" y="21552"/>
                    <a:pt x="14020" y="19631"/>
                  </a:cubicBezTo>
                  <a:cubicBezTo>
                    <a:pt x="14042" y="18934"/>
                    <a:pt x="14097" y="18236"/>
                    <a:pt x="14188" y="17543"/>
                  </a:cubicBezTo>
                  <a:lnTo>
                    <a:pt x="13940" y="19405"/>
                  </a:lnTo>
                  <a:cubicBezTo>
                    <a:pt x="14184" y="17670"/>
                    <a:pt x="14648" y="15983"/>
                    <a:pt x="15316" y="14362"/>
                  </a:cubicBezTo>
                  <a:lnTo>
                    <a:pt x="14608" y="16035"/>
                  </a:lnTo>
                  <a:cubicBezTo>
                    <a:pt x="15295" y="14421"/>
                    <a:pt x="16175" y="12909"/>
                    <a:pt x="17241" y="11518"/>
                  </a:cubicBezTo>
                  <a:lnTo>
                    <a:pt x="16145" y="12938"/>
                  </a:lnTo>
                  <a:cubicBezTo>
                    <a:pt x="16405" y="12606"/>
                    <a:pt x="16671" y="12285"/>
                    <a:pt x="16949" y="11971"/>
                  </a:cubicBezTo>
                  <a:cubicBezTo>
                    <a:pt x="18183" y="10561"/>
                    <a:pt x="19001" y="8933"/>
                    <a:pt x="19001" y="7016"/>
                  </a:cubicBezTo>
                  <a:cubicBezTo>
                    <a:pt x="19001" y="5296"/>
                    <a:pt x="18238" y="3244"/>
                    <a:pt x="16949" y="2057"/>
                  </a:cubicBezTo>
                  <a:cubicBezTo>
                    <a:pt x="15612" y="834"/>
                    <a:pt x="13859" y="-75"/>
                    <a:pt x="11994" y="5"/>
                  </a:cubicBezTo>
                  <a:cubicBezTo>
                    <a:pt x="10205" y="85"/>
                    <a:pt x="8258" y="666"/>
                    <a:pt x="7039" y="2057"/>
                  </a:cubicBezTo>
                  <a:lnTo>
                    <a:pt x="7039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1CD7C30B-CD96-7807-7873-E9C4A9949465}"/>
                </a:ext>
              </a:extLst>
            </p:cNvPr>
            <p:cNvSpPr/>
            <p:nvPr/>
          </p:nvSpPr>
          <p:spPr>
            <a:xfrm>
              <a:off x="10813377" y="3170087"/>
              <a:ext cx="22436" cy="29045"/>
            </a:xfrm>
            <a:custGeom>
              <a:avLst/>
              <a:gdLst>
                <a:gd name="connsiteX0" fmla="*/ 9395 w 22436"/>
                <a:gd name="connsiteY0" fmla="*/ 3485 h 29045"/>
                <a:gd name="connsiteX1" fmla="*/ 288 w 22436"/>
                <a:gd name="connsiteY1" fmla="*/ 20198 h 29045"/>
                <a:gd name="connsiteX2" fmla="*/ 993 w 22436"/>
                <a:gd name="connsiteY2" fmla="*/ 25598 h 29045"/>
                <a:gd name="connsiteX3" fmla="*/ 5181 w 22436"/>
                <a:gd name="connsiteY3" fmla="*/ 28819 h 29045"/>
                <a:gd name="connsiteX4" fmla="*/ 10581 w 22436"/>
                <a:gd name="connsiteY4" fmla="*/ 28110 h 29045"/>
                <a:gd name="connsiteX5" fmla="*/ 12002 w 22436"/>
                <a:gd name="connsiteY5" fmla="*/ 27015 h 29045"/>
                <a:gd name="connsiteX6" fmla="*/ 13802 w 22436"/>
                <a:gd name="connsiteY6" fmla="*/ 23922 h 29045"/>
                <a:gd name="connsiteX7" fmla="*/ 13908 w 22436"/>
                <a:gd name="connsiteY7" fmla="*/ 23670 h 29045"/>
                <a:gd name="connsiteX8" fmla="*/ 13203 w 22436"/>
                <a:gd name="connsiteY8" fmla="*/ 25346 h 29045"/>
                <a:gd name="connsiteX9" fmla="*/ 21495 w 22436"/>
                <a:gd name="connsiteY9" fmla="*/ 10562 h 29045"/>
                <a:gd name="connsiteX10" fmla="*/ 22200 w 22436"/>
                <a:gd name="connsiteY10" fmla="*/ 5161 h 29045"/>
                <a:gd name="connsiteX11" fmla="*/ 18980 w 22436"/>
                <a:gd name="connsiteY11" fmla="*/ 973 h 29045"/>
                <a:gd name="connsiteX12" fmla="*/ 13579 w 22436"/>
                <a:gd name="connsiteY12" fmla="*/ 268 h 29045"/>
                <a:gd name="connsiteX13" fmla="*/ 11907 w 22436"/>
                <a:gd name="connsiteY13" fmla="*/ 973 h 29045"/>
                <a:gd name="connsiteX14" fmla="*/ 9395 w 22436"/>
                <a:gd name="connsiteY14" fmla="*/ 3485 h 29045"/>
                <a:gd name="connsiteX15" fmla="*/ 9395 w 22436"/>
                <a:gd name="connsiteY15" fmla="*/ 3485 h 2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436" h="29045">
                  <a:moveTo>
                    <a:pt x="9395" y="3485"/>
                  </a:moveTo>
                  <a:cubicBezTo>
                    <a:pt x="5667" y="8699"/>
                    <a:pt x="2764" y="14301"/>
                    <a:pt x="288" y="20198"/>
                  </a:cubicBezTo>
                  <a:cubicBezTo>
                    <a:pt x="-366" y="21749"/>
                    <a:pt x="190" y="24221"/>
                    <a:pt x="993" y="25598"/>
                  </a:cubicBezTo>
                  <a:cubicBezTo>
                    <a:pt x="1844" y="27051"/>
                    <a:pt x="3512" y="28439"/>
                    <a:pt x="5181" y="28819"/>
                  </a:cubicBezTo>
                  <a:cubicBezTo>
                    <a:pt x="6978" y="29227"/>
                    <a:pt x="8989" y="29136"/>
                    <a:pt x="10581" y="28110"/>
                  </a:cubicBezTo>
                  <a:lnTo>
                    <a:pt x="12002" y="27015"/>
                  </a:lnTo>
                  <a:cubicBezTo>
                    <a:pt x="12867" y="26142"/>
                    <a:pt x="13470" y="25112"/>
                    <a:pt x="13802" y="23922"/>
                  </a:cubicBezTo>
                  <a:lnTo>
                    <a:pt x="13908" y="23670"/>
                  </a:lnTo>
                  <a:lnTo>
                    <a:pt x="13203" y="25346"/>
                  </a:lnTo>
                  <a:cubicBezTo>
                    <a:pt x="15416" y="20128"/>
                    <a:pt x="18195" y="15170"/>
                    <a:pt x="21495" y="10562"/>
                  </a:cubicBezTo>
                  <a:cubicBezTo>
                    <a:pt x="22496" y="9159"/>
                    <a:pt x="22642" y="6757"/>
                    <a:pt x="22200" y="5161"/>
                  </a:cubicBezTo>
                  <a:cubicBezTo>
                    <a:pt x="21755" y="3536"/>
                    <a:pt x="20495" y="1773"/>
                    <a:pt x="18980" y="973"/>
                  </a:cubicBezTo>
                  <a:cubicBezTo>
                    <a:pt x="17355" y="115"/>
                    <a:pt x="15383" y="-316"/>
                    <a:pt x="13579" y="268"/>
                  </a:cubicBezTo>
                  <a:lnTo>
                    <a:pt x="11907" y="973"/>
                  </a:lnTo>
                  <a:cubicBezTo>
                    <a:pt x="10855" y="1597"/>
                    <a:pt x="10015" y="2434"/>
                    <a:pt x="9395" y="3485"/>
                  </a:cubicBezTo>
                  <a:lnTo>
                    <a:pt x="9395" y="3485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1A75406B-7FFD-19B5-97FB-E5EF61D90F73}"/>
                </a:ext>
              </a:extLst>
            </p:cNvPr>
            <p:cNvSpPr/>
            <p:nvPr/>
          </p:nvSpPr>
          <p:spPr>
            <a:xfrm>
              <a:off x="10798093" y="3470273"/>
              <a:ext cx="138858" cy="184451"/>
            </a:xfrm>
            <a:custGeom>
              <a:avLst/>
              <a:gdLst>
                <a:gd name="connsiteX0" fmla="*/ 128678 w 138858"/>
                <a:gd name="connsiteY0" fmla="*/ 1264 h 184451"/>
                <a:gd name="connsiteX1" fmla="*/ 75276 w 138858"/>
                <a:gd name="connsiteY1" fmla="*/ 26013 h 184451"/>
                <a:gd name="connsiteX2" fmla="*/ 61510 w 138858"/>
                <a:gd name="connsiteY2" fmla="*/ 28945 h 184451"/>
                <a:gd name="connsiteX3" fmla="*/ 48080 w 138858"/>
                <a:gd name="connsiteY3" fmla="*/ 30347 h 184451"/>
                <a:gd name="connsiteX4" fmla="*/ 49146 w 138858"/>
                <a:gd name="connsiteY4" fmla="*/ 29127 h 184451"/>
                <a:gd name="connsiteX5" fmla="*/ 48905 w 138858"/>
                <a:gd name="connsiteY5" fmla="*/ 25348 h 184451"/>
                <a:gd name="connsiteX6" fmla="*/ 43238 w 138858"/>
                <a:gd name="connsiteY6" fmla="*/ 15467 h 184451"/>
                <a:gd name="connsiteX7" fmla="*/ 28866 w 138858"/>
                <a:gd name="connsiteY7" fmla="*/ 18465 h 184451"/>
                <a:gd name="connsiteX8" fmla="*/ 12574 w 138858"/>
                <a:gd name="connsiteY8" fmla="*/ 26619 h 184451"/>
                <a:gd name="connsiteX9" fmla="*/ 363 w 138858"/>
                <a:gd name="connsiteY9" fmla="*/ 49203 h 184451"/>
                <a:gd name="connsiteX10" fmla="*/ 10149 w 138858"/>
                <a:gd name="connsiteY10" fmla="*/ 79827 h 184451"/>
                <a:gd name="connsiteX11" fmla="*/ 21001 w 138858"/>
                <a:gd name="connsiteY11" fmla="*/ 112240 h 184451"/>
                <a:gd name="connsiteX12" fmla="*/ 32996 w 138858"/>
                <a:gd name="connsiteY12" fmla="*/ 148068 h 184451"/>
                <a:gd name="connsiteX13" fmla="*/ 46838 w 138858"/>
                <a:gd name="connsiteY13" fmla="*/ 181153 h 184451"/>
                <a:gd name="connsiteX14" fmla="*/ 58939 w 138858"/>
                <a:gd name="connsiteY14" fmla="*/ 174080 h 184451"/>
                <a:gd name="connsiteX15" fmla="*/ 43366 w 138858"/>
                <a:gd name="connsiteY15" fmla="*/ 134959 h 184451"/>
                <a:gd name="connsiteX16" fmla="*/ 28804 w 138858"/>
                <a:gd name="connsiteY16" fmla="*/ 91457 h 184451"/>
                <a:gd name="connsiteX17" fmla="*/ 14830 w 138858"/>
                <a:gd name="connsiteY17" fmla="*/ 49572 h 184451"/>
                <a:gd name="connsiteX18" fmla="*/ 14359 w 138858"/>
                <a:gd name="connsiteY18" fmla="*/ 42218 h 184451"/>
                <a:gd name="connsiteX19" fmla="*/ 21275 w 138858"/>
                <a:gd name="connsiteY19" fmla="*/ 37905 h 184451"/>
                <a:gd name="connsiteX20" fmla="*/ 42460 w 138858"/>
                <a:gd name="connsiteY20" fmla="*/ 27305 h 184451"/>
                <a:gd name="connsiteX21" fmla="*/ 37060 w 138858"/>
                <a:gd name="connsiteY21" fmla="*/ 28010 h 184451"/>
                <a:gd name="connsiteX22" fmla="*/ 35114 w 138858"/>
                <a:gd name="connsiteY22" fmla="*/ 28638 h 184451"/>
                <a:gd name="connsiteX23" fmla="*/ 35731 w 138858"/>
                <a:gd name="connsiteY23" fmla="*/ 34349 h 184451"/>
                <a:gd name="connsiteX24" fmla="*/ 44352 w 138858"/>
                <a:gd name="connsiteY24" fmla="*/ 43861 h 184451"/>
                <a:gd name="connsiteX25" fmla="*/ 59823 w 138858"/>
                <a:gd name="connsiteY25" fmla="*/ 43280 h 184451"/>
                <a:gd name="connsiteX26" fmla="*/ 75966 w 138858"/>
                <a:gd name="connsiteY26" fmla="*/ 40279 h 184451"/>
                <a:gd name="connsiteX27" fmla="*/ 135750 w 138858"/>
                <a:gd name="connsiteY27" fmla="*/ 13364 h 184451"/>
                <a:gd name="connsiteX28" fmla="*/ 128678 w 138858"/>
                <a:gd name="connsiteY28" fmla="*/ 1264 h 184451"/>
                <a:gd name="connsiteX29" fmla="*/ 128678 w 138858"/>
                <a:gd name="connsiteY29" fmla="*/ 1264 h 18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8858" h="184451">
                  <a:moveTo>
                    <a:pt x="128678" y="1264"/>
                  </a:moveTo>
                  <a:cubicBezTo>
                    <a:pt x="112444" y="12634"/>
                    <a:pt x="94482" y="21069"/>
                    <a:pt x="75276" y="26013"/>
                  </a:cubicBezTo>
                  <a:cubicBezTo>
                    <a:pt x="70730" y="27181"/>
                    <a:pt x="66136" y="28160"/>
                    <a:pt x="61510" y="28945"/>
                  </a:cubicBezTo>
                  <a:cubicBezTo>
                    <a:pt x="57753" y="29580"/>
                    <a:pt x="51808" y="31358"/>
                    <a:pt x="48080" y="30347"/>
                  </a:cubicBezTo>
                  <a:cubicBezTo>
                    <a:pt x="49928" y="30847"/>
                    <a:pt x="49292" y="31764"/>
                    <a:pt x="49146" y="29127"/>
                  </a:cubicBezTo>
                  <a:cubicBezTo>
                    <a:pt x="49077" y="27864"/>
                    <a:pt x="49044" y="26604"/>
                    <a:pt x="48905" y="25348"/>
                  </a:cubicBezTo>
                  <a:cubicBezTo>
                    <a:pt x="48460" y="21324"/>
                    <a:pt x="46977" y="17523"/>
                    <a:pt x="43238" y="15467"/>
                  </a:cubicBezTo>
                  <a:cubicBezTo>
                    <a:pt x="38148" y="12660"/>
                    <a:pt x="33427" y="16183"/>
                    <a:pt x="28866" y="18465"/>
                  </a:cubicBezTo>
                  <a:cubicBezTo>
                    <a:pt x="23436" y="21182"/>
                    <a:pt x="17981" y="23858"/>
                    <a:pt x="12574" y="26619"/>
                  </a:cubicBezTo>
                  <a:cubicBezTo>
                    <a:pt x="3306" y="31355"/>
                    <a:pt x="-1393" y="38657"/>
                    <a:pt x="363" y="49203"/>
                  </a:cubicBezTo>
                  <a:cubicBezTo>
                    <a:pt x="2087" y="59558"/>
                    <a:pt x="6823" y="69891"/>
                    <a:pt x="10149" y="79827"/>
                  </a:cubicBezTo>
                  <a:cubicBezTo>
                    <a:pt x="13764" y="90631"/>
                    <a:pt x="17383" y="101436"/>
                    <a:pt x="21001" y="112240"/>
                  </a:cubicBezTo>
                  <a:cubicBezTo>
                    <a:pt x="24999" y="124184"/>
                    <a:pt x="28998" y="136124"/>
                    <a:pt x="32996" y="148068"/>
                  </a:cubicBezTo>
                  <a:cubicBezTo>
                    <a:pt x="36793" y="159412"/>
                    <a:pt x="40489" y="170925"/>
                    <a:pt x="46838" y="181153"/>
                  </a:cubicBezTo>
                  <a:cubicBezTo>
                    <a:pt x="51585" y="188799"/>
                    <a:pt x="63715" y="181770"/>
                    <a:pt x="58939" y="174080"/>
                  </a:cubicBezTo>
                  <a:cubicBezTo>
                    <a:pt x="51509" y="162104"/>
                    <a:pt x="47810" y="148221"/>
                    <a:pt x="43366" y="134959"/>
                  </a:cubicBezTo>
                  <a:cubicBezTo>
                    <a:pt x="38513" y="120456"/>
                    <a:pt x="33657" y="105956"/>
                    <a:pt x="28804" y="91457"/>
                  </a:cubicBezTo>
                  <a:cubicBezTo>
                    <a:pt x="24145" y="77541"/>
                    <a:pt x="18861" y="63681"/>
                    <a:pt x="14830" y="49572"/>
                  </a:cubicBezTo>
                  <a:cubicBezTo>
                    <a:pt x="14217" y="47435"/>
                    <a:pt x="13136" y="44306"/>
                    <a:pt x="14359" y="42218"/>
                  </a:cubicBezTo>
                  <a:cubicBezTo>
                    <a:pt x="15579" y="40140"/>
                    <a:pt x="19237" y="38928"/>
                    <a:pt x="21275" y="37905"/>
                  </a:cubicBezTo>
                  <a:cubicBezTo>
                    <a:pt x="28333" y="34367"/>
                    <a:pt x="35399" y="30840"/>
                    <a:pt x="42460" y="27305"/>
                  </a:cubicBezTo>
                  <a:lnTo>
                    <a:pt x="37060" y="28010"/>
                  </a:lnTo>
                  <a:cubicBezTo>
                    <a:pt x="34460" y="27137"/>
                    <a:pt x="34913" y="24969"/>
                    <a:pt x="35114" y="28638"/>
                  </a:cubicBezTo>
                  <a:cubicBezTo>
                    <a:pt x="35216" y="30529"/>
                    <a:pt x="35293" y="32498"/>
                    <a:pt x="35731" y="34349"/>
                  </a:cubicBezTo>
                  <a:cubicBezTo>
                    <a:pt x="36790" y="38829"/>
                    <a:pt x="39820" y="42557"/>
                    <a:pt x="44352" y="43861"/>
                  </a:cubicBezTo>
                  <a:cubicBezTo>
                    <a:pt x="49252" y="45270"/>
                    <a:pt x="54908" y="43963"/>
                    <a:pt x="59823" y="43280"/>
                  </a:cubicBezTo>
                  <a:cubicBezTo>
                    <a:pt x="65249" y="42528"/>
                    <a:pt x="70635" y="41542"/>
                    <a:pt x="75966" y="40279"/>
                  </a:cubicBezTo>
                  <a:cubicBezTo>
                    <a:pt x="97341" y="35207"/>
                    <a:pt x="117767" y="25962"/>
                    <a:pt x="135750" y="13364"/>
                  </a:cubicBezTo>
                  <a:cubicBezTo>
                    <a:pt x="143086" y="8227"/>
                    <a:pt x="136090" y="-3929"/>
                    <a:pt x="128678" y="1264"/>
                  </a:cubicBezTo>
                  <a:lnTo>
                    <a:pt x="128678" y="126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89464B0F-AD70-92E0-EDD6-2521BC6AA392}"/>
                </a:ext>
              </a:extLst>
            </p:cNvPr>
            <p:cNvSpPr/>
            <p:nvPr/>
          </p:nvSpPr>
          <p:spPr>
            <a:xfrm>
              <a:off x="10831676" y="3464553"/>
              <a:ext cx="21267" cy="47965"/>
            </a:xfrm>
            <a:custGeom>
              <a:avLst/>
              <a:gdLst>
                <a:gd name="connsiteX0" fmla="*/ 5 w 21267"/>
                <a:gd name="connsiteY0" fmla="*/ 7013 h 47965"/>
                <a:gd name="connsiteX1" fmla="*/ 7388 w 21267"/>
                <a:gd name="connsiteY1" fmla="*/ 42764 h 47965"/>
                <a:gd name="connsiteX2" fmla="*/ 16006 w 21267"/>
                <a:gd name="connsiteY2" fmla="*/ 47657 h 47965"/>
                <a:gd name="connsiteX3" fmla="*/ 20902 w 21267"/>
                <a:gd name="connsiteY3" fmla="*/ 39040 h 47965"/>
                <a:gd name="connsiteX4" fmla="*/ 15962 w 21267"/>
                <a:gd name="connsiteY4" fmla="*/ 22707 h 47965"/>
                <a:gd name="connsiteX5" fmla="*/ 15184 w 21267"/>
                <a:gd name="connsiteY5" fmla="*/ 18668 h 47965"/>
                <a:gd name="connsiteX6" fmla="*/ 14830 w 21267"/>
                <a:gd name="connsiteY6" fmla="*/ 16485 h 47965"/>
                <a:gd name="connsiteX7" fmla="*/ 14735 w 21267"/>
                <a:gd name="connsiteY7" fmla="*/ 15839 h 47965"/>
                <a:gd name="connsiteX8" fmla="*/ 14019 w 21267"/>
                <a:gd name="connsiteY8" fmla="*/ 7013 h 47965"/>
                <a:gd name="connsiteX9" fmla="*/ 7012 w 21267"/>
                <a:gd name="connsiteY9" fmla="*/ 6 h 47965"/>
                <a:gd name="connsiteX10" fmla="*/ 5 w 21267"/>
                <a:gd name="connsiteY10" fmla="*/ 7013 h 47965"/>
                <a:gd name="connsiteX11" fmla="*/ 5 w 21267"/>
                <a:gd name="connsiteY11" fmla="*/ 7013 h 4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7" h="47965">
                  <a:moveTo>
                    <a:pt x="5" y="7013"/>
                  </a:moveTo>
                  <a:cubicBezTo>
                    <a:pt x="502" y="19238"/>
                    <a:pt x="2911" y="31372"/>
                    <a:pt x="7388" y="42764"/>
                  </a:cubicBezTo>
                  <a:cubicBezTo>
                    <a:pt x="8721" y="46163"/>
                    <a:pt x="12142" y="48909"/>
                    <a:pt x="16006" y="47657"/>
                  </a:cubicBezTo>
                  <a:cubicBezTo>
                    <a:pt x="19307" y="46591"/>
                    <a:pt x="22337" y="42691"/>
                    <a:pt x="20902" y="39040"/>
                  </a:cubicBezTo>
                  <a:cubicBezTo>
                    <a:pt x="18817" y="33734"/>
                    <a:pt x="17152" y="28279"/>
                    <a:pt x="15962" y="22707"/>
                  </a:cubicBezTo>
                  <a:cubicBezTo>
                    <a:pt x="15677" y="21367"/>
                    <a:pt x="15418" y="20020"/>
                    <a:pt x="15184" y="18668"/>
                  </a:cubicBezTo>
                  <a:cubicBezTo>
                    <a:pt x="15060" y="17942"/>
                    <a:pt x="14947" y="17212"/>
                    <a:pt x="14830" y="16485"/>
                  </a:cubicBezTo>
                  <a:cubicBezTo>
                    <a:pt x="14501" y="14411"/>
                    <a:pt x="14991" y="17920"/>
                    <a:pt x="14735" y="15839"/>
                  </a:cubicBezTo>
                  <a:cubicBezTo>
                    <a:pt x="14381" y="12906"/>
                    <a:pt x="14140" y="9967"/>
                    <a:pt x="14019" y="7013"/>
                  </a:cubicBezTo>
                  <a:cubicBezTo>
                    <a:pt x="13873" y="3358"/>
                    <a:pt x="10905" y="-169"/>
                    <a:pt x="7012" y="6"/>
                  </a:cubicBezTo>
                  <a:cubicBezTo>
                    <a:pt x="3343" y="171"/>
                    <a:pt x="-152" y="3092"/>
                    <a:pt x="5" y="7013"/>
                  </a:cubicBezTo>
                  <a:lnTo>
                    <a:pt x="5" y="701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1673C531-2A66-1945-C71B-E4BD46E14C00}"/>
                </a:ext>
              </a:extLst>
            </p:cNvPr>
            <p:cNvSpPr/>
            <p:nvPr/>
          </p:nvSpPr>
          <p:spPr>
            <a:xfrm>
              <a:off x="10759124" y="3299991"/>
              <a:ext cx="107340" cy="92899"/>
            </a:xfrm>
            <a:custGeom>
              <a:avLst/>
              <a:gdLst>
                <a:gd name="connsiteX0" fmla="*/ 53909 w 107340"/>
                <a:gd name="connsiteY0" fmla="*/ 56224 h 92899"/>
                <a:gd name="connsiteX1" fmla="*/ 35608 w 107340"/>
                <a:gd name="connsiteY1" fmla="*/ 71329 h 92899"/>
                <a:gd name="connsiteX2" fmla="*/ 26253 w 107340"/>
                <a:gd name="connsiteY2" fmla="*/ 76182 h 92899"/>
                <a:gd name="connsiteX3" fmla="*/ 16131 w 107340"/>
                <a:gd name="connsiteY3" fmla="*/ 78895 h 92899"/>
                <a:gd name="connsiteX4" fmla="*/ 15707 w 107340"/>
                <a:gd name="connsiteY4" fmla="*/ 64180 h 92899"/>
                <a:gd name="connsiteX5" fmla="*/ 28184 w 107340"/>
                <a:gd name="connsiteY5" fmla="*/ 47457 h 92899"/>
                <a:gd name="connsiteX6" fmla="*/ 64735 w 107340"/>
                <a:gd name="connsiteY6" fmla="*/ 17910 h 92899"/>
                <a:gd name="connsiteX7" fmla="*/ 84066 w 107340"/>
                <a:gd name="connsiteY7" fmla="*/ 15905 h 92899"/>
                <a:gd name="connsiteX8" fmla="*/ 105039 w 107340"/>
                <a:gd name="connsiteY8" fmla="*/ 16135 h 92899"/>
                <a:gd name="connsiteX9" fmla="*/ 95130 w 107340"/>
                <a:gd name="connsiteY9" fmla="*/ 6225 h 92899"/>
                <a:gd name="connsiteX10" fmla="*/ 95451 w 107340"/>
                <a:gd name="connsiteY10" fmla="*/ 5904 h 92899"/>
                <a:gd name="connsiteX11" fmla="*/ 93917 w 107340"/>
                <a:gd name="connsiteY11" fmla="*/ 5360 h 92899"/>
                <a:gd name="connsiteX12" fmla="*/ 89941 w 107340"/>
                <a:gd name="connsiteY12" fmla="*/ 3143 h 92899"/>
                <a:gd name="connsiteX13" fmla="*/ 79618 w 107340"/>
                <a:gd name="connsiteY13" fmla="*/ 109 h 92899"/>
                <a:gd name="connsiteX14" fmla="*/ 58334 w 107340"/>
                <a:gd name="connsiteY14" fmla="*/ 5455 h 92899"/>
                <a:gd name="connsiteX15" fmla="*/ 22375 w 107340"/>
                <a:gd name="connsiteY15" fmla="*/ 33596 h 92899"/>
                <a:gd name="connsiteX16" fmla="*/ 525 w 107340"/>
                <a:gd name="connsiteY16" fmla="*/ 66510 h 92899"/>
                <a:gd name="connsiteX17" fmla="*/ 3753 w 107340"/>
                <a:gd name="connsiteY17" fmla="*/ 86037 h 92899"/>
                <a:gd name="connsiteX18" fmla="*/ 22536 w 107340"/>
                <a:gd name="connsiteY18" fmla="*/ 92299 h 92899"/>
                <a:gd name="connsiteX19" fmla="*/ 63819 w 107340"/>
                <a:gd name="connsiteY19" fmla="*/ 66133 h 92899"/>
                <a:gd name="connsiteX20" fmla="*/ 53909 w 107340"/>
                <a:gd name="connsiteY20" fmla="*/ 56224 h 92899"/>
                <a:gd name="connsiteX21" fmla="*/ 53909 w 107340"/>
                <a:gd name="connsiteY21" fmla="*/ 56224 h 92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7340" h="92899">
                  <a:moveTo>
                    <a:pt x="53909" y="56224"/>
                  </a:moveTo>
                  <a:cubicBezTo>
                    <a:pt x="48501" y="62117"/>
                    <a:pt x="42480" y="67214"/>
                    <a:pt x="35608" y="71329"/>
                  </a:cubicBezTo>
                  <a:cubicBezTo>
                    <a:pt x="32599" y="73133"/>
                    <a:pt x="29473" y="74787"/>
                    <a:pt x="26253" y="76182"/>
                  </a:cubicBezTo>
                  <a:cubicBezTo>
                    <a:pt x="23938" y="77183"/>
                    <a:pt x="18694" y="80085"/>
                    <a:pt x="16131" y="78895"/>
                  </a:cubicBezTo>
                  <a:cubicBezTo>
                    <a:pt x="11782" y="76879"/>
                    <a:pt x="14433" y="67258"/>
                    <a:pt x="15707" y="64180"/>
                  </a:cubicBezTo>
                  <a:cubicBezTo>
                    <a:pt x="18373" y="57735"/>
                    <a:pt x="23324" y="52317"/>
                    <a:pt x="28184" y="47457"/>
                  </a:cubicBezTo>
                  <a:cubicBezTo>
                    <a:pt x="39080" y="36553"/>
                    <a:pt x="51097" y="25282"/>
                    <a:pt x="64735" y="17910"/>
                  </a:cubicBezTo>
                  <a:cubicBezTo>
                    <a:pt x="70815" y="14623"/>
                    <a:pt x="77650" y="12407"/>
                    <a:pt x="84066" y="15905"/>
                  </a:cubicBezTo>
                  <a:cubicBezTo>
                    <a:pt x="91135" y="19761"/>
                    <a:pt x="98288" y="21948"/>
                    <a:pt x="105039" y="16135"/>
                  </a:cubicBezTo>
                  <a:cubicBezTo>
                    <a:pt x="111882" y="10238"/>
                    <a:pt x="101932" y="365"/>
                    <a:pt x="95130" y="6225"/>
                  </a:cubicBezTo>
                  <a:cubicBezTo>
                    <a:pt x="95546" y="5864"/>
                    <a:pt x="96462" y="6116"/>
                    <a:pt x="95451" y="5904"/>
                  </a:cubicBezTo>
                  <a:cubicBezTo>
                    <a:pt x="94903" y="5791"/>
                    <a:pt x="94428" y="5553"/>
                    <a:pt x="93917" y="5360"/>
                  </a:cubicBezTo>
                  <a:cubicBezTo>
                    <a:pt x="92519" y="4834"/>
                    <a:pt x="91274" y="3819"/>
                    <a:pt x="89941" y="3143"/>
                  </a:cubicBezTo>
                  <a:cubicBezTo>
                    <a:pt x="86651" y="1475"/>
                    <a:pt x="83292" y="452"/>
                    <a:pt x="79618" y="109"/>
                  </a:cubicBezTo>
                  <a:cubicBezTo>
                    <a:pt x="72217" y="-577"/>
                    <a:pt x="64793" y="2070"/>
                    <a:pt x="58334" y="5455"/>
                  </a:cubicBezTo>
                  <a:cubicBezTo>
                    <a:pt x="44937" y="12476"/>
                    <a:pt x="33322" y="23314"/>
                    <a:pt x="22375" y="33596"/>
                  </a:cubicBezTo>
                  <a:cubicBezTo>
                    <a:pt x="12925" y="42469"/>
                    <a:pt x="2749" y="53204"/>
                    <a:pt x="525" y="66510"/>
                  </a:cubicBezTo>
                  <a:cubicBezTo>
                    <a:pt x="-581" y="73144"/>
                    <a:pt x="-132" y="80337"/>
                    <a:pt x="3753" y="86037"/>
                  </a:cubicBezTo>
                  <a:cubicBezTo>
                    <a:pt x="8072" y="92369"/>
                    <a:pt x="15379" y="93928"/>
                    <a:pt x="22536" y="92299"/>
                  </a:cubicBezTo>
                  <a:cubicBezTo>
                    <a:pt x="38167" y="88736"/>
                    <a:pt x="53167" y="77745"/>
                    <a:pt x="63819" y="66133"/>
                  </a:cubicBezTo>
                  <a:cubicBezTo>
                    <a:pt x="69906" y="59495"/>
                    <a:pt x="60021" y="49560"/>
                    <a:pt x="53909" y="56224"/>
                  </a:cubicBezTo>
                  <a:lnTo>
                    <a:pt x="53909" y="5622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02F58B8-E0B2-BE87-978C-2A0C6F394424}"/>
                </a:ext>
              </a:extLst>
            </p:cNvPr>
            <p:cNvSpPr/>
            <p:nvPr/>
          </p:nvSpPr>
          <p:spPr>
            <a:xfrm>
              <a:off x="10814614" y="3329424"/>
              <a:ext cx="64347" cy="66727"/>
            </a:xfrm>
            <a:custGeom>
              <a:avLst/>
              <a:gdLst>
                <a:gd name="connsiteX0" fmla="*/ 24482 w 64347"/>
                <a:gd name="connsiteY0" fmla="*/ 1034 h 66727"/>
                <a:gd name="connsiteX1" fmla="*/ 3877 w 64347"/>
                <a:gd name="connsiteY1" fmla="*/ 22015 h 66727"/>
                <a:gd name="connsiteX2" fmla="*/ 3 w 64347"/>
                <a:gd name="connsiteY2" fmla="*/ 36361 h 66727"/>
                <a:gd name="connsiteX3" fmla="*/ 3830 w 64347"/>
                <a:gd name="connsiteY3" fmla="*/ 51847 h 66727"/>
                <a:gd name="connsiteX4" fmla="*/ 12462 w 64347"/>
                <a:gd name="connsiteY4" fmla="*/ 63998 h 66727"/>
                <a:gd name="connsiteX5" fmla="*/ 25888 w 64347"/>
                <a:gd name="connsiteY5" fmla="*/ 66536 h 66727"/>
                <a:gd name="connsiteX6" fmla="*/ 40012 w 64347"/>
                <a:gd name="connsiteY6" fmla="*/ 63717 h 66727"/>
                <a:gd name="connsiteX7" fmla="*/ 51379 w 64347"/>
                <a:gd name="connsiteY7" fmla="*/ 57992 h 66727"/>
                <a:gd name="connsiteX8" fmla="*/ 54665 w 64347"/>
                <a:gd name="connsiteY8" fmla="*/ 49104 h 66727"/>
                <a:gd name="connsiteX9" fmla="*/ 54303 w 64347"/>
                <a:gd name="connsiteY9" fmla="*/ 42207 h 66727"/>
                <a:gd name="connsiteX10" fmla="*/ 54818 w 64347"/>
                <a:gd name="connsiteY10" fmla="*/ 40761 h 66727"/>
                <a:gd name="connsiteX11" fmla="*/ 55687 w 64347"/>
                <a:gd name="connsiteY11" fmla="*/ 39381 h 66727"/>
                <a:gd name="connsiteX12" fmla="*/ 56695 w 64347"/>
                <a:gd name="connsiteY12" fmla="*/ 38347 h 66727"/>
                <a:gd name="connsiteX13" fmla="*/ 56969 w 64347"/>
                <a:gd name="connsiteY13" fmla="*/ 38099 h 66727"/>
                <a:gd name="connsiteX14" fmla="*/ 58203 w 64347"/>
                <a:gd name="connsiteY14" fmla="*/ 37365 h 66727"/>
                <a:gd name="connsiteX15" fmla="*/ 59211 w 64347"/>
                <a:gd name="connsiteY15" fmla="*/ 37040 h 66727"/>
                <a:gd name="connsiteX16" fmla="*/ 64107 w 64347"/>
                <a:gd name="connsiteY16" fmla="*/ 28419 h 66727"/>
                <a:gd name="connsiteX17" fmla="*/ 55486 w 64347"/>
                <a:gd name="connsiteY17" fmla="*/ 23523 h 66727"/>
                <a:gd name="connsiteX18" fmla="*/ 40501 w 64347"/>
                <a:gd name="connsiteY18" fmla="*/ 40560 h 66727"/>
                <a:gd name="connsiteX19" fmla="*/ 40457 w 64347"/>
                <a:gd name="connsiteY19" fmla="*/ 46176 h 66727"/>
                <a:gd name="connsiteX20" fmla="*/ 40647 w 64347"/>
                <a:gd name="connsiteY20" fmla="*/ 49104 h 66727"/>
                <a:gd name="connsiteX21" fmla="*/ 40625 w 64347"/>
                <a:gd name="connsiteY21" fmla="*/ 49258 h 66727"/>
                <a:gd name="connsiteX22" fmla="*/ 41045 w 64347"/>
                <a:gd name="connsiteY22" fmla="*/ 48579 h 66727"/>
                <a:gd name="connsiteX23" fmla="*/ 40753 w 64347"/>
                <a:gd name="connsiteY23" fmla="*/ 48878 h 66727"/>
                <a:gd name="connsiteX24" fmla="*/ 40340 w 64347"/>
                <a:gd name="connsiteY24" fmla="*/ 49057 h 66727"/>
                <a:gd name="connsiteX25" fmla="*/ 40107 w 64347"/>
                <a:gd name="connsiteY25" fmla="*/ 49174 h 66727"/>
                <a:gd name="connsiteX26" fmla="*/ 39099 w 64347"/>
                <a:gd name="connsiteY26" fmla="*/ 49499 h 66727"/>
                <a:gd name="connsiteX27" fmla="*/ 33600 w 64347"/>
                <a:gd name="connsiteY27" fmla="*/ 50806 h 66727"/>
                <a:gd name="connsiteX28" fmla="*/ 27918 w 64347"/>
                <a:gd name="connsiteY28" fmla="*/ 52080 h 66727"/>
                <a:gd name="connsiteX29" fmla="*/ 23920 w 64347"/>
                <a:gd name="connsiteY29" fmla="*/ 52701 h 66727"/>
                <a:gd name="connsiteX30" fmla="*/ 21218 w 64347"/>
                <a:gd name="connsiteY30" fmla="*/ 52672 h 66727"/>
                <a:gd name="connsiteX31" fmla="*/ 20163 w 64347"/>
                <a:gd name="connsiteY31" fmla="*/ 52332 h 66727"/>
                <a:gd name="connsiteX32" fmla="*/ 20053 w 64347"/>
                <a:gd name="connsiteY32" fmla="*/ 52303 h 66727"/>
                <a:gd name="connsiteX33" fmla="*/ 18629 w 64347"/>
                <a:gd name="connsiteY33" fmla="*/ 50419 h 66727"/>
                <a:gd name="connsiteX34" fmla="*/ 14375 w 64347"/>
                <a:gd name="connsiteY34" fmla="*/ 39863 h 66727"/>
                <a:gd name="connsiteX35" fmla="*/ 15164 w 64347"/>
                <a:gd name="connsiteY35" fmla="*/ 30880 h 66727"/>
                <a:gd name="connsiteX36" fmla="*/ 21349 w 64347"/>
                <a:gd name="connsiteY36" fmla="*/ 21792 h 66727"/>
                <a:gd name="connsiteX37" fmla="*/ 31555 w 64347"/>
                <a:gd name="connsiteY37" fmla="*/ 13135 h 66727"/>
                <a:gd name="connsiteX38" fmla="*/ 34071 w 64347"/>
                <a:gd name="connsiteY38" fmla="*/ 3546 h 66727"/>
                <a:gd name="connsiteX39" fmla="*/ 24482 w 64347"/>
                <a:gd name="connsiteY39" fmla="*/ 1034 h 66727"/>
                <a:gd name="connsiteX40" fmla="*/ 24482 w 64347"/>
                <a:gd name="connsiteY40" fmla="*/ 1034 h 6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347" h="66727">
                  <a:moveTo>
                    <a:pt x="24482" y="1034"/>
                  </a:moveTo>
                  <a:cubicBezTo>
                    <a:pt x="16665" y="6953"/>
                    <a:pt x="8497" y="13105"/>
                    <a:pt x="3877" y="22015"/>
                  </a:cubicBezTo>
                  <a:cubicBezTo>
                    <a:pt x="1570" y="26462"/>
                    <a:pt x="84" y="31326"/>
                    <a:pt x="3" y="36361"/>
                  </a:cubicBezTo>
                  <a:cubicBezTo>
                    <a:pt x="-84" y="41816"/>
                    <a:pt x="1679" y="46924"/>
                    <a:pt x="3830" y="51847"/>
                  </a:cubicBezTo>
                  <a:cubicBezTo>
                    <a:pt x="5864" y="56495"/>
                    <a:pt x="8062" y="61136"/>
                    <a:pt x="12462" y="63998"/>
                  </a:cubicBezTo>
                  <a:cubicBezTo>
                    <a:pt x="16394" y="66558"/>
                    <a:pt x="21324" y="67073"/>
                    <a:pt x="25888" y="66536"/>
                  </a:cubicBezTo>
                  <a:cubicBezTo>
                    <a:pt x="30660" y="65977"/>
                    <a:pt x="35331" y="64780"/>
                    <a:pt x="40012" y="63717"/>
                  </a:cubicBezTo>
                  <a:cubicBezTo>
                    <a:pt x="44185" y="62771"/>
                    <a:pt x="48490" y="61333"/>
                    <a:pt x="51379" y="57992"/>
                  </a:cubicBezTo>
                  <a:cubicBezTo>
                    <a:pt x="53551" y="55476"/>
                    <a:pt x="54566" y="52413"/>
                    <a:pt x="54665" y="49104"/>
                  </a:cubicBezTo>
                  <a:cubicBezTo>
                    <a:pt x="54731" y="46804"/>
                    <a:pt x="54022" y="44507"/>
                    <a:pt x="54303" y="42207"/>
                  </a:cubicBezTo>
                  <a:cubicBezTo>
                    <a:pt x="54161" y="43372"/>
                    <a:pt x="54990" y="40392"/>
                    <a:pt x="54818" y="40761"/>
                  </a:cubicBezTo>
                  <a:cubicBezTo>
                    <a:pt x="54650" y="41119"/>
                    <a:pt x="56268" y="38705"/>
                    <a:pt x="55687" y="39381"/>
                  </a:cubicBezTo>
                  <a:cubicBezTo>
                    <a:pt x="56001" y="39016"/>
                    <a:pt x="56352" y="38683"/>
                    <a:pt x="56695" y="38347"/>
                  </a:cubicBezTo>
                  <a:cubicBezTo>
                    <a:pt x="56907" y="38139"/>
                    <a:pt x="57560" y="37701"/>
                    <a:pt x="56969" y="38099"/>
                  </a:cubicBezTo>
                  <a:cubicBezTo>
                    <a:pt x="57363" y="37833"/>
                    <a:pt x="57779" y="37588"/>
                    <a:pt x="58203" y="37365"/>
                  </a:cubicBezTo>
                  <a:cubicBezTo>
                    <a:pt x="57258" y="37865"/>
                    <a:pt x="59050" y="37084"/>
                    <a:pt x="59211" y="37040"/>
                  </a:cubicBezTo>
                  <a:cubicBezTo>
                    <a:pt x="62848" y="35992"/>
                    <a:pt x="65115" y="32096"/>
                    <a:pt x="64107" y="28419"/>
                  </a:cubicBezTo>
                  <a:cubicBezTo>
                    <a:pt x="63107" y="24790"/>
                    <a:pt x="59134" y="22475"/>
                    <a:pt x="55486" y="23523"/>
                  </a:cubicBezTo>
                  <a:cubicBezTo>
                    <a:pt x="47676" y="25772"/>
                    <a:pt x="41629" y="32472"/>
                    <a:pt x="40501" y="40560"/>
                  </a:cubicBezTo>
                  <a:cubicBezTo>
                    <a:pt x="40231" y="42495"/>
                    <a:pt x="40260" y="44241"/>
                    <a:pt x="40457" y="46176"/>
                  </a:cubicBezTo>
                  <a:cubicBezTo>
                    <a:pt x="40545" y="47049"/>
                    <a:pt x="40402" y="48305"/>
                    <a:pt x="40647" y="49104"/>
                  </a:cubicBezTo>
                  <a:cubicBezTo>
                    <a:pt x="41049" y="50412"/>
                    <a:pt x="40523" y="49156"/>
                    <a:pt x="40625" y="49258"/>
                  </a:cubicBezTo>
                  <a:cubicBezTo>
                    <a:pt x="40512" y="49145"/>
                    <a:pt x="41020" y="48652"/>
                    <a:pt x="41045" y="48579"/>
                  </a:cubicBezTo>
                  <a:cubicBezTo>
                    <a:pt x="40987" y="48750"/>
                    <a:pt x="40209" y="49159"/>
                    <a:pt x="40753" y="48878"/>
                  </a:cubicBezTo>
                  <a:cubicBezTo>
                    <a:pt x="41388" y="48546"/>
                    <a:pt x="40348" y="49057"/>
                    <a:pt x="40340" y="49057"/>
                  </a:cubicBezTo>
                  <a:cubicBezTo>
                    <a:pt x="39077" y="49459"/>
                    <a:pt x="39800" y="49283"/>
                    <a:pt x="40107" y="49174"/>
                  </a:cubicBezTo>
                  <a:cubicBezTo>
                    <a:pt x="39774" y="49291"/>
                    <a:pt x="39439" y="49396"/>
                    <a:pt x="39099" y="49499"/>
                  </a:cubicBezTo>
                  <a:cubicBezTo>
                    <a:pt x="37295" y="50039"/>
                    <a:pt x="35437" y="50393"/>
                    <a:pt x="33600" y="50806"/>
                  </a:cubicBezTo>
                  <a:cubicBezTo>
                    <a:pt x="31705" y="51233"/>
                    <a:pt x="29817" y="51675"/>
                    <a:pt x="27918" y="52080"/>
                  </a:cubicBezTo>
                  <a:cubicBezTo>
                    <a:pt x="26133" y="52464"/>
                    <a:pt x="25169" y="52635"/>
                    <a:pt x="23920" y="52701"/>
                  </a:cubicBezTo>
                  <a:cubicBezTo>
                    <a:pt x="23033" y="52748"/>
                    <a:pt x="22102" y="52785"/>
                    <a:pt x="21218" y="52672"/>
                  </a:cubicBezTo>
                  <a:cubicBezTo>
                    <a:pt x="22131" y="52789"/>
                    <a:pt x="20426" y="52431"/>
                    <a:pt x="20163" y="52332"/>
                  </a:cubicBezTo>
                  <a:cubicBezTo>
                    <a:pt x="21090" y="52683"/>
                    <a:pt x="19403" y="51766"/>
                    <a:pt x="20053" y="52303"/>
                  </a:cubicBezTo>
                  <a:cubicBezTo>
                    <a:pt x="19407" y="51766"/>
                    <a:pt x="19144" y="51335"/>
                    <a:pt x="18629" y="50419"/>
                  </a:cubicBezTo>
                  <a:cubicBezTo>
                    <a:pt x="16781" y="47147"/>
                    <a:pt x="15226" y="43532"/>
                    <a:pt x="14375" y="39863"/>
                  </a:cubicBezTo>
                  <a:cubicBezTo>
                    <a:pt x="13612" y="36584"/>
                    <a:pt x="13981" y="34090"/>
                    <a:pt x="15164" y="30880"/>
                  </a:cubicBezTo>
                  <a:cubicBezTo>
                    <a:pt x="16351" y="27671"/>
                    <a:pt x="18779" y="24428"/>
                    <a:pt x="21349" y="21792"/>
                  </a:cubicBezTo>
                  <a:cubicBezTo>
                    <a:pt x="24471" y="18590"/>
                    <a:pt x="27995" y="15829"/>
                    <a:pt x="31555" y="13135"/>
                  </a:cubicBezTo>
                  <a:cubicBezTo>
                    <a:pt x="34567" y="10852"/>
                    <a:pt x="36141" y="7088"/>
                    <a:pt x="34071" y="3546"/>
                  </a:cubicBezTo>
                  <a:cubicBezTo>
                    <a:pt x="32337" y="581"/>
                    <a:pt x="27517" y="-1267"/>
                    <a:pt x="24482" y="1034"/>
                  </a:cubicBezTo>
                  <a:lnTo>
                    <a:pt x="24482" y="103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9A16E40-30E5-7EBE-EEF4-A5BFDD29A34C}"/>
                </a:ext>
              </a:extLst>
            </p:cNvPr>
            <p:cNvSpPr/>
            <p:nvPr/>
          </p:nvSpPr>
          <p:spPr>
            <a:xfrm>
              <a:off x="9249589" y="1631085"/>
              <a:ext cx="1341270" cy="1127229"/>
            </a:xfrm>
            <a:custGeom>
              <a:avLst/>
              <a:gdLst>
                <a:gd name="connsiteX0" fmla="*/ 1244544 w 1341270"/>
                <a:gd name="connsiteY0" fmla="*/ 855344 h 1127229"/>
                <a:gd name="connsiteX1" fmla="*/ 1341182 w 1341270"/>
                <a:gd name="connsiteY1" fmla="*/ 554276 h 1127229"/>
                <a:gd name="connsiteX2" fmla="*/ 1277458 w 1341270"/>
                <a:gd name="connsiteY2" fmla="*/ 323344 h 1127229"/>
                <a:gd name="connsiteX3" fmla="*/ 1113925 w 1341270"/>
                <a:gd name="connsiteY3" fmla="*/ 140734 h 1127229"/>
                <a:gd name="connsiteX4" fmla="*/ 875444 w 1341270"/>
                <a:gd name="connsiteY4" fmla="*/ 26800 h 1127229"/>
                <a:gd name="connsiteX5" fmla="*/ 590517 w 1341270"/>
                <a:gd name="connsiteY5" fmla="*/ 4042 h 1127229"/>
                <a:gd name="connsiteX6" fmla="*/ 327728 w 1341270"/>
                <a:gd name="connsiteY6" fmla="*/ 79136 h 1127229"/>
                <a:gd name="connsiteX7" fmla="*/ 126787 w 1341270"/>
                <a:gd name="connsiteY7" fmla="*/ 233676 h 1127229"/>
                <a:gd name="connsiteX8" fmla="*/ 14583 w 1341270"/>
                <a:gd name="connsiteY8" fmla="*/ 445782 h 1127229"/>
                <a:gd name="connsiteX9" fmla="*/ 22134 w 1341270"/>
                <a:gd name="connsiteY9" fmla="*/ 708065 h 1127229"/>
                <a:gd name="connsiteX10" fmla="*/ 179039 w 1341270"/>
                <a:gd name="connsiteY10" fmla="*/ 947048 h 1127229"/>
                <a:gd name="connsiteX11" fmla="*/ 236140 w 1341270"/>
                <a:gd name="connsiteY11" fmla="*/ 992972 h 1127229"/>
                <a:gd name="connsiteX12" fmla="*/ 233627 w 1341270"/>
                <a:gd name="connsiteY12" fmla="*/ 983383 h 1127229"/>
                <a:gd name="connsiteX13" fmla="*/ 129493 w 1341270"/>
                <a:gd name="connsiteY13" fmla="*/ 1103704 h 1127229"/>
                <a:gd name="connsiteX14" fmla="*/ 134448 w 1341270"/>
                <a:gd name="connsiteY14" fmla="*/ 1115669 h 1127229"/>
                <a:gd name="connsiteX15" fmla="*/ 316562 w 1341270"/>
                <a:gd name="connsiteY15" fmla="*/ 1036792 h 1127229"/>
                <a:gd name="connsiteX16" fmla="*/ 308069 w 1341270"/>
                <a:gd name="connsiteY16" fmla="*/ 1037888 h 1127229"/>
                <a:gd name="connsiteX17" fmla="*/ 690901 w 1341270"/>
                <a:gd name="connsiteY17" fmla="*/ 1126974 h 1127229"/>
                <a:gd name="connsiteX18" fmla="*/ 1041598 w 1341270"/>
                <a:gd name="connsiteY18" fmla="*/ 1033206 h 1127229"/>
                <a:gd name="connsiteX19" fmla="*/ 1192862 w 1341270"/>
                <a:gd name="connsiteY19" fmla="*/ 917224 h 1127229"/>
                <a:gd name="connsiteX20" fmla="*/ 1182952 w 1341270"/>
                <a:gd name="connsiteY20" fmla="*/ 917224 h 1127229"/>
                <a:gd name="connsiteX21" fmla="*/ 1321968 w 1341270"/>
                <a:gd name="connsiteY21" fmla="*/ 976632 h 1127229"/>
                <a:gd name="connsiteX22" fmla="*/ 1325507 w 1341270"/>
                <a:gd name="connsiteY22" fmla="*/ 963574 h 1127229"/>
                <a:gd name="connsiteX23" fmla="*/ 1245249 w 1341270"/>
                <a:gd name="connsiteY23" fmla="*/ 849943 h 1127229"/>
                <a:gd name="connsiteX24" fmla="*/ 1231735 w 1341270"/>
                <a:gd name="connsiteY24" fmla="*/ 853671 h 1127229"/>
                <a:gd name="connsiteX25" fmla="*/ 1318434 w 1341270"/>
                <a:gd name="connsiteY25" fmla="*/ 975675 h 1127229"/>
                <a:gd name="connsiteX26" fmla="*/ 1321968 w 1341270"/>
                <a:gd name="connsiteY26" fmla="*/ 962618 h 1127229"/>
                <a:gd name="connsiteX27" fmla="*/ 1192862 w 1341270"/>
                <a:gd name="connsiteY27" fmla="*/ 907314 h 1127229"/>
                <a:gd name="connsiteX28" fmla="*/ 1182952 w 1341270"/>
                <a:gd name="connsiteY28" fmla="*/ 907314 h 1127229"/>
                <a:gd name="connsiteX29" fmla="*/ 894515 w 1341270"/>
                <a:gd name="connsiteY29" fmla="*/ 1080415 h 1127229"/>
                <a:gd name="connsiteX30" fmla="*/ 515809 w 1341270"/>
                <a:gd name="connsiteY30" fmla="*/ 1097869 h 1127229"/>
                <a:gd name="connsiteX31" fmla="*/ 315142 w 1341270"/>
                <a:gd name="connsiteY31" fmla="*/ 1025787 h 1127229"/>
                <a:gd name="connsiteX32" fmla="*/ 306652 w 1341270"/>
                <a:gd name="connsiteY32" fmla="*/ 1026882 h 1127229"/>
                <a:gd name="connsiteX33" fmla="*/ 134448 w 1341270"/>
                <a:gd name="connsiteY33" fmla="*/ 1101652 h 1127229"/>
                <a:gd name="connsiteX34" fmla="*/ 139403 w 1341270"/>
                <a:gd name="connsiteY34" fmla="*/ 1113614 h 1127229"/>
                <a:gd name="connsiteX35" fmla="*/ 245728 w 1341270"/>
                <a:gd name="connsiteY35" fmla="*/ 990456 h 1127229"/>
                <a:gd name="connsiteX36" fmla="*/ 243216 w 1341270"/>
                <a:gd name="connsiteY36" fmla="*/ 980871 h 1127229"/>
                <a:gd name="connsiteX37" fmla="*/ 59243 w 1341270"/>
                <a:gd name="connsiteY37" fmla="*/ 764680 h 1127229"/>
                <a:gd name="connsiteX38" fmla="*/ 17986 w 1341270"/>
                <a:gd name="connsiteY38" fmla="*/ 501648 h 1127229"/>
                <a:gd name="connsiteX39" fmla="*/ 104214 w 1341270"/>
                <a:gd name="connsiteY39" fmla="*/ 285333 h 1127229"/>
                <a:gd name="connsiteX40" fmla="*/ 282012 w 1341270"/>
                <a:gd name="connsiteY40" fmla="*/ 120575 h 1127229"/>
                <a:gd name="connsiteX41" fmla="*/ 526518 w 1341270"/>
                <a:gd name="connsiteY41" fmla="*/ 27295 h 1127229"/>
                <a:gd name="connsiteX42" fmla="*/ 807027 w 1341270"/>
                <a:gd name="connsiteY42" fmla="*/ 25899 h 1127229"/>
                <a:gd name="connsiteX43" fmla="*/ 1053816 w 1341270"/>
                <a:gd name="connsiteY43" fmla="*/ 117318 h 1127229"/>
                <a:gd name="connsiteX44" fmla="*/ 1234060 w 1341270"/>
                <a:gd name="connsiteY44" fmla="*/ 281232 h 1127229"/>
                <a:gd name="connsiteX45" fmla="*/ 1322366 w 1341270"/>
                <a:gd name="connsiteY45" fmla="*/ 495868 h 1127229"/>
                <a:gd name="connsiteX46" fmla="*/ 1273047 w 1341270"/>
                <a:gd name="connsiteY46" fmla="*/ 782615 h 1127229"/>
                <a:gd name="connsiteX47" fmla="*/ 1232443 w 1341270"/>
                <a:gd name="connsiteY47" fmla="*/ 848271 h 1127229"/>
                <a:gd name="connsiteX48" fmla="*/ 1244544 w 1341270"/>
                <a:gd name="connsiteY48" fmla="*/ 855344 h 112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1270" h="1127229">
                  <a:moveTo>
                    <a:pt x="1244544" y="855344"/>
                  </a:moveTo>
                  <a:cubicBezTo>
                    <a:pt x="1307512" y="767871"/>
                    <a:pt x="1343296" y="662434"/>
                    <a:pt x="1341182" y="554276"/>
                  </a:cubicBezTo>
                  <a:cubicBezTo>
                    <a:pt x="1339601" y="473361"/>
                    <a:pt x="1317017" y="393830"/>
                    <a:pt x="1277458" y="323344"/>
                  </a:cubicBezTo>
                  <a:cubicBezTo>
                    <a:pt x="1237080" y="251400"/>
                    <a:pt x="1179994" y="189799"/>
                    <a:pt x="1113925" y="140734"/>
                  </a:cubicBezTo>
                  <a:cubicBezTo>
                    <a:pt x="1042774" y="87897"/>
                    <a:pt x="960920" y="49803"/>
                    <a:pt x="875444" y="26800"/>
                  </a:cubicBezTo>
                  <a:cubicBezTo>
                    <a:pt x="782994" y="1918"/>
                    <a:pt x="685738" y="-5562"/>
                    <a:pt x="590517" y="4042"/>
                  </a:cubicBezTo>
                  <a:cubicBezTo>
                    <a:pt x="499315" y="13239"/>
                    <a:pt x="409794" y="38114"/>
                    <a:pt x="327728" y="79136"/>
                  </a:cubicBezTo>
                  <a:cubicBezTo>
                    <a:pt x="251771" y="117108"/>
                    <a:pt x="182226" y="169154"/>
                    <a:pt x="126787" y="233676"/>
                  </a:cubicBezTo>
                  <a:cubicBezTo>
                    <a:pt x="74170" y="294914"/>
                    <a:pt x="34417" y="367314"/>
                    <a:pt x="14583" y="445782"/>
                  </a:cubicBezTo>
                  <a:cubicBezTo>
                    <a:pt x="-7162" y="531820"/>
                    <a:pt x="-4543" y="623418"/>
                    <a:pt x="22134" y="708065"/>
                  </a:cubicBezTo>
                  <a:cubicBezTo>
                    <a:pt x="51217" y="800346"/>
                    <a:pt x="107511" y="882404"/>
                    <a:pt x="179039" y="947048"/>
                  </a:cubicBezTo>
                  <a:cubicBezTo>
                    <a:pt x="197175" y="963436"/>
                    <a:pt x="216301" y="978702"/>
                    <a:pt x="236140" y="992972"/>
                  </a:cubicBezTo>
                  <a:cubicBezTo>
                    <a:pt x="235303" y="989777"/>
                    <a:pt x="234464" y="986578"/>
                    <a:pt x="233627" y="983383"/>
                  </a:cubicBezTo>
                  <a:cubicBezTo>
                    <a:pt x="209725" y="1031947"/>
                    <a:pt x="169308" y="1068289"/>
                    <a:pt x="129493" y="1103704"/>
                  </a:cubicBezTo>
                  <a:cubicBezTo>
                    <a:pt x="124921" y="1107771"/>
                    <a:pt x="128569" y="1115779"/>
                    <a:pt x="134448" y="1115669"/>
                  </a:cubicBezTo>
                  <a:cubicBezTo>
                    <a:pt x="202682" y="1114377"/>
                    <a:pt x="268688" y="1085272"/>
                    <a:pt x="316562" y="1036792"/>
                  </a:cubicBezTo>
                  <a:lnTo>
                    <a:pt x="308069" y="1037888"/>
                  </a:lnTo>
                  <a:cubicBezTo>
                    <a:pt x="425009" y="1100845"/>
                    <a:pt x="558373" y="1130319"/>
                    <a:pt x="690901" y="1126974"/>
                  </a:cubicBezTo>
                  <a:cubicBezTo>
                    <a:pt x="813001" y="1123896"/>
                    <a:pt x="934772" y="1092907"/>
                    <a:pt x="1041598" y="1033206"/>
                  </a:cubicBezTo>
                  <a:cubicBezTo>
                    <a:pt x="1097246" y="1002108"/>
                    <a:pt x="1148628" y="963180"/>
                    <a:pt x="1192862" y="917224"/>
                  </a:cubicBezTo>
                  <a:lnTo>
                    <a:pt x="1182952" y="917224"/>
                  </a:lnTo>
                  <a:cubicBezTo>
                    <a:pt x="1220769" y="952635"/>
                    <a:pt x="1270089" y="974321"/>
                    <a:pt x="1321968" y="976632"/>
                  </a:cubicBezTo>
                  <a:cubicBezTo>
                    <a:pt x="1329629" y="976975"/>
                    <a:pt x="1330531" y="967383"/>
                    <a:pt x="1325507" y="963574"/>
                  </a:cubicBezTo>
                  <a:cubicBezTo>
                    <a:pt x="1287857" y="935046"/>
                    <a:pt x="1259923" y="894739"/>
                    <a:pt x="1245249" y="849943"/>
                  </a:cubicBezTo>
                  <a:cubicBezTo>
                    <a:pt x="1242455" y="841414"/>
                    <a:pt x="1228916" y="845065"/>
                    <a:pt x="1231735" y="853671"/>
                  </a:cubicBezTo>
                  <a:cubicBezTo>
                    <a:pt x="1247644" y="902228"/>
                    <a:pt x="1277695" y="944806"/>
                    <a:pt x="1318434" y="975675"/>
                  </a:cubicBezTo>
                  <a:cubicBezTo>
                    <a:pt x="1319613" y="971323"/>
                    <a:pt x="1320793" y="966970"/>
                    <a:pt x="1321968" y="962618"/>
                  </a:cubicBezTo>
                  <a:cubicBezTo>
                    <a:pt x="1273868" y="960474"/>
                    <a:pt x="1227908" y="940129"/>
                    <a:pt x="1192862" y="907314"/>
                  </a:cubicBezTo>
                  <a:cubicBezTo>
                    <a:pt x="1190138" y="904765"/>
                    <a:pt x="1185650" y="904510"/>
                    <a:pt x="1182952" y="907314"/>
                  </a:cubicBezTo>
                  <a:cubicBezTo>
                    <a:pt x="1104125" y="989211"/>
                    <a:pt x="1002970" y="1047502"/>
                    <a:pt x="894515" y="1080415"/>
                  </a:cubicBezTo>
                  <a:cubicBezTo>
                    <a:pt x="772489" y="1117448"/>
                    <a:pt x="640742" y="1123228"/>
                    <a:pt x="515809" y="1097869"/>
                  </a:cubicBezTo>
                  <a:cubicBezTo>
                    <a:pt x="445844" y="1083665"/>
                    <a:pt x="378023" y="1059639"/>
                    <a:pt x="315142" y="1025787"/>
                  </a:cubicBezTo>
                  <a:cubicBezTo>
                    <a:pt x="312403" y="1024312"/>
                    <a:pt x="308887" y="1024618"/>
                    <a:pt x="306652" y="1026882"/>
                  </a:cubicBezTo>
                  <a:cubicBezTo>
                    <a:pt x="261353" y="1072755"/>
                    <a:pt x="199045" y="1100432"/>
                    <a:pt x="134448" y="1101652"/>
                  </a:cubicBezTo>
                  <a:cubicBezTo>
                    <a:pt x="136098" y="1105639"/>
                    <a:pt x="137752" y="1109626"/>
                    <a:pt x="139403" y="1113614"/>
                  </a:cubicBezTo>
                  <a:cubicBezTo>
                    <a:pt x="180065" y="1077443"/>
                    <a:pt x="221322" y="1040045"/>
                    <a:pt x="245728" y="990456"/>
                  </a:cubicBezTo>
                  <a:cubicBezTo>
                    <a:pt x="247525" y="986808"/>
                    <a:pt x="246480" y="983219"/>
                    <a:pt x="243216" y="980871"/>
                  </a:cubicBezTo>
                  <a:cubicBezTo>
                    <a:pt x="165558" y="925027"/>
                    <a:pt x="100194" y="851502"/>
                    <a:pt x="59243" y="764680"/>
                  </a:cubicBezTo>
                  <a:cubicBezTo>
                    <a:pt x="20772" y="683115"/>
                    <a:pt x="5998" y="591096"/>
                    <a:pt x="17986" y="501648"/>
                  </a:cubicBezTo>
                  <a:cubicBezTo>
                    <a:pt x="28432" y="423713"/>
                    <a:pt x="59155" y="349561"/>
                    <a:pt x="104214" y="285333"/>
                  </a:cubicBezTo>
                  <a:cubicBezTo>
                    <a:pt x="150974" y="218678"/>
                    <a:pt x="212811" y="163141"/>
                    <a:pt x="282012" y="120575"/>
                  </a:cubicBezTo>
                  <a:cubicBezTo>
                    <a:pt x="356823" y="74560"/>
                    <a:pt x="440294" y="43521"/>
                    <a:pt x="526518" y="27295"/>
                  </a:cubicBezTo>
                  <a:cubicBezTo>
                    <a:pt x="618749" y="9940"/>
                    <a:pt x="714628" y="9463"/>
                    <a:pt x="807027" y="25899"/>
                  </a:cubicBezTo>
                  <a:cubicBezTo>
                    <a:pt x="893902" y="41352"/>
                    <a:pt x="978158" y="71742"/>
                    <a:pt x="1053816" y="117318"/>
                  </a:cubicBezTo>
                  <a:cubicBezTo>
                    <a:pt x="1123755" y="159451"/>
                    <a:pt x="1186450" y="214678"/>
                    <a:pt x="1234060" y="281232"/>
                  </a:cubicBezTo>
                  <a:cubicBezTo>
                    <a:pt x="1279608" y="344902"/>
                    <a:pt x="1310813" y="418294"/>
                    <a:pt x="1322366" y="495868"/>
                  </a:cubicBezTo>
                  <a:cubicBezTo>
                    <a:pt x="1336950" y="593802"/>
                    <a:pt x="1318689" y="694956"/>
                    <a:pt x="1273047" y="782615"/>
                  </a:cubicBezTo>
                  <a:cubicBezTo>
                    <a:pt x="1261143" y="805469"/>
                    <a:pt x="1247494" y="827359"/>
                    <a:pt x="1232443" y="848271"/>
                  </a:cubicBezTo>
                  <a:cubicBezTo>
                    <a:pt x="1227163" y="855603"/>
                    <a:pt x="1239315" y="862606"/>
                    <a:pt x="1244544" y="855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F56F04A0-D6BC-E81B-8548-41B96B7139AA}"/>
                </a:ext>
              </a:extLst>
            </p:cNvPr>
            <p:cNvSpPr/>
            <p:nvPr/>
          </p:nvSpPr>
          <p:spPr>
            <a:xfrm>
              <a:off x="9667323" y="1847685"/>
              <a:ext cx="517695" cy="662048"/>
            </a:xfrm>
            <a:custGeom>
              <a:avLst/>
              <a:gdLst>
                <a:gd name="connsiteX0" fmla="*/ 154920 w 517695"/>
                <a:gd name="connsiteY0" fmla="*/ 529001 h 662048"/>
                <a:gd name="connsiteX1" fmla="*/ 38513 w 517695"/>
                <a:gd name="connsiteY1" fmla="*/ 382694 h 662048"/>
                <a:gd name="connsiteX2" fmla="*/ 24499 w 517695"/>
                <a:gd name="connsiteY2" fmla="*/ 201534 h 662048"/>
                <a:gd name="connsiteX3" fmla="*/ 134330 w 517695"/>
                <a:gd name="connsiteY3" fmla="*/ 56022 h 662048"/>
                <a:gd name="connsiteX4" fmla="*/ 269049 w 517695"/>
                <a:gd name="connsiteY4" fmla="*/ 14130 h 662048"/>
                <a:gd name="connsiteX5" fmla="*/ 401358 w 517695"/>
                <a:gd name="connsiteY5" fmla="*/ 47098 h 662048"/>
                <a:gd name="connsiteX6" fmla="*/ 488908 w 517695"/>
                <a:gd name="connsiteY6" fmla="*/ 153076 h 662048"/>
                <a:gd name="connsiteX7" fmla="*/ 482058 w 517695"/>
                <a:gd name="connsiteY7" fmla="*/ 350595 h 662048"/>
                <a:gd name="connsiteX8" fmla="*/ 426724 w 517695"/>
                <a:gd name="connsiteY8" fmla="*/ 435128 h 662048"/>
                <a:gd name="connsiteX9" fmla="*/ 359250 w 517695"/>
                <a:gd name="connsiteY9" fmla="*/ 503832 h 662048"/>
                <a:gd name="connsiteX10" fmla="*/ 335406 w 517695"/>
                <a:gd name="connsiteY10" fmla="*/ 545601 h 662048"/>
                <a:gd name="connsiteX11" fmla="*/ 325372 w 517695"/>
                <a:gd name="connsiteY11" fmla="*/ 586160 h 662048"/>
                <a:gd name="connsiteX12" fmla="*/ 313388 w 517695"/>
                <a:gd name="connsiteY12" fmla="*/ 623017 h 662048"/>
                <a:gd name="connsiteX13" fmla="*/ 281603 w 517695"/>
                <a:gd name="connsiteY13" fmla="*/ 645904 h 662048"/>
                <a:gd name="connsiteX14" fmla="*/ 228175 w 517695"/>
                <a:gd name="connsiteY14" fmla="*/ 647135 h 662048"/>
                <a:gd name="connsiteX15" fmla="*/ 171856 w 517695"/>
                <a:gd name="connsiteY15" fmla="*/ 642242 h 662048"/>
                <a:gd name="connsiteX16" fmla="*/ 137890 w 517695"/>
                <a:gd name="connsiteY16" fmla="*/ 620089 h 662048"/>
                <a:gd name="connsiteX17" fmla="*/ 133129 w 517695"/>
                <a:gd name="connsiteY17" fmla="*/ 583151 h 662048"/>
                <a:gd name="connsiteX18" fmla="*/ 141607 w 517695"/>
                <a:gd name="connsiteY18" fmla="*/ 544312 h 662048"/>
                <a:gd name="connsiteX19" fmla="*/ 128090 w 517695"/>
                <a:gd name="connsiteY19" fmla="*/ 540587 h 662048"/>
                <a:gd name="connsiteX20" fmla="*/ 124829 w 517695"/>
                <a:gd name="connsiteY20" fmla="*/ 625150 h 662048"/>
                <a:gd name="connsiteX21" fmla="*/ 157666 w 517695"/>
                <a:gd name="connsiteY21" fmla="*/ 653203 h 662048"/>
                <a:gd name="connsiteX22" fmla="*/ 184690 w 517695"/>
                <a:gd name="connsiteY22" fmla="*/ 657965 h 662048"/>
                <a:gd name="connsiteX23" fmla="*/ 214844 w 517695"/>
                <a:gd name="connsiteY23" fmla="*/ 660455 h 662048"/>
                <a:gd name="connsiteX24" fmla="*/ 273044 w 517695"/>
                <a:gd name="connsiteY24" fmla="*/ 661196 h 662048"/>
                <a:gd name="connsiteX25" fmla="*/ 316338 w 517695"/>
                <a:gd name="connsiteY25" fmla="*/ 642570 h 662048"/>
                <a:gd name="connsiteX26" fmla="*/ 344724 w 517695"/>
                <a:gd name="connsiteY26" fmla="*/ 563251 h 662048"/>
                <a:gd name="connsiteX27" fmla="*/ 396608 w 517695"/>
                <a:gd name="connsiteY27" fmla="*/ 483826 h 662048"/>
                <a:gd name="connsiteX28" fmla="*/ 433443 w 517695"/>
                <a:gd name="connsiteY28" fmla="*/ 448397 h 662048"/>
                <a:gd name="connsiteX29" fmla="*/ 466748 w 517695"/>
                <a:gd name="connsiteY29" fmla="*/ 407896 h 662048"/>
                <a:gd name="connsiteX30" fmla="*/ 515081 w 517695"/>
                <a:gd name="connsiteY30" fmla="*/ 202571 h 662048"/>
                <a:gd name="connsiteX31" fmla="*/ 440910 w 517695"/>
                <a:gd name="connsiteY31" fmla="*/ 58505 h 662048"/>
                <a:gd name="connsiteX32" fmla="*/ 307688 w 517695"/>
                <a:gd name="connsiteY32" fmla="*/ 1789 h 662048"/>
                <a:gd name="connsiteX33" fmla="*/ 160598 w 517695"/>
                <a:gd name="connsiteY33" fmla="*/ 25451 h 662048"/>
                <a:gd name="connsiteX34" fmla="*/ 29250 w 517695"/>
                <a:gd name="connsiteY34" fmla="*/ 152777 h 662048"/>
                <a:gd name="connsiteX35" fmla="*/ 1422 w 517695"/>
                <a:gd name="connsiteY35" fmla="*/ 244847 h 662048"/>
                <a:gd name="connsiteX36" fmla="*/ 9652 w 517695"/>
                <a:gd name="connsiteY36" fmla="*/ 342127 h 662048"/>
                <a:gd name="connsiteX37" fmla="*/ 111100 w 517695"/>
                <a:gd name="connsiteY37" fmla="*/ 509868 h 662048"/>
                <a:gd name="connsiteX38" fmla="*/ 147848 w 517695"/>
                <a:gd name="connsiteY38" fmla="*/ 541106 h 662048"/>
                <a:gd name="connsiteX39" fmla="*/ 157436 w 517695"/>
                <a:gd name="connsiteY39" fmla="*/ 538590 h 662048"/>
                <a:gd name="connsiteX40" fmla="*/ 154920 w 517695"/>
                <a:gd name="connsiteY40" fmla="*/ 529001 h 662048"/>
                <a:gd name="connsiteX41" fmla="*/ 154920 w 517695"/>
                <a:gd name="connsiteY41" fmla="*/ 529001 h 66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17695" h="662048">
                  <a:moveTo>
                    <a:pt x="154920" y="529001"/>
                  </a:moveTo>
                  <a:cubicBezTo>
                    <a:pt x="104808" y="491012"/>
                    <a:pt x="63686" y="440433"/>
                    <a:pt x="38513" y="382694"/>
                  </a:cubicBezTo>
                  <a:cubicBezTo>
                    <a:pt x="13578" y="325499"/>
                    <a:pt x="6220" y="261705"/>
                    <a:pt x="24499" y="201534"/>
                  </a:cubicBezTo>
                  <a:cubicBezTo>
                    <a:pt x="42501" y="142294"/>
                    <a:pt x="82662" y="89958"/>
                    <a:pt x="134330" y="56022"/>
                  </a:cubicBezTo>
                  <a:cubicBezTo>
                    <a:pt x="174225" y="29818"/>
                    <a:pt x="221391" y="15483"/>
                    <a:pt x="269049" y="14130"/>
                  </a:cubicBezTo>
                  <a:cubicBezTo>
                    <a:pt x="315079" y="12824"/>
                    <a:pt x="361649" y="23438"/>
                    <a:pt x="401358" y="47098"/>
                  </a:cubicBezTo>
                  <a:cubicBezTo>
                    <a:pt x="441830" y="71212"/>
                    <a:pt x="473028" y="108657"/>
                    <a:pt x="488908" y="153076"/>
                  </a:cubicBezTo>
                  <a:cubicBezTo>
                    <a:pt x="511620" y="216607"/>
                    <a:pt x="507592" y="288550"/>
                    <a:pt x="482058" y="350595"/>
                  </a:cubicBezTo>
                  <a:cubicBezTo>
                    <a:pt x="469117" y="382040"/>
                    <a:pt x="449926" y="410364"/>
                    <a:pt x="426724" y="435128"/>
                  </a:cubicBezTo>
                  <a:cubicBezTo>
                    <a:pt x="404758" y="458570"/>
                    <a:pt x="379117" y="478411"/>
                    <a:pt x="359250" y="503832"/>
                  </a:cubicBezTo>
                  <a:cubicBezTo>
                    <a:pt x="349282" y="516579"/>
                    <a:pt x="340924" y="530334"/>
                    <a:pt x="335406" y="545601"/>
                  </a:cubicBezTo>
                  <a:cubicBezTo>
                    <a:pt x="330663" y="558727"/>
                    <a:pt x="328282" y="572555"/>
                    <a:pt x="325372" y="586160"/>
                  </a:cubicBezTo>
                  <a:cubicBezTo>
                    <a:pt x="322681" y="598739"/>
                    <a:pt x="319785" y="611727"/>
                    <a:pt x="313388" y="623017"/>
                  </a:cubicBezTo>
                  <a:cubicBezTo>
                    <a:pt x="306403" y="635348"/>
                    <a:pt x="295456" y="642987"/>
                    <a:pt x="281603" y="645904"/>
                  </a:cubicBezTo>
                  <a:cubicBezTo>
                    <a:pt x="264397" y="649530"/>
                    <a:pt x="245607" y="647880"/>
                    <a:pt x="228175" y="647135"/>
                  </a:cubicBezTo>
                  <a:cubicBezTo>
                    <a:pt x="209505" y="646331"/>
                    <a:pt x="190266" y="645619"/>
                    <a:pt x="171856" y="642242"/>
                  </a:cubicBezTo>
                  <a:cubicBezTo>
                    <a:pt x="157524" y="639613"/>
                    <a:pt x="144696" y="633551"/>
                    <a:pt x="137890" y="620089"/>
                  </a:cubicBezTo>
                  <a:cubicBezTo>
                    <a:pt x="132212" y="608861"/>
                    <a:pt x="132019" y="595409"/>
                    <a:pt x="133129" y="583151"/>
                  </a:cubicBezTo>
                  <a:cubicBezTo>
                    <a:pt x="134326" y="569944"/>
                    <a:pt x="137697" y="556949"/>
                    <a:pt x="141607" y="544312"/>
                  </a:cubicBezTo>
                  <a:cubicBezTo>
                    <a:pt x="144277" y="535676"/>
                    <a:pt x="130755" y="531985"/>
                    <a:pt x="128090" y="540587"/>
                  </a:cubicBezTo>
                  <a:cubicBezTo>
                    <a:pt x="119892" y="567089"/>
                    <a:pt x="112889" y="598699"/>
                    <a:pt x="124829" y="625150"/>
                  </a:cubicBezTo>
                  <a:cubicBezTo>
                    <a:pt x="131088" y="639014"/>
                    <a:pt x="143342" y="648621"/>
                    <a:pt x="157666" y="653203"/>
                  </a:cubicBezTo>
                  <a:cubicBezTo>
                    <a:pt x="166393" y="655993"/>
                    <a:pt x="175613" y="657019"/>
                    <a:pt x="184690" y="657965"/>
                  </a:cubicBezTo>
                  <a:cubicBezTo>
                    <a:pt x="194721" y="659009"/>
                    <a:pt x="204777" y="659834"/>
                    <a:pt x="214844" y="660455"/>
                  </a:cubicBezTo>
                  <a:cubicBezTo>
                    <a:pt x="234050" y="661631"/>
                    <a:pt x="253837" y="662956"/>
                    <a:pt x="273044" y="661196"/>
                  </a:cubicBezTo>
                  <a:cubicBezTo>
                    <a:pt x="289227" y="659717"/>
                    <a:pt x="304935" y="654675"/>
                    <a:pt x="316338" y="642570"/>
                  </a:cubicBezTo>
                  <a:cubicBezTo>
                    <a:pt x="336257" y="621425"/>
                    <a:pt x="337918" y="590020"/>
                    <a:pt x="344724" y="563251"/>
                  </a:cubicBezTo>
                  <a:cubicBezTo>
                    <a:pt x="352886" y="531152"/>
                    <a:pt x="373304" y="506487"/>
                    <a:pt x="396608" y="483826"/>
                  </a:cubicBezTo>
                  <a:cubicBezTo>
                    <a:pt x="408825" y="471952"/>
                    <a:pt x="421627" y="460680"/>
                    <a:pt x="433443" y="448397"/>
                  </a:cubicBezTo>
                  <a:cubicBezTo>
                    <a:pt x="445566" y="435792"/>
                    <a:pt x="456794" y="422282"/>
                    <a:pt x="466748" y="407896"/>
                  </a:cubicBezTo>
                  <a:cubicBezTo>
                    <a:pt x="507658" y="348765"/>
                    <a:pt x="524685" y="273660"/>
                    <a:pt x="515081" y="202571"/>
                  </a:cubicBezTo>
                  <a:cubicBezTo>
                    <a:pt x="507618" y="147344"/>
                    <a:pt x="483398" y="95359"/>
                    <a:pt x="440910" y="58505"/>
                  </a:cubicBezTo>
                  <a:cubicBezTo>
                    <a:pt x="403596" y="26138"/>
                    <a:pt x="356500" y="7457"/>
                    <a:pt x="307688" y="1789"/>
                  </a:cubicBezTo>
                  <a:cubicBezTo>
                    <a:pt x="257700" y="-4015"/>
                    <a:pt x="206270" y="4417"/>
                    <a:pt x="160598" y="25451"/>
                  </a:cubicBezTo>
                  <a:cubicBezTo>
                    <a:pt x="104418" y="51323"/>
                    <a:pt x="57373" y="97853"/>
                    <a:pt x="29250" y="152777"/>
                  </a:cubicBezTo>
                  <a:cubicBezTo>
                    <a:pt x="14512" y="181561"/>
                    <a:pt x="4979" y="212703"/>
                    <a:pt x="1422" y="244847"/>
                  </a:cubicBezTo>
                  <a:cubicBezTo>
                    <a:pt x="-2189" y="277468"/>
                    <a:pt x="1265" y="310473"/>
                    <a:pt x="9652" y="342127"/>
                  </a:cubicBezTo>
                  <a:cubicBezTo>
                    <a:pt x="26610" y="406128"/>
                    <a:pt x="63558" y="464182"/>
                    <a:pt x="111100" y="509868"/>
                  </a:cubicBezTo>
                  <a:cubicBezTo>
                    <a:pt x="122708" y="521023"/>
                    <a:pt x="135020" y="531382"/>
                    <a:pt x="147848" y="541106"/>
                  </a:cubicBezTo>
                  <a:cubicBezTo>
                    <a:pt x="150886" y="543410"/>
                    <a:pt x="155654" y="541562"/>
                    <a:pt x="157436" y="538590"/>
                  </a:cubicBezTo>
                  <a:cubicBezTo>
                    <a:pt x="159576" y="535019"/>
                    <a:pt x="157922" y="531276"/>
                    <a:pt x="154920" y="529001"/>
                  </a:cubicBezTo>
                  <a:lnTo>
                    <a:pt x="154920" y="529001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83" name="Bildplatzhalter 13">
              <a:extLst>
                <a:ext uri="{FF2B5EF4-FFF2-40B4-BE49-F238E27FC236}">
                  <a16:creationId xmlns:a16="http://schemas.microsoft.com/office/drawing/2014/main" id="{FCA3ECFE-098A-C077-6490-579F83016D38}"/>
                </a:ext>
              </a:extLst>
            </p:cNvPr>
            <p:cNvGrpSpPr/>
            <p:nvPr/>
          </p:nvGrpSpPr>
          <p:grpSpPr>
            <a:xfrm>
              <a:off x="9785921" y="2374429"/>
              <a:ext cx="183493" cy="72008"/>
              <a:chOff x="9318794" y="849391"/>
              <a:chExt cx="183493" cy="72008"/>
            </a:xfrm>
            <a:solidFill>
              <a:schemeClr val="accent1"/>
            </a:solidFill>
          </p:grpSpPr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C307DE28-8EEF-9682-D71E-90C8EFBC3378}"/>
                  </a:ext>
                </a:extLst>
              </p:cNvPr>
              <p:cNvSpPr/>
              <p:nvPr/>
            </p:nvSpPr>
            <p:spPr>
              <a:xfrm>
                <a:off x="9325823" y="856483"/>
                <a:ext cx="216092" cy="120954"/>
              </a:xfrm>
              <a:custGeom>
                <a:avLst/>
                <a:gdLst>
                  <a:gd name="connsiteX0" fmla="*/ 216092 w 216092"/>
                  <a:gd name="connsiteY0" fmla="*/ 14945 h 120954"/>
                  <a:gd name="connsiteX1" fmla="*/ 127348 w 216092"/>
                  <a:gd name="connsiteY1" fmla="*/ 273 h 120954"/>
                  <a:gd name="connsiteX2" fmla="*/ 21983 w 216092"/>
                  <a:gd name="connsiteY2" fmla="*/ 2906 h 120954"/>
                  <a:gd name="connsiteX3" fmla="*/ 9221 w 216092"/>
                  <a:gd name="connsiteY3" fmla="*/ 8613 h 120954"/>
                  <a:gd name="connsiteX4" fmla="*/ 20230 w 216092"/>
                  <a:gd name="connsiteY4" fmla="*/ 106014 h 120954"/>
                  <a:gd name="connsiteX5" fmla="*/ 58180 w 216092"/>
                  <a:gd name="connsiteY5" fmla="*/ 117030 h 120954"/>
                  <a:gd name="connsiteX6" fmla="*/ 129240 w 216092"/>
                  <a:gd name="connsiteY6" fmla="*/ 120948 h 120954"/>
                  <a:gd name="connsiteX7" fmla="*/ 175792 w 216092"/>
                  <a:gd name="connsiteY7" fmla="*/ 111918 h 120954"/>
                  <a:gd name="connsiteX8" fmla="*/ 215807 w 216092"/>
                  <a:gd name="connsiteY8" fmla="*/ 15700 h 120954"/>
                  <a:gd name="connsiteX9" fmla="*/ 216092 w 216092"/>
                  <a:gd name="connsiteY9" fmla="*/ 14945 h 120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092" h="120954">
                    <a:moveTo>
                      <a:pt x="216092" y="14945"/>
                    </a:moveTo>
                    <a:cubicBezTo>
                      <a:pt x="188407" y="3019"/>
                      <a:pt x="157516" y="938"/>
                      <a:pt x="127348" y="273"/>
                    </a:cubicBezTo>
                    <a:cubicBezTo>
                      <a:pt x="92211" y="-504"/>
                      <a:pt x="57037" y="379"/>
                      <a:pt x="21983" y="2906"/>
                    </a:cubicBezTo>
                    <a:lnTo>
                      <a:pt x="9221" y="8613"/>
                    </a:lnTo>
                    <a:cubicBezTo>
                      <a:pt x="-1218" y="42118"/>
                      <a:pt x="-8510" y="85869"/>
                      <a:pt x="20230" y="106014"/>
                    </a:cubicBezTo>
                    <a:cubicBezTo>
                      <a:pt x="31137" y="113660"/>
                      <a:pt x="44929" y="115635"/>
                      <a:pt x="58180" y="117030"/>
                    </a:cubicBezTo>
                    <a:cubicBezTo>
                      <a:pt x="81779" y="119509"/>
                      <a:pt x="105506" y="120817"/>
                      <a:pt x="129240" y="120948"/>
                    </a:cubicBezTo>
                    <a:cubicBezTo>
                      <a:pt x="145262" y="121039"/>
                      <a:pt x="162161" y="120346"/>
                      <a:pt x="175792" y="111918"/>
                    </a:cubicBezTo>
                    <a:cubicBezTo>
                      <a:pt x="206153" y="93139"/>
                      <a:pt x="204317" y="49501"/>
                      <a:pt x="215807" y="15700"/>
                    </a:cubicBezTo>
                    <a:cubicBezTo>
                      <a:pt x="215895" y="15445"/>
                      <a:pt x="216005" y="15200"/>
                      <a:pt x="216092" y="1494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1ED3A486-6D5C-1A0A-F4A0-E296713B24FC}"/>
                  </a:ext>
                </a:extLst>
              </p:cNvPr>
              <p:cNvSpPr/>
              <p:nvPr/>
            </p:nvSpPr>
            <p:spPr>
              <a:xfrm>
                <a:off x="9318794" y="849391"/>
                <a:ext cx="230358" cy="135245"/>
              </a:xfrm>
              <a:custGeom>
                <a:avLst/>
                <a:gdLst>
                  <a:gd name="connsiteX0" fmla="*/ 226656 w 230358"/>
                  <a:gd name="connsiteY0" fmla="*/ 15986 h 135245"/>
                  <a:gd name="connsiteX1" fmla="*/ 159142 w 230358"/>
                  <a:gd name="connsiteY1" fmla="*/ 1388 h 135245"/>
                  <a:gd name="connsiteX2" fmla="*/ 85299 w 230358"/>
                  <a:gd name="connsiteY2" fmla="*/ 351 h 135245"/>
                  <a:gd name="connsiteX3" fmla="*/ 47153 w 230358"/>
                  <a:gd name="connsiteY3" fmla="*/ 1830 h 135245"/>
                  <a:gd name="connsiteX4" fmla="*/ 29012 w 230358"/>
                  <a:gd name="connsiteY4" fmla="*/ 2991 h 135245"/>
                  <a:gd name="connsiteX5" fmla="*/ 21144 w 230358"/>
                  <a:gd name="connsiteY5" fmla="*/ 5887 h 135245"/>
                  <a:gd name="connsiteX6" fmla="*/ 13738 w 230358"/>
                  <a:gd name="connsiteY6" fmla="*/ 9198 h 135245"/>
                  <a:gd name="connsiteX7" fmla="*/ 8075 w 230358"/>
                  <a:gd name="connsiteY7" fmla="*/ 18524 h 135245"/>
                  <a:gd name="connsiteX8" fmla="*/ 2054 w 230358"/>
                  <a:gd name="connsiteY8" fmla="*/ 44460 h 135245"/>
                  <a:gd name="connsiteX9" fmla="*/ 4657 w 230358"/>
                  <a:gd name="connsiteY9" fmla="*/ 94666 h 135245"/>
                  <a:gd name="connsiteX10" fmla="*/ 46495 w 230358"/>
                  <a:gd name="connsiteY10" fmla="*/ 128413 h 135245"/>
                  <a:gd name="connsiteX11" fmla="*/ 81155 w 230358"/>
                  <a:gd name="connsiteY11" fmla="*/ 132623 h 135245"/>
                  <a:gd name="connsiteX12" fmla="*/ 118472 w 230358"/>
                  <a:gd name="connsiteY12" fmla="*/ 134729 h 135245"/>
                  <a:gd name="connsiteX13" fmla="*/ 183763 w 230358"/>
                  <a:gd name="connsiteY13" fmla="*/ 126550 h 135245"/>
                  <a:gd name="connsiteX14" fmla="*/ 229877 w 230358"/>
                  <a:gd name="connsiteY14" fmla="*/ 23899 h 135245"/>
                  <a:gd name="connsiteX15" fmla="*/ 216363 w 230358"/>
                  <a:gd name="connsiteY15" fmla="*/ 20174 h 135245"/>
                  <a:gd name="connsiteX16" fmla="*/ 201049 w 230358"/>
                  <a:gd name="connsiteY16" fmla="*/ 81708 h 135245"/>
                  <a:gd name="connsiteX17" fmla="*/ 187433 w 230358"/>
                  <a:gd name="connsiteY17" fmla="*/ 106329 h 135245"/>
                  <a:gd name="connsiteX18" fmla="*/ 157455 w 230358"/>
                  <a:gd name="connsiteY18" fmla="*/ 120120 h 135245"/>
                  <a:gd name="connsiteX19" fmla="*/ 115803 w 230358"/>
                  <a:gd name="connsiteY19" fmla="*/ 120628 h 135245"/>
                  <a:gd name="connsiteX20" fmla="*/ 70518 w 230358"/>
                  <a:gd name="connsiteY20" fmla="*/ 117652 h 135245"/>
                  <a:gd name="connsiteX21" fmla="*/ 32065 w 230358"/>
                  <a:gd name="connsiteY21" fmla="*/ 107914 h 135245"/>
                  <a:gd name="connsiteX22" fmla="*/ 16528 w 230358"/>
                  <a:gd name="connsiteY22" fmla="*/ 86133 h 135245"/>
                  <a:gd name="connsiteX23" fmla="*/ 23009 w 230358"/>
                  <a:gd name="connsiteY23" fmla="*/ 17567 h 135245"/>
                  <a:gd name="connsiteX24" fmla="*/ 19789 w 230358"/>
                  <a:gd name="connsiteY24" fmla="*/ 21755 h 135245"/>
                  <a:gd name="connsiteX25" fmla="*/ 32547 w 230358"/>
                  <a:gd name="connsiteY25" fmla="*/ 16048 h 135245"/>
                  <a:gd name="connsiteX26" fmla="*/ 29012 w 230358"/>
                  <a:gd name="connsiteY26" fmla="*/ 17005 h 135245"/>
                  <a:gd name="connsiteX27" fmla="*/ 129832 w 230358"/>
                  <a:gd name="connsiteY27" fmla="*/ 14281 h 135245"/>
                  <a:gd name="connsiteX28" fmla="*/ 219583 w 230358"/>
                  <a:gd name="connsiteY28" fmla="*/ 28087 h 135245"/>
                  <a:gd name="connsiteX29" fmla="*/ 229172 w 230358"/>
                  <a:gd name="connsiteY29" fmla="*/ 25575 h 135245"/>
                  <a:gd name="connsiteX30" fmla="*/ 226656 w 230358"/>
                  <a:gd name="connsiteY30" fmla="*/ 15986 h 13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0358" h="135245">
                    <a:moveTo>
                      <a:pt x="226656" y="15986"/>
                    </a:moveTo>
                    <a:cubicBezTo>
                      <a:pt x="205149" y="6876"/>
                      <a:pt x="182354" y="2980"/>
                      <a:pt x="159142" y="1388"/>
                    </a:cubicBezTo>
                    <a:cubicBezTo>
                      <a:pt x="134608" y="-292"/>
                      <a:pt x="109873" y="-186"/>
                      <a:pt x="85299" y="351"/>
                    </a:cubicBezTo>
                    <a:cubicBezTo>
                      <a:pt x="72577" y="629"/>
                      <a:pt x="59860" y="1122"/>
                      <a:pt x="47153" y="1830"/>
                    </a:cubicBezTo>
                    <a:cubicBezTo>
                      <a:pt x="41120" y="2169"/>
                      <a:pt x="35019" y="2345"/>
                      <a:pt x="29012" y="2991"/>
                    </a:cubicBezTo>
                    <a:cubicBezTo>
                      <a:pt x="26245" y="3290"/>
                      <a:pt x="23670" y="4755"/>
                      <a:pt x="21144" y="5887"/>
                    </a:cubicBezTo>
                    <a:cubicBezTo>
                      <a:pt x="18683" y="6986"/>
                      <a:pt x="16138" y="7971"/>
                      <a:pt x="13738" y="9198"/>
                    </a:cubicBezTo>
                    <a:cubicBezTo>
                      <a:pt x="9919" y="11148"/>
                      <a:pt x="9207" y="14664"/>
                      <a:pt x="8075" y="18524"/>
                    </a:cubicBezTo>
                    <a:cubicBezTo>
                      <a:pt x="5578" y="27043"/>
                      <a:pt x="3471" y="35693"/>
                      <a:pt x="2054" y="44460"/>
                    </a:cubicBezTo>
                    <a:cubicBezTo>
                      <a:pt x="-608" y="60949"/>
                      <a:pt x="-1550" y="78812"/>
                      <a:pt x="4657" y="94666"/>
                    </a:cubicBezTo>
                    <a:cubicBezTo>
                      <a:pt x="11865" y="113091"/>
                      <a:pt x="27402" y="124301"/>
                      <a:pt x="46495" y="128413"/>
                    </a:cubicBezTo>
                    <a:cubicBezTo>
                      <a:pt x="57844" y="130855"/>
                      <a:pt x="69609" y="131670"/>
                      <a:pt x="81155" y="132623"/>
                    </a:cubicBezTo>
                    <a:cubicBezTo>
                      <a:pt x="93573" y="133649"/>
                      <a:pt x="106017" y="134350"/>
                      <a:pt x="118472" y="134729"/>
                    </a:cubicBezTo>
                    <a:cubicBezTo>
                      <a:pt x="140005" y="135383"/>
                      <a:pt x="164122" y="137092"/>
                      <a:pt x="183763" y="126550"/>
                    </a:cubicBezTo>
                    <a:cubicBezTo>
                      <a:pt x="221132" y="106501"/>
                      <a:pt x="216903" y="58320"/>
                      <a:pt x="229877" y="23899"/>
                    </a:cubicBezTo>
                    <a:cubicBezTo>
                      <a:pt x="233064" y="15453"/>
                      <a:pt x="219521" y="11802"/>
                      <a:pt x="216363" y="20174"/>
                    </a:cubicBezTo>
                    <a:cubicBezTo>
                      <a:pt x="208899" y="39976"/>
                      <a:pt x="207625" y="61618"/>
                      <a:pt x="201049" y="81708"/>
                    </a:cubicBezTo>
                    <a:cubicBezTo>
                      <a:pt x="198124" y="90650"/>
                      <a:pt x="194027" y="99483"/>
                      <a:pt x="187433" y="106329"/>
                    </a:cubicBezTo>
                    <a:cubicBezTo>
                      <a:pt x="179436" y="114629"/>
                      <a:pt x="168730" y="118656"/>
                      <a:pt x="157455" y="120120"/>
                    </a:cubicBezTo>
                    <a:cubicBezTo>
                      <a:pt x="143758" y="121899"/>
                      <a:pt x="129561" y="121095"/>
                      <a:pt x="115803" y="120628"/>
                    </a:cubicBezTo>
                    <a:cubicBezTo>
                      <a:pt x="100682" y="120113"/>
                      <a:pt x="85576" y="119120"/>
                      <a:pt x="70518" y="117652"/>
                    </a:cubicBezTo>
                    <a:cubicBezTo>
                      <a:pt x="57464" y="116378"/>
                      <a:pt x="43362" y="115238"/>
                      <a:pt x="32065" y="107914"/>
                    </a:cubicBezTo>
                    <a:cubicBezTo>
                      <a:pt x="24287" y="102867"/>
                      <a:pt x="19102" y="94937"/>
                      <a:pt x="16528" y="86133"/>
                    </a:cubicBezTo>
                    <a:cubicBezTo>
                      <a:pt x="10032" y="63911"/>
                      <a:pt x="16375" y="39001"/>
                      <a:pt x="23009" y="17567"/>
                    </a:cubicBezTo>
                    <a:cubicBezTo>
                      <a:pt x="21936" y="18966"/>
                      <a:pt x="20862" y="20361"/>
                      <a:pt x="19789" y="21755"/>
                    </a:cubicBezTo>
                    <a:cubicBezTo>
                      <a:pt x="24039" y="19853"/>
                      <a:pt x="28293" y="17951"/>
                      <a:pt x="32547" y="16048"/>
                    </a:cubicBezTo>
                    <a:lnTo>
                      <a:pt x="29012" y="17005"/>
                    </a:lnTo>
                    <a:cubicBezTo>
                      <a:pt x="62562" y="14613"/>
                      <a:pt x="96202" y="13675"/>
                      <a:pt x="129832" y="14281"/>
                    </a:cubicBezTo>
                    <a:cubicBezTo>
                      <a:pt x="160029" y="14825"/>
                      <a:pt x="191376" y="16143"/>
                      <a:pt x="219583" y="28087"/>
                    </a:cubicBezTo>
                    <a:cubicBezTo>
                      <a:pt x="223092" y="29573"/>
                      <a:pt x="227050" y="29113"/>
                      <a:pt x="229172" y="25575"/>
                    </a:cubicBezTo>
                    <a:cubicBezTo>
                      <a:pt x="230925" y="22650"/>
                      <a:pt x="230136" y="17461"/>
                      <a:pt x="226656" y="1598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30F31DA5-CDA9-AE4A-FB03-7984D9AE32A9}"/>
                </a:ext>
              </a:extLst>
            </p:cNvPr>
            <p:cNvSpPr/>
            <p:nvPr/>
          </p:nvSpPr>
          <p:spPr>
            <a:xfrm>
              <a:off x="9782766" y="2166494"/>
              <a:ext cx="265770" cy="233711"/>
            </a:xfrm>
            <a:custGeom>
              <a:avLst/>
              <a:gdLst>
                <a:gd name="connsiteX0" fmla="*/ 151017 w 265770"/>
                <a:gd name="connsiteY0" fmla="*/ 233711 h 233711"/>
                <a:gd name="connsiteX1" fmla="*/ 136295 w 265770"/>
                <a:gd name="connsiteY1" fmla="*/ 220037 h 233711"/>
                <a:gd name="connsiteX2" fmla="*/ 142659 w 265770"/>
                <a:gd name="connsiteY2" fmla="*/ 213190 h 233711"/>
                <a:gd name="connsiteX3" fmla="*/ 145267 w 265770"/>
                <a:gd name="connsiteY3" fmla="*/ 215615 h 233711"/>
                <a:gd name="connsiteX4" fmla="*/ 169439 w 265770"/>
                <a:gd name="connsiteY4" fmla="*/ 124827 h 233711"/>
                <a:gd name="connsiteX5" fmla="*/ 138362 w 265770"/>
                <a:gd name="connsiteY5" fmla="*/ 126170 h 233711"/>
                <a:gd name="connsiteX6" fmla="*/ 117366 w 265770"/>
                <a:gd name="connsiteY6" fmla="*/ 112051 h 233711"/>
                <a:gd name="connsiteX7" fmla="*/ 65501 w 265770"/>
                <a:gd name="connsiteY7" fmla="*/ 125429 h 233711"/>
                <a:gd name="connsiteX8" fmla="*/ 74309 w 265770"/>
                <a:gd name="connsiteY8" fmla="*/ 214516 h 233711"/>
                <a:gd name="connsiteX9" fmla="*/ 64965 w 265770"/>
                <a:gd name="connsiteY9" fmla="*/ 214724 h 233711"/>
                <a:gd name="connsiteX10" fmla="*/ 55730 w 265770"/>
                <a:gd name="connsiteY10" fmla="*/ 123888 h 233711"/>
                <a:gd name="connsiteX11" fmla="*/ 53532 w 265770"/>
                <a:gd name="connsiteY11" fmla="*/ 123348 h 233711"/>
                <a:gd name="connsiteX12" fmla="*/ 360 w 265770"/>
                <a:gd name="connsiteY12" fmla="*/ 48714 h 233711"/>
                <a:gd name="connsiteX13" fmla="*/ 10233 w 265770"/>
                <a:gd name="connsiteY13" fmla="*/ 26553 h 233711"/>
                <a:gd name="connsiteX14" fmla="*/ 36005 w 265770"/>
                <a:gd name="connsiteY14" fmla="*/ 25359 h 233711"/>
                <a:gd name="connsiteX15" fmla="*/ 42669 w 265770"/>
                <a:gd name="connsiteY15" fmla="*/ 37153 h 233711"/>
                <a:gd name="connsiteX16" fmla="*/ 63719 w 265770"/>
                <a:gd name="connsiteY16" fmla="*/ 115819 h 233711"/>
                <a:gd name="connsiteX17" fmla="*/ 111962 w 265770"/>
                <a:gd name="connsiteY17" fmla="*/ 104273 h 233711"/>
                <a:gd name="connsiteX18" fmla="*/ 103943 w 265770"/>
                <a:gd name="connsiteY18" fmla="*/ 78907 h 233711"/>
                <a:gd name="connsiteX19" fmla="*/ 114876 w 265770"/>
                <a:gd name="connsiteY19" fmla="*/ 21843 h 233711"/>
                <a:gd name="connsiteX20" fmla="*/ 136554 w 265770"/>
                <a:gd name="connsiteY20" fmla="*/ 8 h 233711"/>
                <a:gd name="connsiteX21" fmla="*/ 148739 w 265770"/>
                <a:gd name="connsiteY21" fmla="*/ 4769 h 233711"/>
                <a:gd name="connsiteX22" fmla="*/ 157937 w 265770"/>
                <a:gd name="connsiteY22" fmla="*/ 29285 h 233711"/>
                <a:gd name="connsiteX23" fmla="*/ 140319 w 265770"/>
                <a:gd name="connsiteY23" fmla="*/ 90076 h 233711"/>
                <a:gd name="connsiteX24" fmla="*/ 124987 w 265770"/>
                <a:gd name="connsiteY24" fmla="*/ 106486 h 233711"/>
                <a:gd name="connsiteX25" fmla="*/ 141020 w 265770"/>
                <a:gd name="connsiteY25" fmla="*/ 117214 h 233711"/>
                <a:gd name="connsiteX26" fmla="*/ 173802 w 265770"/>
                <a:gd name="connsiteY26" fmla="*/ 113314 h 233711"/>
                <a:gd name="connsiteX27" fmla="*/ 234460 w 265770"/>
                <a:gd name="connsiteY27" fmla="*/ 22942 h 233711"/>
                <a:gd name="connsiteX28" fmla="*/ 243175 w 265770"/>
                <a:gd name="connsiteY28" fmla="*/ 17768 h 233711"/>
                <a:gd name="connsiteX29" fmla="*/ 254528 w 265770"/>
                <a:gd name="connsiteY29" fmla="*/ 19652 h 233711"/>
                <a:gd name="connsiteX30" fmla="*/ 264891 w 265770"/>
                <a:gd name="connsiteY30" fmla="*/ 35258 h 233711"/>
                <a:gd name="connsiteX31" fmla="*/ 244877 w 265770"/>
                <a:gd name="connsiteY31" fmla="*/ 84881 h 233711"/>
                <a:gd name="connsiteX32" fmla="*/ 208341 w 265770"/>
                <a:gd name="connsiteY32" fmla="*/ 106953 h 233711"/>
                <a:gd name="connsiteX33" fmla="*/ 199790 w 265770"/>
                <a:gd name="connsiteY33" fmla="*/ 111178 h 233711"/>
                <a:gd name="connsiteX34" fmla="*/ 196405 w 265770"/>
                <a:gd name="connsiteY34" fmla="*/ 112898 h 233711"/>
                <a:gd name="connsiteX35" fmla="*/ 181193 w 265770"/>
                <a:gd name="connsiteY35" fmla="*/ 120303 h 233711"/>
                <a:gd name="connsiteX36" fmla="*/ 152712 w 265770"/>
                <a:gd name="connsiteY36" fmla="*/ 225623 h 233711"/>
                <a:gd name="connsiteX37" fmla="*/ 151017 w 265770"/>
                <a:gd name="connsiteY37" fmla="*/ 233711 h 233711"/>
                <a:gd name="connsiteX38" fmla="*/ 24485 w 265770"/>
                <a:gd name="connsiteY38" fmla="*/ 30427 h 233711"/>
                <a:gd name="connsiteX39" fmla="*/ 16496 w 265770"/>
                <a:gd name="connsiteY39" fmla="*/ 33491 h 233711"/>
                <a:gd name="connsiteX40" fmla="*/ 9646 w 265770"/>
                <a:gd name="connsiteY40" fmla="*/ 49747 h 233711"/>
                <a:gd name="connsiteX41" fmla="*/ 53777 w 265770"/>
                <a:gd name="connsiteY41" fmla="*/ 113712 h 233711"/>
                <a:gd name="connsiteX42" fmla="*/ 33833 w 265770"/>
                <a:gd name="connsiteY42" fmla="*/ 40191 h 233711"/>
                <a:gd name="connsiteX43" fmla="*/ 29707 w 265770"/>
                <a:gd name="connsiteY43" fmla="*/ 32264 h 233711"/>
                <a:gd name="connsiteX44" fmla="*/ 24485 w 265770"/>
                <a:gd name="connsiteY44" fmla="*/ 30427 h 233711"/>
                <a:gd name="connsiteX45" fmla="*/ 246674 w 265770"/>
                <a:gd name="connsiteY45" fmla="*/ 26666 h 233711"/>
                <a:gd name="connsiteX46" fmla="*/ 245512 w 265770"/>
                <a:gd name="connsiteY46" fmla="*/ 26816 h 233711"/>
                <a:gd name="connsiteX47" fmla="*/ 240554 w 265770"/>
                <a:gd name="connsiteY47" fmla="*/ 30026 h 233711"/>
                <a:gd name="connsiteX48" fmla="*/ 186382 w 265770"/>
                <a:gd name="connsiteY48" fmla="*/ 107497 h 233711"/>
                <a:gd name="connsiteX49" fmla="*/ 192162 w 265770"/>
                <a:gd name="connsiteY49" fmla="*/ 104572 h 233711"/>
                <a:gd name="connsiteX50" fmla="*/ 195576 w 265770"/>
                <a:gd name="connsiteY50" fmla="*/ 102842 h 233711"/>
                <a:gd name="connsiteX51" fmla="*/ 204241 w 265770"/>
                <a:gd name="connsiteY51" fmla="*/ 98559 h 233711"/>
                <a:gd name="connsiteX52" fmla="*/ 238714 w 265770"/>
                <a:gd name="connsiteY52" fmla="*/ 77855 h 233711"/>
                <a:gd name="connsiteX53" fmla="*/ 255751 w 265770"/>
                <a:gd name="connsiteY53" fmla="*/ 37201 h 233711"/>
                <a:gd name="connsiteX54" fmla="*/ 249613 w 265770"/>
                <a:gd name="connsiteY54" fmla="*/ 27598 h 233711"/>
                <a:gd name="connsiteX55" fmla="*/ 246674 w 265770"/>
                <a:gd name="connsiteY55" fmla="*/ 26666 h 233711"/>
                <a:gd name="connsiteX56" fmla="*/ 137080 w 265770"/>
                <a:gd name="connsiteY56" fmla="*/ 9344 h 233711"/>
                <a:gd name="connsiteX57" fmla="*/ 136839 w 265770"/>
                <a:gd name="connsiteY57" fmla="*/ 9348 h 233711"/>
                <a:gd name="connsiteX58" fmla="*/ 123650 w 265770"/>
                <a:gd name="connsiteY58" fmla="*/ 25056 h 233711"/>
                <a:gd name="connsiteX59" fmla="*/ 113244 w 265770"/>
                <a:gd name="connsiteY59" fmla="*/ 78045 h 233711"/>
                <a:gd name="connsiteX60" fmla="*/ 119626 w 265770"/>
                <a:gd name="connsiteY60" fmla="*/ 98701 h 233711"/>
                <a:gd name="connsiteX61" fmla="*/ 132695 w 265770"/>
                <a:gd name="connsiteY61" fmla="*/ 84676 h 233711"/>
                <a:gd name="connsiteX62" fmla="*/ 148597 w 265770"/>
                <a:gd name="connsiteY62" fmla="*/ 29515 h 233711"/>
                <a:gd name="connsiteX63" fmla="*/ 142316 w 265770"/>
                <a:gd name="connsiteY63" fmla="*/ 11553 h 233711"/>
                <a:gd name="connsiteX64" fmla="*/ 137080 w 265770"/>
                <a:gd name="connsiteY64" fmla="*/ 9344 h 233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65770" h="233711">
                  <a:moveTo>
                    <a:pt x="151017" y="233711"/>
                  </a:moveTo>
                  <a:lnTo>
                    <a:pt x="136295" y="220037"/>
                  </a:lnTo>
                  <a:lnTo>
                    <a:pt x="142659" y="213190"/>
                  </a:lnTo>
                  <a:lnTo>
                    <a:pt x="145267" y="215615"/>
                  </a:lnTo>
                  <a:cubicBezTo>
                    <a:pt x="151160" y="187663"/>
                    <a:pt x="158244" y="155845"/>
                    <a:pt x="169439" y="124827"/>
                  </a:cubicBezTo>
                  <a:cubicBezTo>
                    <a:pt x="159321" y="128022"/>
                    <a:pt x="148856" y="129289"/>
                    <a:pt x="138362" y="126170"/>
                  </a:cubicBezTo>
                  <a:cubicBezTo>
                    <a:pt x="129741" y="123611"/>
                    <a:pt x="122748" y="118492"/>
                    <a:pt x="117366" y="112051"/>
                  </a:cubicBezTo>
                  <a:cubicBezTo>
                    <a:pt x="101873" y="122117"/>
                    <a:pt x="83448" y="127025"/>
                    <a:pt x="65501" y="125429"/>
                  </a:cubicBezTo>
                  <a:cubicBezTo>
                    <a:pt x="70697" y="154797"/>
                    <a:pt x="73644" y="184556"/>
                    <a:pt x="74309" y="214516"/>
                  </a:cubicBezTo>
                  <a:lnTo>
                    <a:pt x="64965" y="214724"/>
                  </a:lnTo>
                  <a:cubicBezTo>
                    <a:pt x="64293" y="184165"/>
                    <a:pt x="61200" y="153811"/>
                    <a:pt x="55730" y="123888"/>
                  </a:cubicBezTo>
                  <a:cubicBezTo>
                    <a:pt x="55000" y="123720"/>
                    <a:pt x="54266" y="123541"/>
                    <a:pt x="53532" y="123348"/>
                  </a:cubicBezTo>
                  <a:cubicBezTo>
                    <a:pt x="20611" y="114709"/>
                    <a:pt x="-3244" y="81229"/>
                    <a:pt x="360" y="48714"/>
                  </a:cubicBezTo>
                  <a:cubicBezTo>
                    <a:pt x="1445" y="38946"/>
                    <a:pt x="4767" y="31490"/>
                    <a:pt x="10233" y="26553"/>
                  </a:cubicBezTo>
                  <a:cubicBezTo>
                    <a:pt x="16780" y="20645"/>
                    <a:pt x="28502" y="18513"/>
                    <a:pt x="36005" y="25359"/>
                  </a:cubicBezTo>
                  <a:cubicBezTo>
                    <a:pt x="39799" y="28821"/>
                    <a:pt x="41457" y="33637"/>
                    <a:pt x="42669" y="37153"/>
                  </a:cubicBezTo>
                  <a:cubicBezTo>
                    <a:pt x="51524" y="62925"/>
                    <a:pt x="58545" y="89200"/>
                    <a:pt x="63719" y="115819"/>
                  </a:cubicBezTo>
                  <a:cubicBezTo>
                    <a:pt x="80100" y="117878"/>
                    <a:pt x="97477" y="113515"/>
                    <a:pt x="111962" y="104273"/>
                  </a:cubicBezTo>
                  <a:cubicBezTo>
                    <a:pt x="107383" y="96309"/>
                    <a:pt x="104725" y="87316"/>
                    <a:pt x="103943" y="78907"/>
                  </a:cubicBezTo>
                  <a:cubicBezTo>
                    <a:pt x="102078" y="58883"/>
                    <a:pt x="108606" y="38950"/>
                    <a:pt x="114876" y="21843"/>
                  </a:cubicBezTo>
                  <a:cubicBezTo>
                    <a:pt x="116815" y="16548"/>
                    <a:pt x="122715" y="431"/>
                    <a:pt x="136554" y="8"/>
                  </a:cubicBezTo>
                  <a:cubicBezTo>
                    <a:pt x="141086" y="-127"/>
                    <a:pt x="145303" y="1519"/>
                    <a:pt x="148739" y="4769"/>
                  </a:cubicBezTo>
                  <a:cubicBezTo>
                    <a:pt x="155228" y="10911"/>
                    <a:pt x="157743" y="21460"/>
                    <a:pt x="157937" y="29285"/>
                  </a:cubicBezTo>
                  <a:cubicBezTo>
                    <a:pt x="158485" y="51675"/>
                    <a:pt x="152226" y="73266"/>
                    <a:pt x="140319" y="90076"/>
                  </a:cubicBezTo>
                  <a:cubicBezTo>
                    <a:pt x="135926" y="96277"/>
                    <a:pt x="130741" y="101776"/>
                    <a:pt x="124987" y="106486"/>
                  </a:cubicBezTo>
                  <a:cubicBezTo>
                    <a:pt x="129215" y="111408"/>
                    <a:pt x="134561" y="115297"/>
                    <a:pt x="141020" y="117214"/>
                  </a:cubicBezTo>
                  <a:cubicBezTo>
                    <a:pt x="151700" y="120383"/>
                    <a:pt x="162761" y="117831"/>
                    <a:pt x="173802" y="113314"/>
                  </a:cubicBezTo>
                  <a:cubicBezTo>
                    <a:pt x="187302" y="79440"/>
                    <a:pt x="206223" y="47238"/>
                    <a:pt x="234460" y="22942"/>
                  </a:cubicBezTo>
                  <a:cubicBezTo>
                    <a:pt x="236921" y="20828"/>
                    <a:pt x="239619" y="18688"/>
                    <a:pt x="243175" y="17768"/>
                  </a:cubicBezTo>
                  <a:cubicBezTo>
                    <a:pt x="247017" y="16775"/>
                    <a:pt x="250942" y="17428"/>
                    <a:pt x="254528" y="19652"/>
                  </a:cubicBezTo>
                  <a:cubicBezTo>
                    <a:pt x="259534" y="22752"/>
                    <a:pt x="263503" y="28733"/>
                    <a:pt x="264891" y="35258"/>
                  </a:cubicBezTo>
                  <a:cubicBezTo>
                    <a:pt x="269130" y="55191"/>
                    <a:pt x="257332" y="73959"/>
                    <a:pt x="244877" y="84881"/>
                  </a:cubicBezTo>
                  <a:cubicBezTo>
                    <a:pt x="233978" y="94436"/>
                    <a:pt x="220946" y="100797"/>
                    <a:pt x="208341" y="106953"/>
                  </a:cubicBezTo>
                  <a:cubicBezTo>
                    <a:pt x="205478" y="108352"/>
                    <a:pt x="202623" y="109747"/>
                    <a:pt x="199790" y="111178"/>
                  </a:cubicBezTo>
                  <a:lnTo>
                    <a:pt x="196405" y="112898"/>
                  </a:lnTo>
                  <a:cubicBezTo>
                    <a:pt x="191501" y="115399"/>
                    <a:pt x="186411" y="117988"/>
                    <a:pt x="181193" y="120303"/>
                  </a:cubicBezTo>
                  <a:cubicBezTo>
                    <a:pt x="168800" y="152749"/>
                    <a:pt x="160445" y="188711"/>
                    <a:pt x="152712" y="225623"/>
                  </a:cubicBezTo>
                  <a:lnTo>
                    <a:pt x="151017" y="233711"/>
                  </a:lnTo>
                  <a:close/>
                  <a:moveTo>
                    <a:pt x="24485" y="30427"/>
                  </a:moveTo>
                  <a:cubicBezTo>
                    <a:pt x="21615" y="30427"/>
                    <a:pt x="18555" y="31629"/>
                    <a:pt x="16496" y="33491"/>
                  </a:cubicBezTo>
                  <a:cubicBezTo>
                    <a:pt x="12775" y="36847"/>
                    <a:pt x="10471" y="42316"/>
                    <a:pt x="9646" y="49747"/>
                  </a:cubicBezTo>
                  <a:cubicBezTo>
                    <a:pt x="6611" y="77136"/>
                    <a:pt x="26263" y="105358"/>
                    <a:pt x="53777" y="113712"/>
                  </a:cubicBezTo>
                  <a:cubicBezTo>
                    <a:pt x="48771" y="88846"/>
                    <a:pt x="42110" y="64298"/>
                    <a:pt x="33833" y="40191"/>
                  </a:cubicBezTo>
                  <a:cubicBezTo>
                    <a:pt x="32686" y="36872"/>
                    <a:pt x="31587" y="33980"/>
                    <a:pt x="29707" y="32264"/>
                  </a:cubicBezTo>
                  <a:cubicBezTo>
                    <a:pt x="28301" y="30982"/>
                    <a:pt x="26439" y="30427"/>
                    <a:pt x="24485" y="30427"/>
                  </a:cubicBezTo>
                  <a:close/>
                  <a:moveTo>
                    <a:pt x="246674" y="26666"/>
                  </a:moveTo>
                  <a:cubicBezTo>
                    <a:pt x="246290" y="26666"/>
                    <a:pt x="245900" y="26714"/>
                    <a:pt x="245512" y="26816"/>
                  </a:cubicBezTo>
                  <a:cubicBezTo>
                    <a:pt x="243898" y="27232"/>
                    <a:pt x="242245" y="28572"/>
                    <a:pt x="240554" y="30026"/>
                  </a:cubicBezTo>
                  <a:cubicBezTo>
                    <a:pt x="216389" y="50820"/>
                    <a:pt x="199329" y="77392"/>
                    <a:pt x="186382" y="107497"/>
                  </a:cubicBezTo>
                  <a:cubicBezTo>
                    <a:pt x="188317" y="106533"/>
                    <a:pt x="190245" y="105551"/>
                    <a:pt x="192162" y="104572"/>
                  </a:cubicBezTo>
                  <a:lnTo>
                    <a:pt x="195576" y="102842"/>
                  </a:lnTo>
                  <a:cubicBezTo>
                    <a:pt x="198442" y="101388"/>
                    <a:pt x="201341" y="99975"/>
                    <a:pt x="204241" y="98559"/>
                  </a:cubicBezTo>
                  <a:cubicBezTo>
                    <a:pt x="216294" y="92673"/>
                    <a:pt x="228760" y="86586"/>
                    <a:pt x="238714" y="77855"/>
                  </a:cubicBezTo>
                  <a:cubicBezTo>
                    <a:pt x="249182" y="68683"/>
                    <a:pt x="259154" y="53183"/>
                    <a:pt x="255751" y="37201"/>
                  </a:cubicBezTo>
                  <a:cubicBezTo>
                    <a:pt x="254904" y="33202"/>
                    <a:pt x="252436" y="29347"/>
                    <a:pt x="249613" y="27598"/>
                  </a:cubicBezTo>
                  <a:cubicBezTo>
                    <a:pt x="248605" y="26973"/>
                    <a:pt x="247638" y="26666"/>
                    <a:pt x="246674" y="26666"/>
                  </a:cubicBezTo>
                  <a:close/>
                  <a:moveTo>
                    <a:pt x="137080" y="9344"/>
                  </a:moveTo>
                  <a:cubicBezTo>
                    <a:pt x="137003" y="9344"/>
                    <a:pt x="136919" y="9348"/>
                    <a:pt x="136839" y="9348"/>
                  </a:cubicBezTo>
                  <a:cubicBezTo>
                    <a:pt x="131848" y="9501"/>
                    <a:pt x="127411" y="14785"/>
                    <a:pt x="123650" y="25056"/>
                  </a:cubicBezTo>
                  <a:cubicBezTo>
                    <a:pt x="117461" y="41948"/>
                    <a:pt x="111560" y="59952"/>
                    <a:pt x="113244" y="78045"/>
                  </a:cubicBezTo>
                  <a:cubicBezTo>
                    <a:pt x="113868" y="84745"/>
                    <a:pt x="115997" y="92110"/>
                    <a:pt x="119626" y="98701"/>
                  </a:cubicBezTo>
                  <a:cubicBezTo>
                    <a:pt x="124552" y="94630"/>
                    <a:pt x="128974" y="89930"/>
                    <a:pt x="132695" y="84676"/>
                  </a:cubicBezTo>
                  <a:cubicBezTo>
                    <a:pt x="143445" y="69497"/>
                    <a:pt x="149093" y="49904"/>
                    <a:pt x="148597" y="29515"/>
                  </a:cubicBezTo>
                  <a:cubicBezTo>
                    <a:pt x="148418" y="22157"/>
                    <a:pt x="145891" y="14938"/>
                    <a:pt x="142316" y="11553"/>
                  </a:cubicBezTo>
                  <a:cubicBezTo>
                    <a:pt x="140746" y="10067"/>
                    <a:pt x="139030" y="9344"/>
                    <a:pt x="137080" y="9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FD2BCA0B-3D43-00BB-FF8F-CA09E9DA5A37}"/>
                </a:ext>
              </a:extLst>
            </p:cNvPr>
            <p:cNvSpPr/>
            <p:nvPr/>
          </p:nvSpPr>
          <p:spPr>
            <a:xfrm>
              <a:off x="8158877" y="2920509"/>
              <a:ext cx="917145" cy="777454"/>
            </a:xfrm>
            <a:custGeom>
              <a:avLst/>
              <a:gdLst>
                <a:gd name="connsiteX0" fmla="*/ 901253 w 917145"/>
                <a:gd name="connsiteY0" fmla="*/ 451545 h 777454"/>
                <a:gd name="connsiteX1" fmla="*/ 880247 w 917145"/>
                <a:gd name="connsiteY1" fmla="*/ 418077 h 777454"/>
                <a:gd name="connsiteX2" fmla="*/ 853307 w 917145"/>
                <a:gd name="connsiteY2" fmla="*/ 391276 h 777454"/>
                <a:gd name="connsiteX3" fmla="*/ 814492 w 917145"/>
                <a:gd name="connsiteY3" fmla="*/ 391743 h 777454"/>
                <a:gd name="connsiteX4" fmla="*/ 776762 w 917145"/>
                <a:gd name="connsiteY4" fmla="*/ 411249 h 777454"/>
                <a:gd name="connsiteX5" fmla="*/ 776287 w 917145"/>
                <a:gd name="connsiteY5" fmla="*/ 411460 h 777454"/>
                <a:gd name="connsiteX6" fmla="*/ 633900 w 917145"/>
                <a:gd name="connsiteY6" fmla="*/ 470898 h 777454"/>
                <a:gd name="connsiteX7" fmla="*/ 469116 w 917145"/>
                <a:gd name="connsiteY7" fmla="*/ 530061 h 777454"/>
                <a:gd name="connsiteX8" fmla="*/ 462043 w 917145"/>
                <a:gd name="connsiteY8" fmla="*/ 517960 h 777454"/>
                <a:gd name="connsiteX9" fmla="*/ 478861 w 917145"/>
                <a:gd name="connsiteY9" fmla="*/ 509142 h 777454"/>
                <a:gd name="connsiteX10" fmla="*/ 478587 w 917145"/>
                <a:gd name="connsiteY10" fmla="*/ 508679 h 777454"/>
                <a:gd name="connsiteX11" fmla="*/ 458125 w 917145"/>
                <a:gd name="connsiteY11" fmla="*/ 463405 h 777454"/>
                <a:gd name="connsiteX12" fmla="*/ 395645 w 917145"/>
                <a:gd name="connsiteY12" fmla="*/ 299702 h 777454"/>
                <a:gd name="connsiteX13" fmla="*/ 409159 w 917145"/>
                <a:gd name="connsiteY13" fmla="*/ 295978 h 777454"/>
                <a:gd name="connsiteX14" fmla="*/ 490688 w 917145"/>
                <a:gd name="connsiteY14" fmla="*/ 501606 h 777454"/>
                <a:gd name="connsiteX15" fmla="*/ 491239 w 917145"/>
                <a:gd name="connsiteY15" fmla="*/ 503271 h 777454"/>
                <a:gd name="connsiteX16" fmla="*/ 552258 w 917145"/>
                <a:gd name="connsiteY16" fmla="*/ 480172 h 777454"/>
                <a:gd name="connsiteX17" fmla="*/ 653790 w 917145"/>
                <a:gd name="connsiteY17" fmla="*/ 450384 h 777454"/>
                <a:gd name="connsiteX18" fmla="*/ 660994 w 917145"/>
                <a:gd name="connsiteY18" fmla="*/ 251869 h 777454"/>
                <a:gd name="connsiteX19" fmla="*/ 668005 w 917145"/>
                <a:gd name="connsiteY19" fmla="*/ 244862 h 777454"/>
                <a:gd name="connsiteX20" fmla="*/ 675012 w 917145"/>
                <a:gd name="connsiteY20" fmla="*/ 251869 h 777454"/>
                <a:gd name="connsiteX21" fmla="*/ 667742 w 917145"/>
                <a:gd name="connsiteY21" fmla="*/ 445944 h 777454"/>
                <a:gd name="connsiteX22" fmla="*/ 711066 w 917145"/>
                <a:gd name="connsiteY22" fmla="*/ 429977 h 777454"/>
                <a:gd name="connsiteX23" fmla="*/ 753276 w 917145"/>
                <a:gd name="connsiteY23" fmla="*/ 409226 h 777454"/>
                <a:gd name="connsiteX24" fmla="*/ 770766 w 917145"/>
                <a:gd name="connsiteY24" fmla="*/ 338455 h 777454"/>
                <a:gd name="connsiteX25" fmla="*/ 781052 w 917145"/>
                <a:gd name="connsiteY25" fmla="*/ 290220 h 777454"/>
                <a:gd name="connsiteX26" fmla="*/ 787227 w 917145"/>
                <a:gd name="connsiteY26" fmla="*/ 213632 h 777454"/>
                <a:gd name="connsiteX27" fmla="*/ 766567 w 917145"/>
                <a:gd name="connsiteY27" fmla="*/ 157379 h 777454"/>
                <a:gd name="connsiteX28" fmla="*/ 671210 w 917145"/>
                <a:gd name="connsiteY28" fmla="*/ 78319 h 777454"/>
                <a:gd name="connsiteX29" fmla="*/ 595371 w 917145"/>
                <a:gd name="connsiteY29" fmla="*/ 51999 h 777454"/>
                <a:gd name="connsiteX30" fmla="*/ 586750 w 917145"/>
                <a:gd name="connsiteY30" fmla="*/ 60617 h 777454"/>
                <a:gd name="connsiteX31" fmla="*/ 595948 w 917145"/>
                <a:gd name="connsiteY31" fmla="*/ 83310 h 777454"/>
                <a:gd name="connsiteX32" fmla="*/ 603597 w 917145"/>
                <a:gd name="connsiteY32" fmla="*/ 106146 h 777454"/>
                <a:gd name="connsiteX33" fmla="*/ 598916 w 917145"/>
                <a:gd name="connsiteY33" fmla="*/ 125955 h 777454"/>
                <a:gd name="connsiteX34" fmla="*/ 586954 w 917145"/>
                <a:gd name="connsiteY34" fmla="*/ 145727 h 777454"/>
                <a:gd name="connsiteX35" fmla="*/ 574426 w 917145"/>
                <a:gd name="connsiteY35" fmla="*/ 166270 h 777454"/>
                <a:gd name="connsiteX36" fmla="*/ 568496 w 917145"/>
                <a:gd name="connsiteY36" fmla="*/ 175968 h 777454"/>
                <a:gd name="connsiteX37" fmla="*/ 562701 w 917145"/>
                <a:gd name="connsiteY37" fmla="*/ 182139 h 777454"/>
                <a:gd name="connsiteX38" fmla="*/ 553956 w 917145"/>
                <a:gd name="connsiteY38" fmla="*/ 178860 h 777454"/>
                <a:gd name="connsiteX39" fmla="*/ 544959 w 917145"/>
                <a:gd name="connsiteY39" fmla="*/ 173152 h 777454"/>
                <a:gd name="connsiteX40" fmla="*/ 528813 w 917145"/>
                <a:gd name="connsiteY40" fmla="*/ 160909 h 777454"/>
                <a:gd name="connsiteX41" fmla="*/ 497144 w 917145"/>
                <a:gd name="connsiteY41" fmla="*/ 126459 h 777454"/>
                <a:gd name="connsiteX42" fmla="*/ 486138 w 917145"/>
                <a:gd name="connsiteY42" fmla="*/ 125042 h 777454"/>
                <a:gd name="connsiteX43" fmla="*/ 438265 w 917145"/>
                <a:gd name="connsiteY43" fmla="*/ 165437 h 777454"/>
                <a:gd name="connsiteX44" fmla="*/ 412099 w 917145"/>
                <a:gd name="connsiteY44" fmla="*/ 179491 h 777454"/>
                <a:gd name="connsiteX45" fmla="*/ 391399 w 917145"/>
                <a:gd name="connsiteY45" fmla="*/ 169428 h 777454"/>
                <a:gd name="connsiteX46" fmla="*/ 373215 w 917145"/>
                <a:gd name="connsiteY46" fmla="*/ 146063 h 777454"/>
                <a:gd name="connsiteX47" fmla="*/ 352613 w 917145"/>
                <a:gd name="connsiteY47" fmla="*/ 118261 h 777454"/>
                <a:gd name="connsiteX48" fmla="*/ 311966 w 917145"/>
                <a:gd name="connsiteY48" fmla="*/ 63363 h 777454"/>
                <a:gd name="connsiteX49" fmla="*/ 300836 w 917145"/>
                <a:gd name="connsiteY49" fmla="*/ 35302 h 777454"/>
                <a:gd name="connsiteX50" fmla="*/ 317454 w 917145"/>
                <a:gd name="connsiteY50" fmla="*/ 11962 h 777454"/>
                <a:gd name="connsiteX51" fmla="*/ 312499 w 917145"/>
                <a:gd name="connsiteY51" fmla="*/ 0 h 777454"/>
                <a:gd name="connsiteX52" fmla="*/ 168141 w 917145"/>
                <a:gd name="connsiteY52" fmla="*/ 41644 h 777454"/>
                <a:gd name="connsiteX53" fmla="*/ 64889 w 917145"/>
                <a:gd name="connsiteY53" fmla="*/ 150835 h 777454"/>
                <a:gd name="connsiteX54" fmla="*/ 32918 w 917145"/>
                <a:gd name="connsiteY54" fmla="*/ 328391 h 777454"/>
                <a:gd name="connsiteX55" fmla="*/ 29306 w 917145"/>
                <a:gd name="connsiteY55" fmla="*/ 428644 h 777454"/>
                <a:gd name="connsiteX56" fmla="*/ 9806 w 917145"/>
                <a:gd name="connsiteY56" fmla="*/ 526322 h 777454"/>
                <a:gd name="connsiteX57" fmla="*/ 624 w 917145"/>
                <a:gd name="connsiteY57" fmla="*/ 574787 h 777454"/>
                <a:gd name="connsiteX58" fmla="*/ 23708 w 917145"/>
                <a:gd name="connsiteY58" fmla="*/ 605455 h 777454"/>
                <a:gd name="connsiteX59" fmla="*/ 62518 w 917145"/>
                <a:gd name="connsiteY59" fmla="*/ 624921 h 777454"/>
                <a:gd name="connsiteX60" fmla="*/ 105574 w 917145"/>
                <a:gd name="connsiteY60" fmla="*/ 641688 h 777454"/>
                <a:gd name="connsiteX61" fmla="*/ 259322 w 917145"/>
                <a:gd name="connsiteY61" fmla="*/ 674652 h 777454"/>
                <a:gd name="connsiteX62" fmla="*/ 150614 w 917145"/>
                <a:gd name="connsiteY62" fmla="*/ 477664 h 777454"/>
                <a:gd name="connsiteX63" fmla="*/ 162715 w 917145"/>
                <a:gd name="connsiteY63" fmla="*/ 470591 h 777454"/>
                <a:gd name="connsiteX64" fmla="*/ 197596 w 917145"/>
                <a:gd name="connsiteY64" fmla="*/ 538645 h 777454"/>
                <a:gd name="connsiteX65" fmla="*/ 263775 w 917145"/>
                <a:gd name="connsiteY65" fmla="*/ 654957 h 777454"/>
                <a:gd name="connsiteX66" fmla="*/ 298248 w 917145"/>
                <a:gd name="connsiteY66" fmla="*/ 710089 h 777454"/>
                <a:gd name="connsiteX67" fmla="*/ 344628 w 917145"/>
                <a:gd name="connsiteY67" fmla="*/ 746723 h 777454"/>
                <a:gd name="connsiteX68" fmla="*/ 491082 w 917145"/>
                <a:gd name="connsiteY68" fmla="*/ 776351 h 777454"/>
                <a:gd name="connsiteX69" fmla="*/ 641298 w 917145"/>
                <a:gd name="connsiteY69" fmla="*/ 728587 h 777454"/>
                <a:gd name="connsiteX70" fmla="*/ 778726 w 917145"/>
                <a:gd name="connsiteY70" fmla="*/ 636364 h 777454"/>
                <a:gd name="connsiteX71" fmla="*/ 851956 w 917145"/>
                <a:gd name="connsiteY71" fmla="*/ 581535 h 777454"/>
                <a:gd name="connsiteX72" fmla="*/ 888477 w 917145"/>
                <a:gd name="connsiteY72" fmla="*/ 554189 h 777454"/>
                <a:gd name="connsiteX73" fmla="*/ 913467 w 917145"/>
                <a:gd name="connsiteY73" fmla="*/ 526001 h 777454"/>
                <a:gd name="connsiteX74" fmla="*/ 901253 w 917145"/>
                <a:gd name="connsiteY74" fmla="*/ 451545 h 777454"/>
                <a:gd name="connsiteX75" fmla="*/ 475790 w 917145"/>
                <a:gd name="connsiteY75" fmla="*/ 239418 h 777454"/>
                <a:gd name="connsiteX76" fmla="*/ 475900 w 917145"/>
                <a:gd name="connsiteY76" fmla="*/ 238859 h 777454"/>
                <a:gd name="connsiteX77" fmla="*/ 476948 w 917145"/>
                <a:gd name="connsiteY77" fmla="*/ 236190 h 777454"/>
                <a:gd name="connsiteX78" fmla="*/ 477543 w 917145"/>
                <a:gd name="connsiteY78" fmla="*/ 235164 h 777454"/>
                <a:gd name="connsiteX79" fmla="*/ 481571 w 917145"/>
                <a:gd name="connsiteY79" fmla="*/ 231279 h 777454"/>
                <a:gd name="connsiteX80" fmla="*/ 483699 w 917145"/>
                <a:gd name="connsiteY80" fmla="*/ 230355 h 777454"/>
                <a:gd name="connsiteX81" fmla="*/ 484221 w 917145"/>
                <a:gd name="connsiteY81" fmla="*/ 230191 h 777454"/>
                <a:gd name="connsiteX82" fmla="*/ 486547 w 917145"/>
                <a:gd name="connsiteY82" fmla="*/ 229862 h 777454"/>
                <a:gd name="connsiteX83" fmla="*/ 487121 w 917145"/>
                <a:gd name="connsiteY83" fmla="*/ 229848 h 777454"/>
                <a:gd name="connsiteX84" fmla="*/ 490655 w 917145"/>
                <a:gd name="connsiteY84" fmla="*/ 230804 h 777454"/>
                <a:gd name="connsiteX85" fmla="*/ 492072 w 917145"/>
                <a:gd name="connsiteY85" fmla="*/ 231900 h 777454"/>
                <a:gd name="connsiteX86" fmla="*/ 493544 w 917145"/>
                <a:gd name="connsiteY86" fmla="*/ 234091 h 777454"/>
                <a:gd name="connsiteX87" fmla="*/ 495019 w 917145"/>
                <a:gd name="connsiteY87" fmla="*/ 234722 h 777454"/>
                <a:gd name="connsiteX88" fmla="*/ 496983 w 917145"/>
                <a:gd name="connsiteY88" fmla="*/ 236526 h 777454"/>
                <a:gd name="connsiteX89" fmla="*/ 498239 w 917145"/>
                <a:gd name="connsiteY89" fmla="*/ 238910 h 777454"/>
                <a:gd name="connsiteX90" fmla="*/ 498535 w 917145"/>
                <a:gd name="connsiteY90" fmla="*/ 241408 h 777454"/>
                <a:gd name="connsiteX91" fmla="*/ 498239 w 917145"/>
                <a:gd name="connsiteY91" fmla="*/ 243803 h 777454"/>
                <a:gd name="connsiteX92" fmla="*/ 497147 w 917145"/>
                <a:gd name="connsiteY92" fmla="*/ 246637 h 777454"/>
                <a:gd name="connsiteX93" fmla="*/ 496801 w 917145"/>
                <a:gd name="connsiteY93" fmla="*/ 247203 h 777454"/>
                <a:gd name="connsiteX94" fmla="*/ 495369 w 917145"/>
                <a:gd name="connsiteY94" fmla="*/ 249039 h 777454"/>
                <a:gd name="connsiteX95" fmla="*/ 492999 w 917145"/>
                <a:gd name="connsiteY95" fmla="*/ 250975 h 777454"/>
                <a:gd name="connsiteX96" fmla="*/ 491959 w 917145"/>
                <a:gd name="connsiteY96" fmla="*/ 251555 h 777454"/>
                <a:gd name="connsiteX97" fmla="*/ 489198 w 917145"/>
                <a:gd name="connsiteY97" fmla="*/ 252603 h 777454"/>
                <a:gd name="connsiteX98" fmla="*/ 483367 w 917145"/>
                <a:gd name="connsiteY98" fmla="*/ 252556 h 777454"/>
                <a:gd name="connsiteX99" fmla="*/ 481198 w 917145"/>
                <a:gd name="connsiteY99" fmla="*/ 251676 h 777454"/>
                <a:gd name="connsiteX100" fmla="*/ 480727 w 917145"/>
                <a:gd name="connsiteY100" fmla="*/ 251427 h 777454"/>
                <a:gd name="connsiteX101" fmla="*/ 478868 w 917145"/>
                <a:gd name="connsiteY101" fmla="*/ 250011 h 777454"/>
                <a:gd name="connsiteX102" fmla="*/ 478456 w 917145"/>
                <a:gd name="connsiteY102" fmla="*/ 249602 h 777454"/>
                <a:gd name="connsiteX103" fmla="*/ 477079 w 917145"/>
                <a:gd name="connsiteY103" fmla="*/ 247805 h 777454"/>
                <a:gd name="connsiteX104" fmla="*/ 476816 w 917145"/>
                <a:gd name="connsiteY104" fmla="*/ 247323 h 777454"/>
                <a:gd name="connsiteX105" fmla="*/ 475812 w 917145"/>
                <a:gd name="connsiteY105" fmla="*/ 244683 h 777454"/>
                <a:gd name="connsiteX106" fmla="*/ 475495 w 917145"/>
                <a:gd name="connsiteY106" fmla="*/ 241758 h 777454"/>
                <a:gd name="connsiteX107" fmla="*/ 475790 w 917145"/>
                <a:gd name="connsiteY107" fmla="*/ 239418 h 777454"/>
                <a:gd name="connsiteX108" fmla="*/ 471274 w 917145"/>
                <a:gd name="connsiteY108" fmla="*/ 334679 h 777454"/>
                <a:gd name="connsiteX109" fmla="*/ 471383 w 917145"/>
                <a:gd name="connsiteY109" fmla="*/ 334120 h 777454"/>
                <a:gd name="connsiteX110" fmla="*/ 472435 w 917145"/>
                <a:gd name="connsiteY110" fmla="*/ 331448 h 777454"/>
                <a:gd name="connsiteX111" fmla="*/ 473026 w 917145"/>
                <a:gd name="connsiteY111" fmla="*/ 330425 h 777454"/>
                <a:gd name="connsiteX112" fmla="*/ 477054 w 917145"/>
                <a:gd name="connsiteY112" fmla="*/ 326540 h 777454"/>
                <a:gd name="connsiteX113" fmla="*/ 479182 w 917145"/>
                <a:gd name="connsiteY113" fmla="*/ 325616 h 777454"/>
                <a:gd name="connsiteX114" fmla="*/ 479705 w 917145"/>
                <a:gd name="connsiteY114" fmla="*/ 325452 h 777454"/>
                <a:gd name="connsiteX115" fmla="*/ 482031 w 917145"/>
                <a:gd name="connsiteY115" fmla="*/ 325123 h 777454"/>
                <a:gd name="connsiteX116" fmla="*/ 482604 w 917145"/>
                <a:gd name="connsiteY116" fmla="*/ 325109 h 777454"/>
                <a:gd name="connsiteX117" fmla="*/ 486138 w 917145"/>
                <a:gd name="connsiteY117" fmla="*/ 326065 h 777454"/>
                <a:gd name="connsiteX118" fmla="*/ 487559 w 917145"/>
                <a:gd name="connsiteY118" fmla="*/ 327161 h 777454"/>
                <a:gd name="connsiteX119" fmla="*/ 489027 w 917145"/>
                <a:gd name="connsiteY119" fmla="*/ 329352 h 777454"/>
                <a:gd name="connsiteX120" fmla="*/ 490502 w 917145"/>
                <a:gd name="connsiteY120" fmla="*/ 329983 h 777454"/>
                <a:gd name="connsiteX121" fmla="*/ 492470 w 917145"/>
                <a:gd name="connsiteY121" fmla="*/ 331787 h 777454"/>
                <a:gd name="connsiteX122" fmla="*/ 493722 w 917145"/>
                <a:gd name="connsiteY122" fmla="*/ 334171 h 777454"/>
                <a:gd name="connsiteX123" fmla="*/ 494018 w 917145"/>
                <a:gd name="connsiteY123" fmla="*/ 336669 h 777454"/>
                <a:gd name="connsiteX124" fmla="*/ 493722 w 917145"/>
                <a:gd name="connsiteY124" fmla="*/ 339064 h 777454"/>
                <a:gd name="connsiteX125" fmla="*/ 492631 w 917145"/>
                <a:gd name="connsiteY125" fmla="*/ 341898 h 777454"/>
                <a:gd name="connsiteX126" fmla="*/ 492284 w 917145"/>
                <a:gd name="connsiteY126" fmla="*/ 342464 h 777454"/>
                <a:gd name="connsiteX127" fmla="*/ 490852 w 917145"/>
                <a:gd name="connsiteY127" fmla="*/ 344300 h 777454"/>
                <a:gd name="connsiteX128" fmla="*/ 488483 w 917145"/>
                <a:gd name="connsiteY128" fmla="*/ 346236 h 777454"/>
                <a:gd name="connsiteX129" fmla="*/ 487442 w 917145"/>
                <a:gd name="connsiteY129" fmla="*/ 346813 h 777454"/>
                <a:gd name="connsiteX130" fmla="*/ 484685 w 917145"/>
                <a:gd name="connsiteY130" fmla="*/ 347864 h 777454"/>
                <a:gd name="connsiteX131" fmla="*/ 478850 w 917145"/>
                <a:gd name="connsiteY131" fmla="*/ 347817 h 777454"/>
                <a:gd name="connsiteX132" fmla="*/ 476681 w 917145"/>
                <a:gd name="connsiteY132" fmla="*/ 346937 h 777454"/>
                <a:gd name="connsiteX133" fmla="*/ 476210 w 917145"/>
                <a:gd name="connsiteY133" fmla="*/ 346688 h 777454"/>
                <a:gd name="connsiteX134" fmla="*/ 474352 w 917145"/>
                <a:gd name="connsiteY134" fmla="*/ 345272 h 777454"/>
                <a:gd name="connsiteX135" fmla="*/ 473943 w 917145"/>
                <a:gd name="connsiteY135" fmla="*/ 344863 h 777454"/>
                <a:gd name="connsiteX136" fmla="*/ 472563 w 917145"/>
                <a:gd name="connsiteY136" fmla="*/ 343066 h 777454"/>
                <a:gd name="connsiteX137" fmla="*/ 472300 w 917145"/>
                <a:gd name="connsiteY137" fmla="*/ 342584 h 777454"/>
                <a:gd name="connsiteX138" fmla="*/ 471295 w 917145"/>
                <a:gd name="connsiteY138" fmla="*/ 339944 h 777454"/>
                <a:gd name="connsiteX139" fmla="*/ 470978 w 917145"/>
                <a:gd name="connsiteY139" fmla="*/ 337016 h 777454"/>
                <a:gd name="connsiteX140" fmla="*/ 471274 w 917145"/>
                <a:gd name="connsiteY140" fmla="*/ 334679 h 777454"/>
                <a:gd name="connsiteX141" fmla="*/ 466760 w 917145"/>
                <a:gd name="connsiteY141" fmla="*/ 429940 h 777454"/>
                <a:gd name="connsiteX142" fmla="*/ 466866 w 917145"/>
                <a:gd name="connsiteY142" fmla="*/ 429381 h 777454"/>
                <a:gd name="connsiteX143" fmla="*/ 467918 w 917145"/>
                <a:gd name="connsiteY143" fmla="*/ 426709 h 777454"/>
                <a:gd name="connsiteX144" fmla="*/ 468509 w 917145"/>
                <a:gd name="connsiteY144" fmla="*/ 425686 h 777454"/>
                <a:gd name="connsiteX145" fmla="*/ 472537 w 917145"/>
                <a:gd name="connsiteY145" fmla="*/ 421801 h 777454"/>
                <a:gd name="connsiteX146" fmla="*/ 474666 w 917145"/>
                <a:gd name="connsiteY146" fmla="*/ 420877 h 777454"/>
                <a:gd name="connsiteX147" fmla="*/ 475188 w 917145"/>
                <a:gd name="connsiteY147" fmla="*/ 420713 h 777454"/>
                <a:gd name="connsiteX148" fmla="*/ 477514 w 917145"/>
                <a:gd name="connsiteY148" fmla="*/ 420384 h 777454"/>
                <a:gd name="connsiteX149" fmla="*/ 478087 w 917145"/>
                <a:gd name="connsiteY149" fmla="*/ 420370 h 777454"/>
                <a:gd name="connsiteX150" fmla="*/ 481625 w 917145"/>
                <a:gd name="connsiteY150" fmla="*/ 421326 h 777454"/>
                <a:gd name="connsiteX151" fmla="*/ 483042 w 917145"/>
                <a:gd name="connsiteY151" fmla="*/ 422422 h 777454"/>
                <a:gd name="connsiteX152" fmla="*/ 484514 w 917145"/>
                <a:gd name="connsiteY152" fmla="*/ 424613 h 777454"/>
                <a:gd name="connsiteX153" fmla="*/ 485989 w 917145"/>
                <a:gd name="connsiteY153" fmla="*/ 425244 h 777454"/>
                <a:gd name="connsiteX154" fmla="*/ 487953 w 917145"/>
                <a:gd name="connsiteY154" fmla="*/ 427048 h 777454"/>
                <a:gd name="connsiteX155" fmla="*/ 489206 w 917145"/>
                <a:gd name="connsiteY155" fmla="*/ 429433 h 777454"/>
                <a:gd name="connsiteX156" fmla="*/ 489505 w 917145"/>
                <a:gd name="connsiteY156" fmla="*/ 431930 h 777454"/>
                <a:gd name="connsiteX157" fmla="*/ 489206 w 917145"/>
                <a:gd name="connsiteY157" fmla="*/ 434325 h 777454"/>
                <a:gd name="connsiteX158" fmla="*/ 488114 w 917145"/>
                <a:gd name="connsiteY158" fmla="*/ 437159 h 777454"/>
                <a:gd name="connsiteX159" fmla="*/ 487767 w 917145"/>
                <a:gd name="connsiteY159" fmla="*/ 437725 h 777454"/>
                <a:gd name="connsiteX160" fmla="*/ 486336 w 917145"/>
                <a:gd name="connsiteY160" fmla="*/ 439562 h 777454"/>
                <a:gd name="connsiteX161" fmla="*/ 483966 w 917145"/>
                <a:gd name="connsiteY161" fmla="*/ 441497 h 777454"/>
                <a:gd name="connsiteX162" fmla="*/ 482925 w 917145"/>
                <a:gd name="connsiteY162" fmla="*/ 442074 h 777454"/>
                <a:gd name="connsiteX163" fmla="*/ 480168 w 917145"/>
                <a:gd name="connsiteY163" fmla="*/ 443125 h 777454"/>
                <a:gd name="connsiteX164" fmla="*/ 474337 w 917145"/>
                <a:gd name="connsiteY164" fmla="*/ 443078 h 777454"/>
                <a:gd name="connsiteX165" fmla="*/ 472164 w 917145"/>
                <a:gd name="connsiteY165" fmla="*/ 442198 h 777454"/>
                <a:gd name="connsiteX166" fmla="*/ 471693 w 917145"/>
                <a:gd name="connsiteY166" fmla="*/ 441949 h 777454"/>
                <a:gd name="connsiteX167" fmla="*/ 469835 w 917145"/>
                <a:gd name="connsiteY167" fmla="*/ 440529 h 777454"/>
                <a:gd name="connsiteX168" fmla="*/ 469426 w 917145"/>
                <a:gd name="connsiteY168" fmla="*/ 440124 h 777454"/>
                <a:gd name="connsiteX169" fmla="*/ 468046 w 917145"/>
                <a:gd name="connsiteY169" fmla="*/ 438324 h 777454"/>
                <a:gd name="connsiteX170" fmla="*/ 467783 w 917145"/>
                <a:gd name="connsiteY170" fmla="*/ 437845 h 777454"/>
                <a:gd name="connsiteX171" fmla="*/ 466779 w 917145"/>
                <a:gd name="connsiteY171" fmla="*/ 435205 h 777454"/>
                <a:gd name="connsiteX172" fmla="*/ 466465 w 917145"/>
                <a:gd name="connsiteY172" fmla="*/ 432277 h 777454"/>
                <a:gd name="connsiteX173" fmla="*/ 466760 w 917145"/>
                <a:gd name="connsiteY173" fmla="*/ 429940 h 77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917145" h="777454">
                  <a:moveTo>
                    <a:pt x="901253" y="451545"/>
                  </a:moveTo>
                  <a:cubicBezTo>
                    <a:pt x="895433" y="439675"/>
                    <a:pt x="888342" y="428516"/>
                    <a:pt x="880247" y="418077"/>
                  </a:cubicBezTo>
                  <a:cubicBezTo>
                    <a:pt x="872659" y="408298"/>
                    <a:pt x="864104" y="397658"/>
                    <a:pt x="853307" y="391276"/>
                  </a:cubicBezTo>
                  <a:cubicBezTo>
                    <a:pt x="840790" y="383874"/>
                    <a:pt x="827155" y="385974"/>
                    <a:pt x="814492" y="391743"/>
                  </a:cubicBezTo>
                  <a:cubicBezTo>
                    <a:pt x="801621" y="397607"/>
                    <a:pt x="789626" y="405297"/>
                    <a:pt x="776762" y="411249"/>
                  </a:cubicBezTo>
                  <a:cubicBezTo>
                    <a:pt x="776605" y="411322"/>
                    <a:pt x="776444" y="411387"/>
                    <a:pt x="776287" y="411460"/>
                  </a:cubicBezTo>
                  <a:cubicBezTo>
                    <a:pt x="733054" y="439952"/>
                    <a:pt x="683308" y="456624"/>
                    <a:pt x="633900" y="470898"/>
                  </a:cubicBezTo>
                  <a:cubicBezTo>
                    <a:pt x="577829" y="487095"/>
                    <a:pt x="520381" y="501233"/>
                    <a:pt x="469116" y="530061"/>
                  </a:cubicBezTo>
                  <a:cubicBezTo>
                    <a:pt x="461236" y="534490"/>
                    <a:pt x="454181" y="522379"/>
                    <a:pt x="462043" y="517960"/>
                  </a:cubicBezTo>
                  <a:cubicBezTo>
                    <a:pt x="467567" y="514853"/>
                    <a:pt x="473191" y="511950"/>
                    <a:pt x="478861" y="509142"/>
                  </a:cubicBezTo>
                  <a:cubicBezTo>
                    <a:pt x="478774" y="508982"/>
                    <a:pt x="478668" y="508854"/>
                    <a:pt x="478587" y="508679"/>
                  </a:cubicBezTo>
                  <a:cubicBezTo>
                    <a:pt x="471569" y="493675"/>
                    <a:pt x="464741" y="478587"/>
                    <a:pt x="458125" y="463405"/>
                  </a:cubicBezTo>
                  <a:cubicBezTo>
                    <a:pt x="434778" y="409835"/>
                    <a:pt x="413910" y="355211"/>
                    <a:pt x="395645" y="299702"/>
                  </a:cubicBezTo>
                  <a:cubicBezTo>
                    <a:pt x="392816" y="291103"/>
                    <a:pt x="406355" y="287448"/>
                    <a:pt x="409159" y="295978"/>
                  </a:cubicBezTo>
                  <a:cubicBezTo>
                    <a:pt x="432225" y="366074"/>
                    <a:pt x="459428" y="434760"/>
                    <a:pt x="490688" y="501606"/>
                  </a:cubicBezTo>
                  <a:cubicBezTo>
                    <a:pt x="490951" y="502168"/>
                    <a:pt x="491123" y="502723"/>
                    <a:pt x="491239" y="503271"/>
                  </a:cubicBezTo>
                  <a:cubicBezTo>
                    <a:pt x="511052" y="494292"/>
                    <a:pt x="531547" y="486799"/>
                    <a:pt x="552258" y="480172"/>
                  </a:cubicBezTo>
                  <a:cubicBezTo>
                    <a:pt x="585822" y="469437"/>
                    <a:pt x="620102" y="460787"/>
                    <a:pt x="653790" y="450384"/>
                  </a:cubicBezTo>
                  <a:cubicBezTo>
                    <a:pt x="652143" y="384057"/>
                    <a:pt x="669732" y="318156"/>
                    <a:pt x="660994" y="251869"/>
                  </a:cubicBezTo>
                  <a:cubicBezTo>
                    <a:pt x="660497" y="248090"/>
                    <a:pt x="664601" y="244862"/>
                    <a:pt x="668005" y="244862"/>
                  </a:cubicBezTo>
                  <a:cubicBezTo>
                    <a:pt x="672142" y="244862"/>
                    <a:pt x="674515" y="248119"/>
                    <a:pt x="675012" y="251869"/>
                  </a:cubicBezTo>
                  <a:cubicBezTo>
                    <a:pt x="683552" y="316674"/>
                    <a:pt x="666949" y="381117"/>
                    <a:pt x="667742" y="445944"/>
                  </a:cubicBezTo>
                  <a:cubicBezTo>
                    <a:pt x="682366" y="441157"/>
                    <a:pt x="696847" y="435954"/>
                    <a:pt x="711066" y="429977"/>
                  </a:cubicBezTo>
                  <a:cubicBezTo>
                    <a:pt x="725434" y="423934"/>
                    <a:pt x="739649" y="417076"/>
                    <a:pt x="753276" y="409226"/>
                  </a:cubicBezTo>
                  <a:cubicBezTo>
                    <a:pt x="759535" y="385744"/>
                    <a:pt x="765399" y="362156"/>
                    <a:pt x="770766" y="338455"/>
                  </a:cubicBezTo>
                  <a:cubicBezTo>
                    <a:pt x="774399" y="322421"/>
                    <a:pt x="777821" y="306341"/>
                    <a:pt x="781052" y="290220"/>
                  </a:cubicBezTo>
                  <a:cubicBezTo>
                    <a:pt x="786073" y="265065"/>
                    <a:pt x="790637" y="239312"/>
                    <a:pt x="787227" y="213632"/>
                  </a:cubicBezTo>
                  <a:cubicBezTo>
                    <a:pt x="784572" y="193626"/>
                    <a:pt x="777251" y="174467"/>
                    <a:pt x="766567" y="157379"/>
                  </a:cubicBezTo>
                  <a:cubicBezTo>
                    <a:pt x="744144" y="121518"/>
                    <a:pt x="709302" y="95637"/>
                    <a:pt x="671210" y="78319"/>
                  </a:cubicBezTo>
                  <a:cubicBezTo>
                    <a:pt x="646790" y="67211"/>
                    <a:pt x="621204" y="59094"/>
                    <a:pt x="595371" y="51999"/>
                  </a:cubicBezTo>
                  <a:cubicBezTo>
                    <a:pt x="590678" y="50711"/>
                    <a:pt x="584672" y="55487"/>
                    <a:pt x="586750" y="60617"/>
                  </a:cubicBezTo>
                  <a:cubicBezTo>
                    <a:pt x="589817" y="68182"/>
                    <a:pt x="592884" y="75745"/>
                    <a:pt x="595948" y="83310"/>
                  </a:cubicBezTo>
                  <a:cubicBezTo>
                    <a:pt x="598931" y="90671"/>
                    <a:pt x="602462" y="98215"/>
                    <a:pt x="603597" y="106146"/>
                  </a:cubicBezTo>
                  <a:cubicBezTo>
                    <a:pt x="604634" y="113401"/>
                    <a:pt x="602429" y="119711"/>
                    <a:pt x="598916" y="125955"/>
                  </a:cubicBezTo>
                  <a:cubicBezTo>
                    <a:pt x="595144" y="132659"/>
                    <a:pt x="590960" y="139158"/>
                    <a:pt x="586954" y="145727"/>
                  </a:cubicBezTo>
                  <a:cubicBezTo>
                    <a:pt x="582780" y="152577"/>
                    <a:pt x="578603" y="159423"/>
                    <a:pt x="574426" y="166270"/>
                  </a:cubicBezTo>
                  <a:cubicBezTo>
                    <a:pt x="572451" y="169501"/>
                    <a:pt x="570504" y="172755"/>
                    <a:pt x="568496" y="175968"/>
                  </a:cubicBezTo>
                  <a:cubicBezTo>
                    <a:pt x="567200" y="178045"/>
                    <a:pt x="565363" y="181562"/>
                    <a:pt x="562701" y="182139"/>
                  </a:cubicBezTo>
                  <a:cubicBezTo>
                    <a:pt x="559791" y="182770"/>
                    <a:pt x="556271" y="180229"/>
                    <a:pt x="553956" y="178860"/>
                  </a:cubicBezTo>
                  <a:cubicBezTo>
                    <a:pt x="550900" y="177049"/>
                    <a:pt x="547906" y="175135"/>
                    <a:pt x="544959" y="173152"/>
                  </a:cubicBezTo>
                  <a:cubicBezTo>
                    <a:pt x="539347" y="169373"/>
                    <a:pt x="533961" y="165298"/>
                    <a:pt x="528813" y="160909"/>
                  </a:cubicBezTo>
                  <a:cubicBezTo>
                    <a:pt x="516909" y="150759"/>
                    <a:pt x="506218" y="139206"/>
                    <a:pt x="497144" y="126459"/>
                  </a:cubicBezTo>
                  <a:cubicBezTo>
                    <a:pt x="494540" y="122804"/>
                    <a:pt x="489593" y="121661"/>
                    <a:pt x="486138" y="125042"/>
                  </a:cubicBezTo>
                  <a:cubicBezTo>
                    <a:pt x="471197" y="139662"/>
                    <a:pt x="455247" y="153238"/>
                    <a:pt x="438265" y="165437"/>
                  </a:cubicBezTo>
                  <a:cubicBezTo>
                    <a:pt x="430604" y="170943"/>
                    <a:pt x="421819" y="178392"/>
                    <a:pt x="412099" y="179491"/>
                  </a:cubicBezTo>
                  <a:cubicBezTo>
                    <a:pt x="403759" y="180433"/>
                    <a:pt x="396836" y="175110"/>
                    <a:pt x="391399" y="169428"/>
                  </a:cubicBezTo>
                  <a:cubicBezTo>
                    <a:pt x="384589" y="162315"/>
                    <a:pt x="379064" y="153954"/>
                    <a:pt x="373215" y="146063"/>
                  </a:cubicBezTo>
                  <a:cubicBezTo>
                    <a:pt x="366350" y="136796"/>
                    <a:pt x="359478" y="127528"/>
                    <a:pt x="352613" y="118261"/>
                  </a:cubicBezTo>
                  <a:cubicBezTo>
                    <a:pt x="339059" y="99975"/>
                    <a:pt x="325210" y="81871"/>
                    <a:pt x="311966" y="63363"/>
                  </a:cubicBezTo>
                  <a:cubicBezTo>
                    <a:pt x="306237" y="55362"/>
                    <a:pt x="299588" y="45683"/>
                    <a:pt x="300836" y="35302"/>
                  </a:cubicBezTo>
                  <a:cubicBezTo>
                    <a:pt x="302034" y="25330"/>
                    <a:pt x="310067" y="17921"/>
                    <a:pt x="317454" y="11962"/>
                  </a:cubicBezTo>
                  <a:cubicBezTo>
                    <a:pt x="322362" y="8004"/>
                    <a:pt x="318133" y="4"/>
                    <a:pt x="312499" y="0"/>
                  </a:cubicBezTo>
                  <a:cubicBezTo>
                    <a:pt x="261677" y="-36"/>
                    <a:pt x="211394" y="15175"/>
                    <a:pt x="168141" y="41644"/>
                  </a:cubicBezTo>
                  <a:cubicBezTo>
                    <a:pt x="124989" y="68047"/>
                    <a:pt x="88205" y="105777"/>
                    <a:pt x="64889" y="150835"/>
                  </a:cubicBezTo>
                  <a:cubicBezTo>
                    <a:pt x="36425" y="205843"/>
                    <a:pt x="33323" y="267629"/>
                    <a:pt x="32918" y="328391"/>
                  </a:cubicBezTo>
                  <a:cubicBezTo>
                    <a:pt x="32695" y="361849"/>
                    <a:pt x="32813" y="395325"/>
                    <a:pt x="29306" y="428644"/>
                  </a:cubicBezTo>
                  <a:cubicBezTo>
                    <a:pt x="25826" y="461700"/>
                    <a:pt x="19216" y="494445"/>
                    <a:pt x="9806" y="526322"/>
                  </a:cubicBezTo>
                  <a:cubicBezTo>
                    <a:pt x="5201" y="541924"/>
                    <a:pt x="-2197" y="558184"/>
                    <a:pt x="624" y="574787"/>
                  </a:cubicBezTo>
                  <a:cubicBezTo>
                    <a:pt x="2909" y="588228"/>
                    <a:pt x="12722" y="598233"/>
                    <a:pt x="23708" y="605455"/>
                  </a:cubicBezTo>
                  <a:cubicBezTo>
                    <a:pt x="35732" y="613360"/>
                    <a:pt x="49369" y="619184"/>
                    <a:pt x="62518" y="624921"/>
                  </a:cubicBezTo>
                  <a:cubicBezTo>
                    <a:pt x="76639" y="631084"/>
                    <a:pt x="90999" y="636693"/>
                    <a:pt x="105574" y="641688"/>
                  </a:cubicBezTo>
                  <a:cubicBezTo>
                    <a:pt x="155309" y="658729"/>
                    <a:pt x="207133" y="668748"/>
                    <a:pt x="259322" y="674652"/>
                  </a:cubicBezTo>
                  <a:cubicBezTo>
                    <a:pt x="219959" y="610790"/>
                    <a:pt x="183769" y="544904"/>
                    <a:pt x="150614" y="477664"/>
                  </a:cubicBezTo>
                  <a:cubicBezTo>
                    <a:pt x="146635" y="469594"/>
                    <a:pt x="158727" y="462499"/>
                    <a:pt x="162715" y="470591"/>
                  </a:cubicBezTo>
                  <a:cubicBezTo>
                    <a:pt x="173990" y="493456"/>
                    <a:pt x="185609" y="516149"/>
                    <a:pt x="197596" y="538645"/>
                  </a:cubicBezTo>
                  <a:cubicBezTo>
                    <a:pt x="218574" y="578018"/>
                    <a:pt x="240643" y="616811"/>
                    <a:pt x="263775" y="654957"/>
                  </a:cubicBezTo>
                  <a:cubicBezTo>
                    <a:pt x="275011" y="673488"/>
                    <a:pt x="286461" y="691902"/>
                    <a:pt x="298248" y="710089"/>
                  </a:cubicBezTo>
                  <a:cubicBezTo>
                    <a:pt x="312086" y="724140"/>
                    <a:pt x="327430" y="736646"/>
                    <a:pt x="344628" y="746723"/>
                  </a:cubicBezTo>
                  <a:cubicBezTo>
                    <a:pt x="388547" y="772462"/>
                    <a:pt x="440817" y="780703"/>
                    <a:pt x="491082" y="776351"/>
                  </a:cubicBezTo>
                  <a:cubicBezTo>
                    <a:pt x="544189" y="771757"/>
                    <a:pt x="594542" y="753657"/>
                    <a:pt x="641298" y="728587"/>
                  </a:cubicBezTo>
                  <a:cubicBezTo>
                    <a:pt x="690023" y="702461"/>
                    <a:pt x="734563" y="669416"/>
                    <a:pt x="778726" y="636364"/>
                  </a:cubicBezTo>
                  <a:cubicBezTo>
                    <a:pt x="803140" y="618093"/>
                    <a:pt x="827546" y="599810"/>
                    <a:pt x="851956" y="581535"/>
                  </a:cubicBezTo>
                  <a:cubicBezTo>
                    <a:pt x="864133" y="572421"/>
                    <a:pt x="876329" y="563336"/>
                    <a:pt x="888477" y="554189"/>
                  </a:cubicBezTo>
                  <a:cubicBezTo>
                    <a:pt x="898778" y="546441"/>
                    <a:pt x="908549" y="538288"/>
                    <a:pt x="913467" y="526001"/>
                  </a:cubicBezTo>
                  <a:cubicBezTo>
                    <a:pt x="923107" y="501924"/>
                    <a:pt x="911952" y="473362"/>
                    <a:pt x="901253" y="451545"/>
                  </a:cubicBezTo>
                  <a:close/>
                  <a:moveTo>
                    <a:pt x="475790" y="239418"/>
                  </a:moveTo>
                  <a:cubicBezTo>
                    <a:pt x="475820" y="239232"/>
                    <a:pt x="475852" y="239046"/>
                    <a:pt x="475900" y="238859"/>
                  </a:cubicBezTo>
                  <a:cubicBezTo>
                    <a:pt x="476126" y="237935"/>
                    <a:pt x="476564" y="237048"/>
                    <a:pt x="476948" y="236190"/>
                  </a:cubicBezTo>
                  <a:cubicBezTo>
                    <a:pt x="477112" y="235825"/>
                    <a:pt x="477313" y="235485"/>
                    <a:pt x="477543" y="235164"/>
                  </a:cubicBezTo>
                  <a:cubicBezTo>
                    <a:pt x="478671" y="233587"/>
                    <a:pt x="479840" y="232247"/>
                    <a:pt x="481571" y="231279"/>
                  </a:cubicBezTo>
                  <a:cubicBezTo>
                    <a:pt x="482239" y="230907"/>
                    <a:pt x="482984" y="230629"/>
                    <a:pt x="483699" y="230355"/>
                  </a:cubicBezTo>
                  <a:cubicBezTo>
                    <a:pt x="483871" y="230293"/>
                    <a:pt x="484043" y="230235"/>
                    <a:pt x="484221" y="230191"/>
                  </a:cubicBezTo>
                  <a:cubicBezTo>
                    <a:pt x="484977" y="230012"/>
                    <a:pt x="485777" y="229928"/>
                    <a:pt x="486547" y="229862"/>
                  </a:cubicBezTo>
                  <a:cubicBezTo>
                    <a:pt x="486737" y="229844"/>
                    <a:pt x="486927" y="229840"/>
                    <a:pt x="487121" y="229848"/>
                  </a:cubicBezTo>
                  <a:cubicBezTo>
                    <a:pt x="488384" y="229851"/>
                    <a:pt x="489563" y="230169"/>
                    <a:pt x="490655" y="230804"/>
                  </a:cubicBezTo>
                  <a:lnTo>
                    <a:pt x="492072" y="231900"/>
                  </a:lnTo>
                  <a:cubicBezTo>
                    <a:pt x="492740" y="232509"/>
                    <a:pt x="493215" y="233269"/>
                    <a:pt x="493544" y="234091"/>
                  </a:cubicBezTo>
                  <a:cubicBezTo>
                    <a:pt x="494055" y="234229"/>
                    <a:pt x="494551" y="234423"/>
                    <a:pt x="495019" y="234722"/>
                  </a:cubicBezTo>
                  <a:cubicBezTo>
                    <a:pt x="495833" y="235160"/>
                    <a:pt x="496490" y="235763"/>
                    <a:pt x="496983" y="236526"/>
                  </a:cubicBezTo>
                  <a:cubicBezTo>
                    <a:pt x="497604" y="237202"/>
                    <a:pt x="498020" y="237998"/>
                    <a:pt x="498239" y="238910"/>
                  </a:cubicBezTo>
                  <a:cubicBezTo>
                    <a:pt x="498360" y="239725"/>
                    <a:pt x="498550" y="240575"/>
                    <a:pt x="498535" y="241408"/>
                  </a:cubicBezTo>
                  <a:cubicBezTo>
                    <a:pt x="498524" y="242208"/>
                    <a:pt x="498374" y="243026"/>
                    <a:pt x="498239" y="243803"/>
                  </a:cubicBezTo>
                  <a:cubicBezTo>
                    <a:pt x="498064" y="244796"/>
                    <a:pt x="497600" y="245753"/>
                    <a:pt x="497147" y="246637"/>
                  </a:cubicBezTo>
                  <a:cubicBezTo>
                    <a:pt x="497045" y="246834"/>
                    <a:pt x="496928" y="247020"/>
                    <a:pt x="496801" y="247203"/>
                  </a:cubicBezTo>
                  <a:cubicBezTo>
                    <a:pt x="496359" y="247831"/>
                    <a:pt x="495884" y="248462"/>
                    <a:pt x="495369" y="249039"/>
                  </a:cubicBezTo>
                  <a:cubicBezTo>
                    <a:pt x="494694" y="249795"/>
                    <a:pt x="493817" y="250401"/>
                    <a:pt x="492999" y="250975"/>
                  </a:cubicBezTo>
                  <a:cubicBezTo>
                    <a:pt x="492671" y="251205"/>
                    <a:pt x="492324" y="251391"/>
                    <a:pt x="491959" y="251555"/>
                  </a:cubicBezTo>
                  <a:cubicBezTo>
                    <a:pt x="491079" y="251942"/>
                    <a:pt x="490159" y="252406"/>
                    <a:pt x="489198" y="252603"/>
                  </a:cubicBezTo>
                  <a:cubicBezTo>
                    <a:pt x="487219" y="253005"/>
                    <a:pt x="485342" y="253103"/>
                    <a:pt x="483367" y="252556"/>
                  </a:cubicBezTo>
                  <a:cubicBezTo>
                    <a:pt x="482622" y="252351"/>
                    <a:pt x="481896" y="251993"/>
                    <a:pt x="481198" y="251676"/>
                  </a:cubicBezTo>
                  <a:cubicBezTo>
                    <a:pt x="481037" y="251599"/>
                    <a:pt x="480877" y="251522"/>
                    <a:pt x="480727" y="251427"/>
                  </a:cubicBezTo>
                  <a:cubicBezTo>
                    <a:pt x="480070" y="251018"/>
                    <a:pt x="479453" y="250511"/>
                    <a:pt x="478868" y="250011"/>
                  </a:cubicBezTo>
                  <a:cubicBezTo>
                    <a:pt x="478719" y="249883"/>
                    <a:pt x="478584" y="249748"/>
                    <a:pt x="478456" y="249602"/>
                  </a:cubicBezTo>
                  <a:cubicBezTo>
                    <a:pt x="477970" y="249032"/>
                    <a:pt x="477488" y="248433"/>
                    <a:pt x="477079" y="247805"/>
                  </a:cubicBezTo>
                  <a:cubicBezTo>
                    <a:pt x="476981" y="247648"/>
                    <a:pt x="476893" y="247487"/>
                    <a:pt x="476816" y="247323"/>
                  </a:cubicBezTo>
                  <a:cubicBezTo>
                    <a:pt x="476429" y="246498"/>
                    <a:pt x="475977" y="245603"/>
                    <a:pt x="475812" y="244683"/>
                  </a:cubicBezTo>
                  <a:cubicBezTo>
                    <a:pt x="475641" y="243741"/>
                    <a:pt x="475447" y="242730"/>
                    <a:pt x="475495" y="241758"/>
                  </a:cubicBezTo>
                  <a:cubicBezTo>
                    <a:pt x="475535" y="240973"/>
                    <a:pt x="475673" y="240188"/>
                    <a:pt x="475790" y="239418"/>
                  </a:cubicBezTo>
                  <a:close/>
                  <a:moveTo>
                    <a:pt x="471274" y="334679"/>
                  </a:moveTo>
                  <a:cubicBezTo>
                    <a:pt x="471303" y="334493"/>
                    <a:pt x="471336" y="334307"/>
                    <a:pt x="471383" y="334120"/>
                  </a:cubicBezTo>
                  <a:cubicBezTo>
                    <a:pt x="471609" y="333197"/>
                    <a:pt x="472048" y="332309"/>
                    <a:pt x="472435" y="331448"/>
                  </a:cubicBezTo>
                  <a:cubicBezTo>
                    <a:pt x="472595" y="331086"/>
                    <a:pt x="472796" y="330746"/>
                    <a:pt x="473026" y="330425"/>
                  </a:cubicBezTo>
                  <a:cubicBezTo>
                    <a:pt x="474154" y="328848"/>
                    <a:pt x="475323" y="327508"/>
                    <a:pt x="477054" y="326540"/>
                  </a:cubicBezTo>
                  <a:cubicBezTo>
                    <a:pt x="477726" y="326168"/>
                    <a:pt x="478470" y="325890"/>
                    <a:pt x="479182" y="325616"/>
                  </a:cubicBezTo>
                  <a:cubicBezTo>
                    <a:pt x="479354" y="325554"/>
                    <a:pt x="479526" y="325496"/>
                    <a:pt x="479705" y="325452"/>
                  </a:cubicBezTo>
                  <a:cubicBezTo>
                    <a:pt x="480460" y="325273"/>
                    <a:pt x="481264" y="325189"/>
                    <a:pt x="482031" y="325123"/>
                  </a:cubicBezTo>
                  <a:cubicBezTo>
                    <a:pt x="482224" y="325105"/>
                    <a:pt x="482410" y="325101"/>
                    <a:pt x="482604" y="325109"/>
                  </a:cubicBezTo>
                  <a:cubicBezTo>
                    <a:pt x="483867" y="325112"/>
                    <a:pt x="485047" y="325430"/>
                    <a:pt x="486138" y="326065"/>
                  </a:cubicBezTo>
                  <a:cubicBezTo>
                    <a:pt x="486613" y="326431"/>
                    <a:pt x="487084" y="326796"/>
                    <a:pt x="487559" y="327161"/>
                  </a:cubicBezTo>
                  <a:cubicBezTo>
                    <a:pt x="488223" y="327771"/>
                    <a:pt x="488698" y="328530"/>
                    <a:pt x="489027" y="329352"/>
                  </a:cubicBezTo>
                  <a:cubicBezTo>
                    <a:pt x="489538" y="329490"/>
                    <a:pt x="490034" y="329684"/>
                    <a:pt x="490502" y="329983"/>
                  </a:cubicBezTo>
                  <a:cubicBezTo>
                    <a:pt x="491320" y="330421"/>
                    <a:pt x="491973" y="331024"/>
                    <a:pt x="492470" y="331787"/>
                  </a:cubicBezTo>
                  <a:cubicBezTo>
                    <a:pt x="493087" y="332463"/>
                    <a:pt x="493507" y="333259"/>
                    <a:pt x="493722" y="334171"/>
                  </a:cubicBezTo>
                  <a:cubicBezTo>
                    <a:pt x="493843" y="334986"/>
                    <a:pt x="494033" y="335836"/>
                    <a:pt x="494018" y="336669"/>
                  </a:cubicBezTo>
                  <a:cubicBezTo>
                    <a:pt x="494007" y="337469"/>
                    <a:pt x="493858" y="338287"/>
                    <a:pt x="493722" y="339064"/>
                  </a:cubicBezTo>
                  <a:cubicBezTo>
                    <a:pt x="493547" y="340058"/>
                    <a:pt x="493083" y="341014"/>
                    <a:pt x="492631" y="341898"/>
                  </a:cubicBezTo>
                  <a:cubicBezTo>
                    <a:pt x="492528" y="342095"/>
                    <a:pt x="492412" y="342281"/>
                    <a:pt x="492284" y="342464"/>
                  </a:cubicBezTo>
                  <a:cubicBezTo>
                    <a:pt x="491842" y="343092"/>
                    <a:pt x="491367" y="343724"/>
                    <a:pt x="490852" y="344300"/>
                  </a:cubicBezTo>
                  <a:cubicBezTo>
                    <a:pt x="490177" y="345056"/>
                    <a:pt x="489301" y="345662"/>
                    <a:pt x="488483" y="346236"/>
                  </a:cubicBezTo>
                  <a:cubicBezTo>
                    <a:pt x="488154" y="346466"/>
                    <a:pt x="487807" y="346652"/>
                    <a:pt x="487442" y="346813"/>
                  </a:cubicBezTo>
                  <a:cubicBezTo>
                    <a:pt x="486566" y="347203"/>
                    <a:pt x="485642" y="347667"/>
                    <a:pt x="484685" y="347864"/>
                  </a:cubicBezTo>
                  <a:cubicBezTo>
                    <a:pt x="482706" y="348266"/>
                    <a:pt x="480826" y="348364"/>
                    <a:pt x="478850" y="347817"/>
                  </a:cubicBezTo>
                  <a:cubicBezTo>
                    <a:pt x="478105" y="347609"/>
                    <a:pt x="477379" y="347254"/>
                    <a:pt x="476681" y="346937"/>
                  </a:cubicBezTo>
                  <a:cubicBezTo>
                    <a:pt x="476521" y="346860"/>
                    <a:pt x="476360" y="346783"/>
                    <a:pt x="476210" y="346688"/>
                  </a:cubicBezTo>
                  <a:cubicBezTo>
                    <a:pt x="475553" y="346279"/>
                    <a:pt x="474936" y="345772"/>
                    <a:pt x="474352" y="345272"/>
                  </a:cubicBezTo>
                  <a:cubicBezTo>
                    <a:pt x="474202" y="345144"/>
                    <a:pt x="474067" y="345009"/>
                    <a:pt x="473943" y="344863"/>
                  </a:cubicBezTo>
                  <a:cubicBezTo>
                    <a:pt x="473457" y="344293"/>
                    <a:pt x="472971" y="343694"/>
                    <a:pt x="472563" y="343066"/>
                  </a:cubicBezTo>
                  <a:cubicBezTo>
                    <a:pt x="472464" y="342909"/>
                    <a:pt x="472376" y="342749"/>
                    <a:pt x="472300" y="342584"/>
                  </a:cubicBezTo>
                  <a:cubicBezTo>
                    <a:pt x="471913" y="341759"/>
                    <a:pt x="471460" y="340865"/>
                    <a:pt x="471295" y="339944"/>
                  </a:cubicBezTo>
                  <a:cubicBezTo>
                    <a:pt x="471127" y="339002"/>
                    <a:pt x="470930" y="337991"/>
                    <a:pt x="470978" y="337016"/>
                  </a:cubicBezTo>
                  <a:cubicBezTo>
                    <a:pt x="471018" y="336235"/>
                    <a:pt x="471157" y="335449"/>
                    <a:pt x="471274" y="334679"/>
                  </a:cubicBezTo>
                  <a:close/>
                  <a:moveTo>
                    <a:pt x="466760" y="429940"/>
                  </a:moveTo>
                  <a:cubicBezTo>
                    <a:pt x="466786" y="429754"/>
                    <a:pt x="466819" y="429568"/>
                    <a:pt x="466866" y="429381"/>
                  </a:cubicBezTo>
                  <a:cubicBezTo>
                    <a:pt x="467093" y="428458"/>
                    <a:pt x="467531" y="427567"/>
                    <a:pt x="467918" y="426709"/>
                  </a:cubicBezTo>
                  <a:cubicBezTo>
                    <a:pt x="468079" y="426347"/>
                    <a:pt x="468279" y="426008"/>
                    <a:pt x="468509" y="425686"/>
                  </a:cubicBezTo>
                  <a:cubicBezTo>
                    <a:pt x="469638" y="424109"/>
                    <a:pt x="470810" y="422769"/>
                    <a:pt x="472537" y="421801"/>
                  </a:cubicBezTo>
                  <a:cubicBezTo>
                    <a:pt x="473209" y="421429"/>
                    <a:pt x="473954" y="421151"/>
                    <a:pt x="474666" y="420877"/>
                  </a:cubicBezTo>
                  <a:cubicBezTo>
                    <a:pt x="474837" y="420812"/>
                    <a:pt x="475009" y="420757"/>
                    <a:pt x="475188" y="420713"/>
                  </a:cubicBezTo>
                  <a:cubicBezTo>
                    <a:pt x="475944" y="420534"/>
                    <a:pt x="476747" y="420450"/>
                    <a:pt x="477514" y="420384"/>
                  </a:cubicBezTo>
                  <a:cubicBezTo>
                    <a:pt x="477707" y="420366"/>
                    <a:pt x="477897" y="420362"/>
                    <a:pt x="478087" y="420370"/>
                  </a:cubicBezTo>
                  <a:cubicBezTo>
                    <a:pt x="479350" y="420373"/>
                    <a:pt x="480530" y="420691"/>
                    <a:pt x="481625" y="421326"/>
                  </a:cubicBezTo>
                  <a:cubicBezTo>
                    <a:pt x="482096" y="421692"/>
                    <a:pt x="482567" y="422057"/>
                    <a:pt x="483042" y="422422"/>
                  </a:cubicBezTo>
                  <a:cubicBezTo>
                    <a:pt x="483707" y="423032"/>
                    <a:pt x="484181" y="423791"/>
                    <a:pt x="484514" y="424613"/>
                  </a:cubicBezTo>
                  <a:cubicBezTo>
                    <a:pt x="485025" y="424751"/>
                    <a:pt x="485518" y="424945"/>
                    <a:pt x="485989" y="425244"/>
                  </a:cubicBezTo>
                  <a:cubicBezTo>
                    <a:pt x="486803" y="425682"/>
                    <a:pt x="487460" y="426285"/>
                    <a:pt x="487953" y="427048"/>
                  </a:cubicBezTo>
                  <a:cubicBezTo>
                    <a:pt x="488574" y="427724"/>
                    <a:pt x="488990" y="428520"/>
                    <a:pt x="489206" y="429433"/>
                  </a:cubicBezTo>
                  <a:cubicBezTo>
                    <a:pt x="489330" y="430247"/>
                    <a:pt x="489516" y="431098"/>
                    <a:pt x="489505" y="431930"/>
                  </a:cubicBezTo>
                  <a:cubicBezTo>
                    <a:pt x="489490" y="432730"/>
                    <a:pt x="489344" y="433548"/>
                    <a:pt x="489206" y="434325"/>
                  </a:cubicBezTo>
                  <a:cubicBezTo>
                    <a:pt x="489030" y="435319"/>
                    <a:pt x="488567" y="436275"/>
                    <a:pt x="488114" y="437159"/>
                  </a:cubicBezTo>
                  <a:cubicBezTo>
                    <a:pt x="488012" y="437356"/>
                    <a:pt x="487895" y="437542"/>
                    <a:pt x="487767" y="437725"/>
                  </a:cubicBezTo>
                  <a:cubicBezTo>
                    <a:pt x="487329" y="438353"/>
                    <a:pt x="486850" y="438985"/>
                    <a:pt x="486336" y="439562"/>
                  </a:cubicBezTo>
                  <a:cubicBezTo>
                    <a:pt x="485660" y="440317"/>
                    <a:pt x="484784" y="440923"/>
                    <a:pt x="483966" y="441497"/>
                  </a:cubicBezTo>
                  <a:cubicBezTo>
                    <a:pt x="483641" y="441727"/>
                    <a:pt x="483290" y="441913"/>
                    <a:pt x="482925" y="442074"/>
                  </a:cubicBezTo>
                  <a:cubicBezTo>
                    <a:pt x="482049" y="442464"/>
                    <a:pt x="481125" y="442928"/>
                    <a:pt x="480168" y="443125"/>
                  </a:cubicBezTo>
                  <a:cubicBezTo>
                    <a:pt x="478189" y="443527"/>
                    <a:pt x="476309" y="443625"/>
                    <a:pt x="474337" y="443078"/>
                  </a:cubicBezTo>
                  <a:cubicBezTo>
                    <a:pt x="473589" y="442870"/>
                    <a:pt x="472862" y="442515"/>
                    <a:pt x="472164" y="442198"/>
                  </a:cubicBezTo>
                  <a:cubicBezTo>
                    <a:pt x="472004" y="442121"/>
                    <a:pt x="471843" y="442044"/>
                    <a:pt x="471693" y="441949"/>
                  </a:cubicBezTo>
                  <a:cubicBezTo>
                    <a:pt x="471036" y="441541"/>
                    <a:pt x="470423" y="441033"/>
                    <a:pt x="469835" y="440529"/>
                  </a:cubicBezTo>
                  <a:cubicBezTo>
                    <a:pt x="469689" y="440405"/>
                    <a:pt x="469550" y="440270"/>
                    <a:pt x="469426" y="440124"/>
                  </a:cubicBezTo>
                  <a:cubicBezTo>
                    <a:pt x="468940" y="439554"/>
                    <a:pt x="468455" y="438955"/>
                    <a:pt x="468046" y="438324"/>
                  </a:cubicBezTo>
                  <a:cubicBezTo>
                    <a:pt x="467947" y="438170"/>
                    <a:pt x="467863" y="438010"/>
                    <a:pt x="467783" y="437845"/>
                  </a:cubicBezTo>
                  <a:cubicBezTo>
                    <a:pt x="467396" y="437020"/>
                    <a:pt x="466943" y="436126"/>
                    <a:pt x="466779" y="435205"/>
                  </a:cubicBezTo>
                  <a:cubicBezTo>
                    <a:pt x="466611" y="434263"/>
                    <a:pt x="466417" y="433252"/>
                    <a:pt x="466465" y="432277"/>
                  </a:cubicBezTo>
                  <a:cubicBezTo>
                    <a:pt x="466501" y="431496"/>
                    <a:pt x="466640" y="430711"/>
                    <a:pt x="466760" y="42994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595B3AD-5123-92D0-F933-E7E3A6D56592}"/>
                </a:ext>
              </a:extLst>
            </p:cNvPr>
            <p:cNvSpPr/>
            <p:nvPr/>
          </p:nvSpPr>
          <p:spPr>
            <a:xfrm>
              <a:off x="8202643" y="3460781"/>
              <a:ext cx="1403601" cy="1224726"/>
            </a:xfrm>
            <a:custGeom>
              <a:avLst/>
              <a:gdLst>
                <a:gd name="connsiteX0" fmla="*/ 1396214 w 1403601"/>
                <a:gd name="connsiteY0" fmla="*/ 154741 h 1224726"/>
                <a:gd name="connsiteX1" fmla="*/ 1291291 w 1403601"/>
                <a:gd name="connsiteY1" fmla="*/ 29768 h 1224726"/>
                <a:gd name="connsiteX2" fmla="*/ 1105120 w 1403601"/>
                <a:gd name="connsiteY2" fmla="*/ 1404 h 1224726"/>
                <a:gd name="connsiteX3" fmla="*/ 987668 w 1403601"/>
                <a:gd name="connsiteY3" fmla="*/ 14506 h 1224726"/>
                <a:gd name="connsiteX4" fmla="*/ 979186 w 1403601"/>
                <a:gd name="connsiteY4" fmla="*/ 9105 h 1224726"/>
                <a:gd name="connsiteX5" fmla="*/ 954028 w 1403601"/>
                <a:gd name="connsiteY5" fmla="*/ 10635 h 1224726"/>
                <a:gd name="connsiteX6" fmla="*/ 940134 w 1403601"/>
                <a:gd name="connsiteY6" fmla="*/ 11789 h 1224726"/>
                <a:gd name="connsiteX7" fmla="*/ 934643 w 1403601"/>
                <a:gd name="connsiteY7" fmla="*/ 9186 h 1224726"/>
                <a:gd name="connsiteX8" fmla="*/ 891366 w 1403601"/>
                <a:gd name="connsiteY8" fmla="*/ 10624 h 1224726"/>
                <a:gd name="connsiteX9" fmla="*/ 827649 w 1403601"/>
                <a:gd name="connsiteY9" fmla="*/ 10781 h 1224726"/>
                <a:gd name="connsiteX10" fmla="*/ 822241 w 1403601"/>
                <a:gd name="connsiteY10" fmla="*/ 22455 h 1224726"/>
                <a:gd name="connsiteX11" fmla="*/ 806368 w 1403601"/>
                <a:gd name="connsiteY11" fmla="*/ 33088 h 1224726"/>
                <a:gd name="connsiteX12" fmla="*/ 778632 w 1403601"/>
                <a:gd name="connsiteY12" fmla="*/ 43206 h 1224726"/>
                <a:gd name="connsiteX13" fmla="*/ 780020 w 1403601"/>
                <a:gd name="connsiteY13" fmla="*/ 55920 h 1224726"/>
                <a:gd name="connsiteX14" fmla="*/ 703161 w 1403601"/>
                <a:gd name="connsiteY14" fmla="*/ 76784 h 1224726"/>
                <a:gd name="connsiteX15" fmla="*/ 608860 w 1403601"/>
                <a:gd name="connsiteY15" fmla="*/ 106762 h 1224726"/>
                <a:gd name="connsiteX16" fmla="*/ 608319 w 1403601"/>
                <a:gd name="connsiteY16" fmla="*/ 107010 h 1224726"/>
                <a:gd name="connsiteX17" fmla="*/ 506642 w 1403601"/>
                <a:gd name="connsiteY17" fmla="*/ 52181 h 1224726"/>
                <a:gd name="connsiteX18" fmla="*/ 506642 w 1403601"/>
                <a:gd name="connsiteY18" fmla="*/ 53594 h 1224726"/>
                <a:gd name="connsiteX19" fmla="*/ 479742 w 1403601"/>
                <a:gd name="connsiteY19" fmla="*/ 53594 h 1224726"/>
                <a:gd name="connsiteX20" fmla="*/ 547081 w 1403601"/>
                <a:gd name="connsiteY20" fmla="*/ 89903 h 1224726"/>
                <a:gd name="connsiteX21" fmla="*/ 601484 w 1403601"/>
                <a:gd name="connsiteY21" fmla="*/ 119242 h 1224726"/>
                <a:gd name="connsiteX22" fmla="*/ 607103 w 1403601"/>
                <a:gd name="connsiteY22" fmla="*/ 119739 h 1224726"/>
                <a:gd name="connsiteX23" fmla="*/ 612588 w 1403601"/>
                <a:gd name="connsiteY23" fmla="*/ 120275 h 1224726"/>
                <a:gd name="connsiteX24" fmla="*/ 1001350 w 1403601"/>
                <a:gd name="connsiteY24" fmla="*/ 26869 h 1224726"/>
                <a:gd name="connsiteX25" fmla="*/ 1202518 w 1403601"/>
                <a:gd name="connsiteY25" fmla="*/ 17555 h 1224726"/>
                <a:gd name="connsiteX26" fmla="*/ 1348476 w 1403601"/>
                <a:gd name="connsiteY26" fmla="*/ 90878 h 1224726"/>
                <a:gd name="connsiteX27" fmla="*/ 1386301 w 1403601"/>
                <a:gd name="connsiteY27" fmla="*/ 251200 h 1224726"/>
                <a:gd name="connsiteX28" fmla="*/ 1311067 w 1403601"/>
                <a:gd name="connsiteY28" fmla="*/ 417115 h 1224726"/>
                <a:gd name="connsiteX29" fmla="*/ 1051568 w 1403601"/>
                <a:gd name="connsiteY29" fmla="*/ 693788 h 1224726"/>
                <a:gd name="connsiteX30" fmla="*/ 742074 w 1403601"/>
                <a:gd name="connsiteY30" fmla="*/ 938124 h 1224726"/>
                <a:gd name="connsiteX31" fmla="*/ 663857 w 1403601"/>
                <a:gd name="connsiteY31" fmla="*/ 996214 h 1224726"/>
                <a:gd name="connsiteX32" fmla="*/ 586582 w 1403601"/>
                <a:gd name="connsiteY32" fmla="*/ 1054074 h 1224726"/>
                <a:gd name="connsiteX33" fmla="*/ 564725 w 1403601"/>
                <a:gd name="connsiteY33" fmla="*/ 1081649 h 1224726"/>
                <a:gd name="connsiteX34" fmla="*/ 566343 w 1403601"/>
                <a:gd name="connsiteY34" fmla="*/ 1106147 h 1224726"/>
                <a:gd name="connsiteX35" fmla="*/ 587795 w 1403601"/>
                <a:gd name="connsiteY35" fmla="*/ 1160910 h 1224726"/>
                <a:gd name="connsiteX36" fmla="*/ 591855 w 1403601"/>
                <a:gd name="connsiteY36" fmla="*/ 1183282 h 1224726"/>
                <a:gd name="connsiteX37" fmla="*/ 572141 w 1403601"/>
                <a:gd name="connsiteY37" fmla="*/ 1204957 h 1224726"/>
                <a:gd name="connsiteX38" fmla="*/ 537201 w 1403601"/>
                <a:gd name="connsiteY38" fmla="*/ 1210361 h 1224726"/>
                <a:gd name="connsiteX39" fmla="*/ 515624 w 1403601"/>
                <a:gd name="connsiteY39" fmla="*/ 1202375 h 1224726"/>
                <a:gd name="connsiteX40" fmla="*/ 415970 w 1403601"/>
                <a:gd name="connsiteY40" fmla="*/ 1136793 h 1224726"/>
                <a:gd name="connsiteX41" fmla="*/ 315103 w 1403601"/>
                <a:gd name="connsiteY41" fmla="*/ 1048955 h 1224726"/>
                <a:gd name="connsiteX42" fmla="*/ 286228 w 1403601"/>
                <a:gd name="connsiteY42" fmla="*/ 937814 h 1224726"/>
                <a:gd name="connsiteX43" fmla="*/ 339820 w 1403601"/>
                <a:gd name="connsiteY43" fmla="*/ 872370 h 1224726"/>
                <a:gd name="connsiteX44" fmla="*/ 407612 w 1403601"/>
                <a:gd name="connsiteY44" fmla="*/ 803348 h 1224726"/>
                <a:gd name="connsiteX45" fmla="*/ 536408 w 1403601"/>
                <a:gd name="connsiteY45" fmla="*/ 658735 h 1224726"/>
                <a:gd name="connsiteX46" fmla="*/ 669079 w 1403601"/>
                <a:gd name="connsiteY46" fmla="*/ 516309 h 1224726"/>
                <a:gd name="connsiteX47" fmla="*/ 741943 w 1403601"/>
                <a:gd name="connsiteY47" fmla="*/ 445212 h 1224726"/>
                <a:gd name="connsiteX48" fmla="*/ 795546 w 1403601"/>
                <a:gd name="connsiteY48" fmla="*/ 394162 h 1224726"/>
                <a:gd name="connsiteX49" fmla="*/ 807460 w 1403601"/>
                <a:gd name="connsiteY49" fmla="*/ 382890 h 1224726"/>
                <a:gd name="connsiteX50" fmla="*/ 840414 w 1403601"/>
                <a:gd name="connsiteY50" fmla="*/ 351879 h 1224726"/>
                <a:gd name="connsiteX51" fmla="*/ 888730 w 1403601"/>
                <a:gd name="connsiteY51" fmla="*/ 306504 h 1224726"/>
                <a:gd name="connsiteX52" fmla="*/ 888898 w 1403601"/>
                <a:gd name="connsiteY52" fmla="*/ 306347 h 1224726"/>
                <a:gd name="connsiteX53" fmla="*/ 890252 w 1403601"/>
                <a:gd name="connsiteY53" fmla="*/ 298635 h 1224726"/>
                <a:gd name="connsiteX54" fmla="*/ 885805 w 1403601"/>
                <a:gd name="connsiteY54" fmla="*/ 294636 h 1224726"/>
                <a:gd name="connsiteX55" fmla="*/ 727304 w 1403601"/>
                <a:gd name="connsiteY55" fmla="*/ 250170 h 1224726"/>
                <a:gd name="connsiteX56" fmla="*/ 655021 w 1403601"/>
                <a:gd name="connsiteY56" fmla="*/ 233662 h 1224726"/>
                <a:gd name="connsiteX57" fmla="*/ 651296 w 1403601"/>
                <a:gd name="connsiteY57" fmla="*/ 247176 h 1224726"/>
                <a:gd name="connsiteX58" fmla="*/ 847385 w 1403601"/>
                <a:gd name="connsiteY58" fmla="*/ 297996 h 1224726"/>
                <a:gd name="connsiteX59" fmla="*/ 870140 w 1403601"/>
                <a:gd name="connsiteY59" fmla="*/ 304718 h 1224726"/>
                <a:gd name="connsiteX60" fmla="*/ 609871 w 1403601"/>
                <a:gd name="connsiteY60" fmla="*/ 556824 h 1224726"/>
                <a:gd name="connsiteX61" fmla="*/ 607914 w 1403601"/>
                <a:gd name="connsiteY61" fmla="*/ 558858 h 1224726"/>
                <a:gd name="connsiteX62" fmla="*/ 407999 w 1403601"/>
                <a:gd name="connsiteY62" fmla="*/ 541474 h 1224726"/>
                <a:gd name="connsiteX63" fmla="*/ 215764 w 1403601"/>
                <a:gd name="connsiteY63" fmla="*/ 497069 h 1224726"/>
                <a:gd name="connsiteX64" fmla="*/ 139514 w 1403601"/>
                <a:gd name="connsiteY64" fmla="*/ 454173 h 1224726"/>
                <a:gd name="connsiteX65" fmla="*/ 85732 w 1403601"/>
                <a:gd name="connsiteY65" fmla="*/ 397412 h 1224726"/>
                <a:gd name="connsiteX66" fmla="*/ 26449 w 1403601"/>
                <a:gd name="connsiteY66" fmla="*/ 244616 h 1224726"/>
                <a:gd name="connsiteX67" fmla="*/ 14550 w 1403601"/>
                <a:gd name="connsiteY67" fmla="*/ 53879 h 1224726"/>
                <a:gd name="connsiteX68" fmla="*/ 14559 w 1403601"/>
                <a:gd name="connsiteY68" fmla="*/ 53594 h 1224726"/>
                <a:gd name="connsiteX69" fmla="*/ 543 w 1403601"/>
                <a:gd name="connsiteY69" fmla="*/ 53594 h 1224726"/>
                <a:gd name="connsiteX70" fmla="*/ 19945 w 1403601"/>
                <a:gd name="connsiteY70" fmla="*/ 280758 h 1224726"/>
                <a:gd name="connsiteX71" fmla="*/ 127316 w 1403601"/>
                <a:gd name="connsiteY71" fmla="*/ 462272 h 1224726"/>
                <a:gd name="connsiteX72" fmla="*/ 360238 w 1403601"/>
                <a:gd name="connsiteY72" fmla="*/ 548999 h 1224726"/>
                <a:gd name="connsiteX73" fmla="*/ 496137 w 1403601"/>
                <a:gd name="connsiteY73" fmla="*/ 563981 h 1224726"/>
                <a:gd name="connsiteX74" fmla="*/ 562304 w 1403601"/>
                <a:gd name="connsiteY74" fmla="*/ 569089 h 1224726"/>
                <a:gd name="connsiteX75" fmla="*/ 595222 w 1403601"/>
                <a:gd name="connsiteY75" fmla="*/ 571751 h 1224726"/>
                <a:gd name="connsiteX76" fmla="*/ 595795 w 1403601"/>
                <a:gd name="connsiteY76" fmla="*/ 571813 h 1224726"/>
                <a:gd name="connsiteX77" fmla="*/ 582124 w 1403601"/>
                <a:gd name="connsiteY77" fmla="*/ 586594 h 1224726"/>
                <a:gd name="connsiteX78" fmla="*/ 450085 w 1403601"/>
                <a:gd name="connsiteY78" fmla="*/ 735794 h 1224726"/>
                <a:gd name="connsiteX79" fmla="*/ 383965 w 1403601"/>
                <a:gd name="connsiteY79" fmla="*/ 808011 h 1224726"/>
                <a:gd name="connsiteX80" fmla="*/ 314234 w 1403601"/>
                <a:gd name="connsiteY80" fmla="*/ 877657 h 1224726"/>
                <a:gd name="connsiteX81" fmla="*/ 269420 w 1403601"/>
                <a:gd name="connsiteY81" fmla="*/ 943528 h 1224726"/>
                <a:gd name="connsiteX82" fmla="*/ 272426 w 1403601"/>
                <a:gd name="connsiteY82" fmla="*/ 1004408 h 1224726"/>
                <a:gd name="connsiteX83" fmla="*/ 357456 w 1403601"/>
                <a:gd name="connsiteY83" fmla="*/ 1109929 h 1224726"/>
                <a:gd name="connsiteX84" fmla="*/ 455226 w 1403601"/>
                <a:gd name="connsiteY84" fmla="*/ 1181131 h 1224726"/>
                <a:gd name="connsiteX85" fmla="*/ 512141 w 1403601"/>
                <a:gd name="connsiteY85" fmla="*/ 1216272 h 1224726"/>
                <a:gd name="connsiteX86" fmla="*/ 574609 w 1403601"/>
                <a:gd name="connsiteY86" fmla="*/ 1219142 h 1224726"/>
                <a:gd name="connsiteX87" fmla="*/ 601509 w 1403601"/>
                <a:gd name="connsiteY87" fmla="*/ 1196573 h 1224726"/>
                <a:gd name="connsiteX88" fmla="*/ 605190 w 1403601"/>
                <a:gd name="connsiteY88" fmla="*/ 1171773 h 1224726"/>
                <a:gd name="connsiteX89" fmla="*/ 584461 w 1403601"/>
                <a:gd name="connsiteY89" fmla="*/ 1115932 h 1224726"/>
                <a:gd name="connsiteX90" fmla="*/ 577797 w 1403601"/>
                <a:gd name="connsiteY90" fmla="*/ 1091066 h 1224726"/>
                <a:gd name="connsiteX91" fmla="*/ 593502 w 1403601"/>
                <a:gd name="connsiteY91" fmla="*/ 1066427 h 1224726"/>
                <a:gd name="connsiteX92" fmla="*/ 632776 w 1403601"/>
                <a:gd name="connsiteY92" fmla="*/ 1036723 h 1224726"/>
                <a:gd name="connsiteX93" fmla="*/ 672749 w 1403601"/>
                <a:gd name="connsiteY93" fmla="*/ 1006964 h 1224726"/>
                <a:gd name="connsiteX94" fmla="*/ 992372 w 1403601"/>
                <a:gd name="connsiteY94" fmla="*/ 762142 h 1224726"/>
                <a:gd name="connsiteX95" fmla="*/ 1273925 w 1403601"/>
                <a:gd name="connsiteY95" fmla="*/ 489606 h 1224726"/>
                <a:gd name="connsiteX96" fmla="*/ 1396214 w 1403601"/>
                <a:gd name="connsiteY96" fmla="*/ 154741 h 1224726"/>
                <a:gd name="connsiteX97" fmla="*/ 832542 w 1403601"/>
                <a:gd name="connsiteY97" fmla="*/ 43447 h 1224726"/>
                <a:gd name="connsiteX98" fmla="*/ 832520 w 1403601"/>
                <a:gd name="connsiteY98" fmla="*/ 43330 h 1224726"/>
                <a:gd name="connsiteX99" fmla="*/ 833714 w 1403601"/>
                <a:gd name="connsiteY99" fmla="*/ 43187 h 1224726"/>
                <a:gd name="connsiteX100" fmla="*/ 832542 w 1403601"/>
                <a:gd name="connsiteY100" fmla="*/ 43447 h 122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403601" h="1224726">
                  <a:moveTo>
                    <a:pt x="1396214" y="154741"/>
                  </a:moveTo>
                  <a:cubicBezTo>
                    <a:pt x="1381689" y="98798"/>
                    <a:pt x="1342707" y="55098"/>
                    <a:pt x="1291291" y="29768"/>
                  </a:cubicBezTo>
                  <a:cubicBezTo>
                    <a:pt x="1233595" y="1346"/>
                    <a:pt x="1168355" y="-2820"/>
                    <a:pt x="1105120" y="1404"/>
                  </a:cubicBezTo>
                  <a:cubicBezTo>
                    <a:pt x="1065896" y="4026"/>
                    <a:pt x="1026684" y="8664"/>
                    <a:pt x="987668" y="14506"/>
                  </a:cubicBezTo>
                  <a:cubicBezTo>
                    <a:pt x="986843" y="11000"/>
                    <a:pt x="983696" y="7973"/>
                    <a:pt x="979186" y="9105"/>
                  </a:cubicBezTo>
                  <a:cubicBezTo>
                    <a:pt x="970923" y="11187"/>
                    <a:pt x="962463" y="10489"/>
                    <a:pt x="954028" y="10635"/>
                  </a:cubicBezTo>
                  <a:cubicBezTo>
                    <a:pt x="949372" y="10715"/>
                    <a:pt x="944739" y="11146"/>
                    <a:pt x="940134" y="11789"/>
                  </a:cubicBezTo>
                  <a:cubicBezTo>
                    <a:pt x="939032" y="10197"/>
                    <a:pt x="937217" y="9102"/>
                    <a:pt x="934643" y="9186"/>
                  </a:cubicBezTo>
                  <a:cubicBezTo>
                    <a:pt x="920216" y="9664"/>
                    <a:pt x="905793" y="10146"/>
                    <a:pt x="891366" y="10624"/>
                  </a:cubicBezTo>
                  <a:cubicBezTo>
                    <a:pt x="870151" y="9270"/>
                    <a:pt x="848875" y="9303"/>
                    <a:pt x="827649" y="10781"/>
                  </a:cubicBezTo>
                  <a:cubicBezTo>
                    <a:pt x="821566" y="11205"/>
                    <a:pt x="818864" y="18544"/>
                    <a:pt x="822241" y="22455"/>
                  </a:cubicBezTo>
                  <a:cubicBezTo>
                    <a:pt x="815709" y="23963"/>
                    <a:pt x="808983" y="26928"/>
                    <a:pt x="806368" y="33088"/>
                  </a:cubicBezTo>
                  <a:cubicBezTo>
                    <a:pt x="796491" y="34928"/>
                    <a:pt x="786775" y="37725"/>
                    <a:pt x="778632" y="43206"/>
                  </a:cubicBezTo>
                  <a:cubicBezTo>
                    <a:pt x="774316" y="46112"/>
                    <a:pt x="773871" y="54744"/>
                    <a:pt x="780020" y="55920"/>
                  </a:cubicBezTo>
                  <a:cubicBezTo>
                    <a:pt x="754274" y="62394"/>
                    <a:pt x="728644" y="69339"/>
                    <a:pt x="703161" y="76784"/>
                  </a:cubicBezTo>
                  <a:cubicBezTo>
                    <a:pt x="671500" y="86036"/>
                    <a:pt x="640061" y="96048"/>
                    <a:pt x="608860" y="106762"/>
                  </a:cubicBezTo>
                  <a:cubicBezTo>
                    <a:pt x="608662" y="106831"/>
                    <a:pt x="608505" y="106930"/>
                    <a:pt x="608319" y="107010"/>
                  </a:cubicBezTo>
                  <a:cubicBezTo>
                    <a:pt x="574427" y="88735"/>
                    <a:pt x="540534" y="70459"/>
                    <a:pt x="506642" y="52181"/>
                  </a:cubicBezTo>
                  <a:lnTo>
                    <a:pt x="506642" y="53594"/>
                  </a:lnTo>
                  <a:lnTo>
                    <a:pt x="479742" y="53594"/>
                  </a:lnTo>
                  <a:cubicBezTo>
                    <a:pt x="502191" y="65694"/>
                    <a:pt x="524636" y="77799"/>
                    <a:pt x="547081" y="89903"/>
                  </a:cubicBezTo>
                  <a:cubicBezTo>
                    <a:pt x="565214" y="99685"/>
                    <a:pt x="583351" y="109464"/>
                    <a:pt x="601484" y="119242"/>
                  </a:cubicBezTo>
                  <a:cubicBezTo>
                    <a:pt x="603488" y="120323"/>
                    <a:pt x="605435" y="120356"/>
                    <a:pt x="607103" y="119739"/>
                  </a:cubicBezTo>
                  <a:cubicBezTo>
                    <a:pt x="608531" y="120692"/>
                    <a:pt x="610393" y="121031"/>
                    <a:pt x="612588" y="120275"/>
                  </a:cubicBezTo>
                  <a:cubicBezTo>
                    <a:pt x="738846" y="76919"/>
                    <a:pt x="869144" y="45458"/>
                    <a:pt x="1001350" y="26869"/>
                  </a:cubicBezTo>
                  <a:cubicBezTo>
                    <a:pt x="1067339" y="17591"/>
                    <a:pt x="1136029" y="8116"/>
                    <a:pt x="1202518" y="17555"/>
                  </a:cubicBezTo>
                  <a:cubicBezTo>
                    <a:pt x="1257260" y="25325"/>
                    <a:pt x="1312082" y="47876"/>
                    <a:pt x="1348476" y="90878"/>
                  </a:cubicBezTo>
                  <a:cubicBezTo>
                    <a:pt x="1385516" y="134647"/>
                    <a:pt x="1395287" y="195819"/>
                    <a:pt x="1386301" y="251200"/>
                  </a:cubicBezTo>
                  <a:cubicBezTo>
                    <a:pt x="1376427" y="312032"/>
                    <a:pt x="1345741" y="367073"/>
                    <a:pt x="1311067" y="417115"/>
                  </a:cubicBezTo>
                  <a:cubicBezTo>
                    <a:pt x="1238795" y="521421"/>
                    <a:pt x="1146907" y="610748"/>
                    <a:pt x="1051568" y="693788"/>
                  </a:cubicBezTo>
                  <a:cubicBezTo>
                    <a:pt x="952396" y="780158"/>
                    <a:pt x="847531" y="859649"/>
                    <a:pt x="742074" y="938124"/>
                  </a:cubicBezTo>
                  <a:cubicBezTo>
                    <a:pt x="716021" y="957513"/>
                    <a:pt x="689925" y="976844"/>
                    <a:pt x="663857" y="996214"/>
                  </a:cubicBezTo>
                  <a:cubicBezTo>
                    <a:pt x="638060" y="1015384"/>
                    <a:pt x="611733" y="1034057"/>
                    <a:pt x="586582" y="1054074"/>
                  </a:cubicBezTo>
                  <a:cubicBezTo>
                    <a:pt x="577775" y="1061088"/>
                    <a:pt x="567632" y="1070279"/>
                    <a:pt x="564725" y="1081649"/>
                  </a:cubicBezTo>
                  <a:cubicBezTo>
                    <a:pt x="562669" y="1089671"/>
                    <a:pt x="564170" y="1098318"/>
                    <a:pt x="566343" y="1106147"/>
                  </a:cubicBezTo>
                  <a:cubicBezTo>
                    <a:pt x="571601" y="1125075"/>
                    <a:pt x="581419" y="1142379"/>
                    <a:pt x="587795" y="1160910"/>
                  </a:cubicBezTo>
                  <a:cubicBezTo>
                    <a:pt x="590164" y="1167789"/>
                    <a:pt x="592976" y="1175961"/>
                    <a:pt x="591855" y="1183282"/>
                  </a:cubicBezTo>
                  <a:cubicBezTo>
                    <a:pt x="590384" y="1192907"/>
                    <a:pt x="580452" y="1200758"/>
                    <a:pt x="572141" y="1204957"/>
                  </a:cubicBezTo>
                  <a:cubicBezTo>
                    <a:pt x="561621" y="1210273"/>
                    <a:pt x="548834" y="1211978"/>
                    <a:pt x="537201" y="1210361"/>
                  </a:cubicBezTo>
                  <a:cubicBezTo>
                    <a:pt x="529562" y="1209298"/>
                    <a:pt x="522416" y="1205862"/>
                    <a:pt x="515624" y="1202375"/>
                  </a:cubicBezTo>
                  <a:cubicBezTo>
                    <a:pt x="480432" y="1184293"/>
                    <a:pt x="448267" y="1159533"/>
                    <a:pt x="415970" y="1136793"/>
                  </a:cubicBezTo>
                  <a:cubicBezTo>
                    <a:pt x="379595" y="1111182"/>
                    <a:pt x="343603" y="1083409"/>
                    <a:pt x="315103" y="1048955"/>
                  </a:cubicBezTo>
                  <a:cubicBezTo>
                    <a:pt x="289737" y="1018287"/>
                    <a:pt x="269413" y="977450"/>
                    <a:pt x="286228" y="937814"/>
                  </a:cubicBezTo>
                  <a:cubicBezTo>
                    <a:pt x="297336" y="911633"/>
                    <a:pt x="319744" y="891664"/>
                    <a:pt x="339820" y="872370"/>
                  </a:cubicBezTo>
                  <a:cubicBezTo>
                    <a:pt x="363076" y="850016"/>
                    <a:pt x="385594" y="826918"/>
                    <a:pt x="407612" y="803348"/>
                  </a:cubicBezTo>
                  <a:cubicBezTo>
                    <a:pt x="451688" y="756172"/>
                    <a:pt x="493778" y="707207"/>
                    <a:pt x="536408" y="658735"/>
                  </a:cubicBezTo>
                  <a:cubicBezTo>
                    <a:pt x="579291" y="609978"/>
                    <a:pt x="622994" y="562075"/>
                    <a:pt x="669079" y="516309"/>
                  </a:cubicBezTo>
                  <a:cubicBezTo>
                    <a:pt x="693156" y="492396"/>
                    <a:pt x="717475" y="468727"/>
                    <a:pt x="741943" y="445212"/>
                  </a:cubicBezTo>
                  <a:cubicBezTo>
                    <a:pt x="759736" y="428117"/>
                    <a:pt x="777624" y="411123"/>
                    <a:pt x="795546" y="394162"/>
                  </a:cubicBezTo>
                  <a:cubicBezTo>
                    <a:pt x="799518" y="390401"/>
                    <a:pt x="803487" y="386644"/>
                    <a:pt x="807460" y="382890"/>
                  </a:cubicBezTo>
                  <a:cubicBezTo>
                    <a:pt x="818429" y="372535"/>
                    <a:pt x="829423" y="362209"/>
                    <a:pt x="840414" y="351879"/>
                  </a:cubicBezTo>
                  <a:cubicBezTo>
                    <a:pt x="856517" y="336752"/>
                    <a:pt x="872612" y="321617"/>
                    <a:pt x="888730" y="306504"/>
                  </a:cubicBezTo>
                  <a:cubicBezTo>
                    <a:pt x="888784" y="306452"/>
                    <a:pt x="888843" y="306401"/>
                    <a:pt x="888898" y="306347"/>
                  </a:cubicBezTo>
                  <a:cubicBezTo>
                    <a:pt x="891457" y="303947"/>
                    <a:pt x="891508" y="300997"/>
                    <a:pt x="890252" y="298635"/>
                  </a:cubicBezTo>
                  <a:cubicBezTo>
                    <a:pt x="889434" y="296776"/>
                    <a:pt x="887905" y="295221"/>
                    <a:pt x="885805" y="294636"/>
                  </a:cubicBezTo>
                  <a:cubicBezTo>
                    <a:pt x="832907" y="279896"/>
                    <a:pt x="780673" y="263260"/>
                    <a:pt x="727304" y="250170"/>
                  </a:cubicBezTo>
                  <a:cubicBezTo>
                    <a:pt x="703296" y="244284"/>
                    <a:pt x="679193" y="238821"/>
                    <a:pt x="655021" y="233662"/>
                  </a:cubicBezTo>
                  <a:cubicBezTo>
                    <a:pt x="646225" y="231782"/>
                    <a:pt x="642464" y="245288"/>
                    <a:pt x="651296" y="247176"/>
                  </a:cubicBezTo>
                  <a:cubicBezTo>
                    <a:pt x="717445" y="261296"/>
                    <a:pt x="782620" y="278563"/>
                    <a:pt x="847385" y="297996"/>
                  </a:cubicBezTo>
                  <a:cubicBezTo>
                    <a:pt x="854961" y="300271"/>
                    <a:pt x="862545" y="302512"/>
                    <a:pt x="870140" y="304718"/>
                  </a:cubicBezTo>
                  <a:cubicBezTo>
                    <a:pt x="782057" y="387192"/>
                    <a:pt x="692842" y="469122"/>
                    <a:pt x="609871" y="556824"/>
                  </a:cubicBezTo>
                  <a:cubicBezTo>
                    <a:pt x="609225" y="557507"/>
                    <a:pt x="608560" y="558175"/>
                    <a:pt x="607914" y="558858"/>
                  </a:cubicBezTo>
                  <a:cubicBezTo>
                    <a:pt x="541290" y="552866"/>
                    <a:pt x="474447" y="549361"/>
                    <a:pt x="407999" y="541474"/>
                  </a:cubicBezTo>
                  <a:cubicBezTo>
                    <a:pt x="342766" y="533737"/>
                    <a:pt x="276844" y="522034"/>
                    <a:pt x="215764" y="497069"/>
                  </a:cubicBezTo>
                  <a:cubicBezTo>
                    <a:pt x="188810" y="486053"/>
                    <a:pt x="162531" y="472112"/>
                    <a:pt x="139514" y="454173"/>
                  </a:cubicBezTo>
                  <a:cubicBezTo>
                    <a:pt x="118890" y="438099"/>
                    <a:pt x="100696" y="418846"/>
                    <a:pt x="85732" y="397412"/>
                  </a:cubicBezTo>
                  <a:cubicBezTo>
                    <a:pt x="54059" y="352044"/>
                    <a:pt x="36474" y="298628"/>
                    <a:pt x="26449" y="244616"/>
                  </a:cubicBezTo>
                  <a:cubicBezTo>
                    <a:pt x="14803" y="181878"/>
                    <a:pt x="12973" y="117526"/>
                    <a:pt x="14550" y="53879"/>
                  </a:cubicBezTo>
                  <a:cubicBezTo>
                    <a:pt x="14552" y="53784"/>
                    <a:pt x="14557" y="53689"/>
                    <a:pt x="14559" y="53594"/>
                  </a:cubicBezTo>
                  <a:lnTo>
                    <a:pt x="543" y="53594"/>
                  </a:lnTo>
                  <a:cubicBezTo>
                    <a:pt x="-1476" y="129630"/>
                    <a:pt x="1532" y="206832"/>
                    <a:pt x="19945" y="280758"/>
                  </a:cubicBezTo>
                  <a:cubicBezTo>
                    <a:pt x="37243" y="350207"/>
                    <a:pt x="70588" y="416856"/>
                    <a:pt x="127316" y="462272"/>
                  </a:cubicBezTo>
                  <a:cubicBezTo>
                    <a:pt x="192920" y="514797"/>
                    <a:pt x="278779" y="536337"/>
                    <a:pt x="360238" y="548999"/>
                  </a:cubicBezTo>
                  <a:cubicBezTo>
                    <a:pt x="405290" y="556003"/>
                    <a:pt x="450706" y="560322"/>
                    <a:pt x="496137" y="563981"/>
                  </a:cubicBezTo>
                  <a:cubicBezTo>
                    <a:pt x="518188" y="565756"/>
                    <a:pt x="540250" y="567377"/>
                    <a:pt x="562304" y="569089"/>
                  </a:cubicBezTo>
                  <a:cubicBezTo>
                    <a:pt x="573280" y="569940"/>
                    <a:pt x="584253" y="570813"/>
                    <a:pt x="595222" y="571751"/>
                  </a:cubicBezTo>
                  <a:cubicBezTo>
                    <a:pt x="595412" y="571766"/>
                    <a:pt x="595605" y="571795"/>
                    <a:pt x="595795" y="571813"/>
                  </a:cubicBezTo>
                  <a:cubicBezTo>
                    <a:pt x="591223" y="576724"/>
                    <a:pt x="586655" y="581643"/>
                    <a:pt x="582124" y="586594"/>
                  </a:cubicBezTo>
                  <a:cubicBezTo>
                    <a:pt x="537303" y="635607"/>
                    <a:pt x="494209" y="686160"/>
                    <a:pt x="450085" y="735794"/>
                  </a:cubicBezTo>
                  <a:cubicBezTo>
                    <a:pt x="428403" y="760188"/>
                    <a:pt x="406465" y="784364"/>
                    <a:pt x="383965" y="808011"/>
                  </a:cubicBezTo>
                  <a:cubicBezTo>
                    <a:pt x="361297" y="831840"/>
                    <a:pt x="337538" y="854467"/>
                    <a:pt x="314234" y="877657"/>
                  </a:cubicBezTo>
                  <a:cubicBezTo>
                    <a:pt x="295444" y="896352"/>
                    <a:pt x="276873" y="917516"/>
                    <a:pt x="269420" y="943528"/>
                  </a:cubicBezTo>
                  <a:cubicBezTo>
                    <a:pt x="263688" y="963560"/>
                    <a:pt x="265364" y="984942"/>
                    <a:pt x="272426" y="1004408"/>
                  </a:cubicBezTo>
                  <a:cubicBezTo>
                    <a:pt x="287995" y="1047304"/>
                    <a:pt x="323071" y="1081427"/>
                    <a:pt x="357456" y="1109929"/>
                  </a:cubicBezTo>
                  <a:cubicBezTo>
                    <a:pt x="388504" y="1135664"/>
                    <a:pt x="422071" y="1158234"/>
                    <a:pt x="455226" y="1181131"/>
                  </a:cubicBezTo>
                  <a:cubicBezTo>
                    <a:pt x="473509" y="1193754"/>
                    <a:pt x="492109" y="1206549"/>
                    <a:pt x="512141" y="1216272"/>
                  </a:cubicBezTo>
                  <a:cubicBezTo>
                    <a:pt x="532041" y="1225930"/>
                    <a:pt x="553804" y="1227887"/>
                    <a:pt x="574609" y="1219142"/>
                  </a:cubicBezTo>
                  <a:cubicBezTo>
                    <a:pt x="585611" y="1214520"/>
                    <a:pt x="595390" y="1206954"/>
                    <a:pt x="601509" y="1196573"/>
                  </a:cubicBezTo>
                  <a:cubicBezTo>
                    <a:pt x="606107" y="1188781"/>
                    <a:pt x="606636" y="1180547"/>
                    <a:pt x="605190" y="1171773"/>
                  </a:cubicBezTo>
                  <a:cubicBezTo>
                    <a:pt x="601962" y="1152212"/>
                    <a:pt x="591556" y="1134240"/>
                    <a:pt x="584461" y="1115932"/>
                  </a:cubicBezTo>
                  <a:cubicBezTo>
                    <a:pt x="581419" y="1108085"/>
                    <a:pt x="578089" y="1099578"/>
                    <a:pt x="577797" y="1091066"/>
                  </a:cubicBezTo>
                  <a:cubicBezTo>
                    <a:pt x="577436" y="1080532"/>
                    <a:pt x="585823" y="1072879"/>
                    <a:pt x="593502" y="1066427"/>
                  </a:cubicBezTo>
                  <a:cubicBezTo>
                    <a:pt x="606030" y="1055896"/>
                    <a:pt x="619661" y="1046516"/>
                    <a:pt x="632776" y="1036723"/>
                  </a:cubicBezTo>
                  <a:cubicBezTo>
                    <a:pt x="646086" y="1026787"/>
                    <a:pt x="659417" y="1016870"/>
                    <a:pt x="672749" y="1006964"/>
                  </a:cubicBezTo>
                  <a:cubicBezTo>
                    <a:pt x="780473" y="926929"/>
                    <a:pt x="888712" y="847442"/>
                    <a:pt x="992372" y="762142"/>
                  </a:cubicBezTo>
                  <a:cubicBezTo>
                    <a:pt x="1093121" y="679237"/>
                    <a:pt x="1191534" y="591195"/>
                    <a:pt x="1273925" y="489606"/>
                  </a:cubicBezTo>
                  <a:cubicBezTo>
                    <a:pt x="1348534" y="397609"/>
                    <a:pt x="1428577" y="279370"/>
                    <a:pt x="1396214" y="154741"/>
                  </a:cubicBezTo>
                  <a:close/>
                  <a:moveTo>
                    <a:pt x="832542" y="43447"/>
                  </a:moveTo>
                  <a:cubicBezTo>
                    <a:pt x="832534" y="43410"/>
                    <a:pt x="832531" y="43370"/>
                    <a:pt x="832520" y="43330"/>
                  </a:cubicBezTo>
                  <a:cubicBezTo>
                    <a:pt x="832918" y="43279"/>
                    <a:pt x="833316" y="43239"/>
                    <a:pt x="833714" y="43187"/>
                  </a:cubicBezTo>
                  <a:cubicBezTo>
                    <a:pt x="833323" y="43275"/>
                    <a:pt x="832932" y="43359"/>
                    <a:pt x="832542" y="43447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4CB3C6F7-2E3A-B73F-B8D4-63C49DF87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5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1.</a:t>
            </a:r>
            <a:br>
              <a:rPr lang="de-DE" noProof="0" dirty="0"/>
            </a:br>
            <a:r>
              <a:rPr lang="de-DE" noProof="0" dirty="0" err="1">
                <a:solidFill>
                  <a:schemeClr val="bg1"/>
                </a:solidFill>
              </a:rPr>
              <a:t>Kapiteltrenner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mit Farbfläche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/>
              <a:t>Optional mit </a:t>
            </a:r>
            <a:r>
              <a:rPr lang="de-DE" noProof="0" dirty="0" err="1"/>
              <a:t>Subline</a:t>
            </a:r>
            <a:endParaRPr lang="de-DE" noProof="0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686EA4BF-F16E-4BD1-ACDE-74E830006B48}" type="datetime1">
              <a:rPr lang="de-DE" smtClean="0"/>
              <a:t>13.03.2025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29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512BED34-5543-4E9C-82C3-7CF618552D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bg1"/>
                </a:solidFill>
              </a:rPr>
              <a:t>1.</a:t>
            </a:r>
            <a:br>
              <a:rPr lang="de-DE" noProof="0">
                <a:solidFill>
                  <a:schemeClr val="bg1"/>
                </a:solidFill>
              </a:rPr>
            </a:br>
            <a:r>
              <a:rPr lang="de-DE" noProof="0">
                <a:solidFill>
                  <a:schemeClr val="bg1"/>
                </a:solidFill>
              </a:rPr>
              <a:t>Kapiteltrenner mit </a:t>
            </a:r>
            <a:r>
              <a:rPr lang="de-DE" noProof="0" dirty="0">
                <a:solidFill>
                  <a:schemeClr val="bg1"/>
                </a:solidFill>
              </a:rPr>
              <a:t>Bild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bg1"/>
                </a:solidFill>
              </a:rPr>
              <a:t>Optional mit </a:t>
            </a:r>
            <a:r>
              <a:rPr lang="de-DE" noProof="0" dirty="0" err="1">
                <a:solidFill>
                  <a:schemeClr val="bg1"/>
                </a:solidFill>
              </a:rPr>
              <a:t>Subline</a:t>
            </a:r>
            <a:endParaRPr lang="de-DE" noProof="0" dirty="0">
              <a:solidFill>
                <a:schemeClr val="bg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9FF3F5B2-709C-4DD3-BEB7-0061C73C8674}" type="datetime1">
              <a:rPr lang="de-DE" smtClean="0">
                <a:solidFill>
                  <a:schemeClr val="bg1"/>
                </a:solidFill>
              </a:rPr>
              <a:t>13.03.2025</a:t>
            </a:fld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>
                <a:solidFill>
                  <a:schemeClr val="bg1"/>
                </a:solidFill>
              </a:rPr>
              <a:pPr/>
              <a:t>5</a:t>
            </a:fld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75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F6285-8E88-AC2A-F903-ACB3E0580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7FCBA10C-2AFB-9491-58C1-3F4BD98A4E1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CBC458-5F81-7C5C-046E-B8E50E091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tx1"/>
                </a:solidFill>
              </a:rPr>
              <a:t>1.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Kapiteltrenner mit 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Bild lorem ipsum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746FCD89-D884-4C1F-654A-0B8FB578F8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tx1"/>
                </a:solidFill>
              </a:rPr>
              <a:t>Optional mit </a:t>
            </a:r>
            <a:r>
              <a:rPr lang="de-DE" noProof="0" dirty="0" err="1">
                <a:solidFill>
                  <a:schemeClr val="tx1"/>
                </a:solidFill>
              </a:rPr>
              <a:t>Subline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80F9796-6494-6010-C3A0-0CDE702587D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030BE305-AE3B-41B9-AB3D-4EB30851E4F7}" type="datetime1">
              <a:rPr lang="de-DE" smtClean="0">
                <a:solidFill>
                  <a:schemeClr val="tx1"/>
                </a:solidFill>
              </a:rPr>
              <a:t>13.03.2025</a:t>
            </a:fld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5E1E74-7B52-5AD8-E76A-509FB38AC0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>
                <a:solidFill>
                  <a:schemeClr val="tx1"/>
                </a:solidFill>
              </a:rPr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24FA08-0C97-7A69-0A75-F1C9476D3B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>
                <a:solidFill>
                  <a:schemeClr val="tx1"/>
                </a:solidFill>
              </a:rPr>
              <a:pPr/>
              <a:t>6</a:t>
            </a:fld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2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F1896-BDAA-49D7-C2E5-2DCC8A92C7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Zitat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br>
              <a:rPr lang="de-DE" dirty="0"/>
            </a:b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br>
              <a:rPr lang="de-DE" dirty="0"/>
            </a:br>
            <a:r>
              <a:rPr lang="de-DE" dirty="0" err="1"/>
              <a:t>Consectet</a:t>
            </a:r>
            <a:r>
              <a:rPr lang="de-DE" dirty="0"/>
              <a:t> </a:t>
            </a:r>
            <a:r>
              <a:rPr lang="de-DE" dirty="0" err="1"/>
              <a:t>magnam</a:t>
            </a:r>
            <a:r>
              <a:rPr lang="de-DE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BB5F93-5D1C-2EB8-0950-A8CA58D34F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121B86-3142-8B15-584D-8F935B8DFB2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D1C5BDE6-5182-4856-8A87-296DFDEFDD0B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7B62BE-C096-500C-D5F6-629D1A99636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C2FA4-09FD-AE8F-D0A0-C6A166C6164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A5043C-63BE-CCE6-12CD-245875ABA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  <a:p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302" name="Gruppieren 301">
            <a:extLst>
              <a:ext uri="{FF2B5EF4-FFF2-40B4-BE49-F238E27FC236}">
                <a16:creationId xmlns:a16="http://schemas.microsoft.com/office/drawing/2014/main" id="{2CE43768-226E-E44E-B19A-E980229BA96E}"/>
              </a:ext>
            </a:extLst>
          </p:cNvPr>
          <p:cNvGrpSpPr/>
          <p:nvPr/>
        </p:nvGrpSpPr>
        <p:grpSpPr>
          <a:xfrm>
            <a:off x="8174117" y="1629921"/>
            <a:ext cx="3099621" cy="2546819"/>
            <a:chOff x="7355834" y="833980"/>
            <a:chExt cx="6548007" cy="5380203"/>
          </a:xfrm>
          <a:solidFill>
            <a:schemeClr val="accent2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C084387D-BEE0-41CF-02A7-2A2447A053A1}"/>
                </a:ext>
              </a:extLst>
            </p:cNvPr>
            <p:cNvSpPr/>
            <p:nvPr/>
          </p:nvSpPr>
          <p:spPr>
            <a:xfrm>
              <a:off x="9757279" y="849330"/>
              <a:ext cx="4130427" cy="1376928"/>
            </a:xfrm>
            <a:custGeom>
              <a:avLst/>
              <a:gdLst>
                <a:gd name="connsiteX0" fmla="*/ 1745379 w 4130427"/>
                <a:gd name="connsiteY0" fmla="*/ 0 h 1376928"/>
                <a:gd name="connsiteX1" fmla="*/ 0 w 4130427"/>
                <a:gd name="connsiteY1" fmla="*/ 0 h 1376928"/>
                <a:gd name="connsiteX2" fmla="*/ 2385049 w 4130427"/>
                <a:gd name="connsiteY2" fmla="*/ 1376929 h 1376928"/>
                <a:gd name="connsiteX3" fmla="*/ 4130428 w 4130427"/>
                <a:gd name="connsiteY3" fmla="*/ 1376929 h 1376928"/>
                <a:gd name="connsiteX4" fmla="*/ 1745379 w 4130427"/>
                <a:gd name="connsiteY4" fmla="*/ 0 h 137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0427" h="1376928">
                  <a:moveTo>
                    <a:pt x="1745379" y="0"/>
                  </a:moveTo>
                  <a:lnTo>
                    <a:pt x="0" y="0"/>
                  </a:lnTo>
                  <a:lnTo>
                    <a:pt x="2385049" y="1376929"/>
                  </a:lnTo>
                  <a:lnTo>
                    <a:pt x="4130428" y="1376929"/>
                  </a:lnTo>
                  <a:lnTo>
                    <a:pt x="1745379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AE68FA98-D6D1-85AB-E68F-768202C0096E}"/>
                </a:ext>
              </a:extLst>
            </p:cNvPr>
            <p:cNvSpPr/>
            <p:nvPr/>
          </p:nvSpPr>
          <p:spPr>
            <a:xfrm>
              <a:off x="9745542" y="836604"/>
              <a:ext cx="4153901" cy="1401576"/>
            </a:xfrm>
            <a:custGeom>
              <a:avLst/>
              <a:gdLst>
                <a:gd name="connsiteX0" fmla="*/ 1757116 w 4153901"/>
                <a:gd name="connsiteY0" fmla="*/ 804 h 1401576"/>
                <a:gd name="connsiteX1" fmla="*/ 82718 w 4153901"/>
                <a:gd name="connsiteY1" fmla="*/ 804 h 1401576"/>
                <a:gd name="connsiteX2" fmla="*/ 14819 w 4153901"/>
                <a:gd name="connsiteY2" fmla="*/ 804 h 1401576"/>
                <a:gd name="connsiteX3" fmla="*/ 11737 w 4153901"/>
                <a:gd name="connsiteY3" fmla="*/ 804 h 1401576"/>
                <a:gd name="connsiteX4" fmla="*/ 5719 w 4153901"/>
                <a:gd name="connsiteY4" fmla="*/ 23020 h 1401576"/>
                <a:gd name="connsiteX5" fmla="*/ 169045 w 4153901"/>
                <a:gd name="connsiteY5" fmla="*/ 117311 h 1401576"/>
                <a:gd name="connsiteX6" fmla="*/ 581105 w 4153901"/>
                <a:gd name="connsiteY6" fmla="*/ 355200 h 1401576"/>
                <a:gd name="connsiteX7" fmla="*/ 1125018 w 4153901"/>
                <a:gd name="connsiteY7" fmla="*/ 669210 h 1401576"/>
                <a:gd name="connsiteX8" fmla="*/ 1682257 w 4153901"/>
                <a:gd name="connsiteY8" fmla="*/ 990913 h 1401576"/>
                <a:gd name="connsiteX9" fmla="*/ 2138592 w 4153901"/>
                <a:gd name="connsiteY9" fmla="*/ 1254363 h 1401576"/>
                <a:gd name="connsiteX10" fmla="*/ 2378524 w 4153901"/>
                <a:gd name="connsiteY10" fmla="*/ 1392880 h 1401576"/>
                <a:gd name="connsiteX11" fmla="*/ 2413029 w 4153901"/>
                <a:gd name="connsiteY11" fmla="*/ 1401576 h 1401576"/>
                <a:gd name="connsiteX12" fmla="*/ 4142164 w 4153901"/>
                <a:gd name="connsiteY12" fmla="*/ 1401576 h 1401576"/>
                <a:gd name="connsiteX13" fmla="*/ 4148182 w 4153901"/>
                <a:gd name="connsiteY13" fmla="*/ 1379360 h 1401576"/>
                <a:gd name="connsiteX14" fmla="*/ 3909668 w 4153901"/>
                <a:gd name="connsiteY14" fmla="*/ 1241662 h 1401576"/>
                <a:gd name="connsiteX15" fmla="*/ 3340766 w 4153901"/>
                <a:gd name="connsiteY15" fmla="*/ 913226 h 1401576"/>
                <a:gd name="connsiteX16" fmla="*/ 2653053 w 4153901"/>
                <a:gd name="connsiteY16" fmla="*/ 516197 h 1401576"/>
                <a:gd name="connsiteX17" fmla="*/ 2055663 w 4153901"/>
                <a:gd name="connsiteY17" fmla="*/ 171314 h 1401576"/>
                <a:gd name="connsiteX18" fmla="*/ 1860781 w 4153901"/>
                <a:gd name="connsiteY18" fmla="*/ 58806 h 1401576"/>
                <a:gd name="connsiteX19" fmla="*/ 1767180 w 4153901"/>
                <a:gd name="connsiteY19" fmla="*/ 4768 h 1401576"/>
                <a:gd name="connsiteX20" fmla="*/ 1763133 w 4153901"/>
                <a:gd name="connsiteY20" fmla="*/ 2431 h 1401576"/>
                <a:gd name="connsiteX21" fmla="*/ 1751098 w 4153901"/>
                <a:gd name="connsiteY21" fmla="*/ 23020 h 1401576"/>
                <a:gd name="connsiteX22" fmla="*/ 1989612 w 4153901"/>
                <a:gd name="connsiteY22" fmla="*/ 160718 h 1401576"/>
                <a:gd name="connsiteX23" fmla="*/ 2558513 w 4153901"/>
                <a:gd name="connsiteY23" fmla="*/ 489154 h 1401576"/>
                <a:gd name="connsiteX24" fmla="*/ 3246226 w 4153901"/>
                <a:gd name="connsiteY24" fmla="*/ 886183 h 1401576"/>
                <a:gd name="connsiteX25" fmla="*/ 3843617 w 4153901"/>
                <a:gd name="connsiteY25" fmla="*/ 1231066 h 1401576"/>
                <a:gd name="connsiteX26" fmla="*/ 4038498 w 4153901"/>
                <a:gd name="connsiteY26" fmla="*/ 1343574 h 1401576"/>
                <a:gd name="connsiteX27" fmla="*/ 4099943 w 4153901"/>
                <a:gd name="connsiteY27" fmla="*/ 1379048 h 1401576"/>
                <a:gd name="connsiteX28" fmla="*/ 4132099 w 4153901"/>
                <a:gd name="connsiteY28" fmla="*/ 1397612 h 1401576"/>
                <a:gd name="connsiteX29" fmla="*/ 4136147 w 4153901"/>
                <a:gd name="connsiteY29" fmla="*/ 1399948 h 1401576"/>
                <a:gd name="connsiteX30" fmla="*/ 4142164 w 4153901"/>
                <a:gd name="connsiteY30" fmla="*/ 1377732 h 1401576"/>
                <a:gd name="connsiteX31" fmla="*/ 2413029 w 4153901"/>
                <a:gd name="connsiteY31" fmla="*/ 1377732 h 1401576"/>
                <a:gd name="connsiteX32" fmla="*/ 2400064 w 4153901"/>
                <a:gd name="connsiteY32" fmla="*/ 1377732 h 1401576"/>
                <a:gd name="connsiteX33" fmla="*/ 2402625 w 4153901"/>
                <a:gd name="connsiteY33" fmla="*/ 1379257 h 1401576"/>
                <a:gd name="connsiteX34" fmla="*/ 2354132 w 4153901"/>
                <a:gd name="connsiteY34" fmla="*/ 1351261 h 1401576"/>
                <a:gd name="connsiteX35" fmla="*/ 2229757 w 4153901"/>
                <a:gd name="connsiteY35" fmla="*/ 1279458 h 1401576"/>
                <a:gd name="connsiteX36" fmla="*/ 1814941 w 4153901"/>
                <a:gd name="connsiteY36" fmla="*/ 1039977 h 1401576"/>
                <a:gd name="connsiteX37" fmla="*/ 1269229 w 4153901"/>
                <a:gd name="connsiteY37" fmla="*/ 724928 h 1401576"/>
                <a:gd name="connsiteX38" fmla="*/ 714746 w 4153901"/>
                <a:gd name="connsiteY38" fmla="*/ 404816 h 1401576"/>
                <a:gd name="connsiteX39" fmla="*/ 260788 w 4153901"/>
                <a:gd name="connsiteY39" fmla="*/ 142739 h 1401576"/>
                <a:gd name="connsiteX40" fmla="*/ 28334 w 4153901"/>
                <a:gd name="connsiteY40" fmla="*/ 8539 h 1401576"/>
                <a:gd name="connsiteX41" fmla="*/ 17754 w 4153901"/>
                <a:gd name="connsiteY41" fmla="*/ 2431 h 1401576"/>
                <a:gd name="connsiteX42" fmla="*/ 11737 w 4153901"/>
                <a:gd name="connsiteY42" fmla="*/ 24648 h 1401576"/>
                <a:gd name="connsiteX43" fmla="*/ 1686134 w 4153901"/>
                <a:gd name="connsiteY43" fmla="*/ 24648 h 1401576"/>
                <a:gd name="connsiteX44" fmla="*/ 1754034 w 4153901"/>
                <a:gd name="connsiteY44" fmla="*/ 24648 h 1401576"/>
                <a:gd name="connsiteX45" fmla="*/ 1757116 w 4153901"/>
                <a:gd name="connsiteY45" fmla="*/ 24648 h 1401576"/>
                <a:gd name="connsiteX46" fmla="*/ 1757116 w 4153901"/>
                <a:gd name="connsiteY46" fmla="*/ 804 h 140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53901" h="1401576">
                  <a:moveTo>
                    <a:pt x="1757116" y="804"/>
                  </a:moveTo>
                  <a:lnTo>
                    <a:pt x="82718" y="804"/>
                  </a:lnTo>
                  <a:cubicBezTo>
                    <a:pt x="60355" y="804"/>
                    <a:pt x="37130" y="-1005"/>
                    <a:pt x="14819" y="804"/>
                  </a:cubicBezTo>
                  <a:cubicBezTo>
                    <a:pt x="13806" y="886"/>
                    <a:pt x="12755" y="804"/>
                    <a:pt x="11737" y="804"/>
                  </a:cubicBezTo>
                  <a:cubicBezTo>
                    <a:pt x="-43" y="804"/>
                    <a:pt x="-4552" y="17090"/>
                    <a:pt x="5719" y="23020"/>
                  </a:cubicBezTo>
                  <a:cubicBezTo>
                    <a:pt x="60161" y="54450"/>
                    <a:pt x="114604" y="85881"/>
                    <a:pt x="169045" y="117311"/>
                  </a:cubicBezTo>
                  <a:cubicBezTo>
                    <a:pt x="306399" y="196607"/>
                    <a:pt x="443752" y="275903"/>
                    <a:pt x="581105" y="355200"/>
                  </a:cubicBezTo>
                  <a:cubicBezTo>
                    <a:pt x="762409" y="459870"/>
                    <a:pt x="943713" y="564540"/>
                    <a:pt x="1125018" y="669210"/>
                  </a:cubicBezTo>
                  <a:cubicBezTo>
                    <a:pt x="1310764" y="776444"/>
                    <a:pt x="1496511" y="883679"/>
                    <a:pt x="1682257" y="990913"/>
                  </a:cubicBezTo>
                  <a:lnTo>
                    <a:pt x="2138592" y="1254363"/>
                  </a:lnTo>
                  <a:cubicBezTo>
                    <a:pt x="2218570" y="1300535"/>
                    <a:pt x="2298547" y="1346708"/>
                    <a:pt x="2378524" y="1392880"/>
                  </a:cubicBezTo>
                  <a:cubicBezTo>
                    <a:pt x="2391025" y="1400097"/>
                    <a:pt x="2398422" y="1401576"/>
                    <a:pt x="2413029" y="1401576"/>
                  </a:cubicBezTo>
                  <a:lnTo>
                    <a:pt x="4142164" y="1401576"/>
                  </a:lnTo>
                  <a:cubicBezTo>
                    <a:pt x="4153944" y="1401576"/>
                    <a:pt x="4158453" y="1385290"/>
                    <a:pt x="4148182" y="1379360"/>
                  </a:cubicBezTo>
                  <a:cubicBezTo>
                    <a:pt x="4068677" y="1333461"/>
                    <a:pt x="3989172" y="1287561"/>
                    <a:pt x="3909668" y="1241662"/>
                  </a:cubicBezTo>
                  <a:cubicBezTo>
                    <a:pt x="3720034" y="1132183"/>
                    <a:pt x="3530400" y="1022704"/>
                    <a:pt x="3340766" y="913226"/>
                  </a:cubicBezTo>
                  <a:cubicBezTo>
                    <a:pt x="3111529" y="780883"/>
                    <a:pt x="2882291" y="648540"/>
                    <a:pt x="2653053" y="516197"/>
                  </a:cubicBezTo>
                  <a:cubicBezTo>
                    <a:pt x="2453923" y="401236"/>
                    <a:pt x="2254793" y="286275"/>
                    <a:pt x="2055663" y="171314"/>
                  </a:cubicBezTo>
                  <a:cubicBezTo>
                    <a:pt x="1990703" y="133811"/>
                    <a:pt x="1925742" y="96309"/>
                    <a:pt x="1860781" y="58806"/>
                  </a:cubicBezTo>
                  <a:cubicBezTo>
                    <a:pt x="1829731" y="40880"/>
                    <a:pt x="1799113" y="21104"/>
                    <a:pt x="1767180" y="4768"/>
                  </a:cubicBezTo>
                  <a:cubicBezTo>
                    <a:pt x="1765799" y="4062"/>
                    <a:pt x="1764477" y="3208"/>
                    <a:pt x="1763133" y="2431"/>
                  </a:cubicBezTo>
                  <a:cubicBezTo>
                    <a:pt x="1749819" y="-5255"/>
                    <a:pt x="1737797" y="15342"/>
                    <a:pt x="1751098" y="23020"/>
                  </a:cubicBezTo>
                  <a:cubicBezTo>
                    <a:pt x="1830602" y="68919"/>
                    <a:pt x="1910107" y="114819"/>
                    <a:pt x="1989612" y="160718"/>
                  </a:cubicBezTo>
                  <a:cubicBezTo>
                    <a:pt x="2179246" y="270197"/>
                    <a:pt x="2368879" y="379676"/>
                    <a:pt x="2558513" y="489154"/>
                  </a:cubicBezTo>
                  <a:cubicBezTo>
                    <a:pt x="2787751" y="621497"/>
                    <a:pt x="3016989" y="753840"/>
                    <a:pt x="3246226" y="886183"/>
                  </a:cubicBezTo>
                  <a:cubicBezTo>
                    <a:pt x="3445356" y="1001144"/>
                    <a:pt x="3644487" y="1116105"/>
                    <a:pt x="3843617" y="1231066"/>
                  </a:cubicBezTo>
                  <a:cubicBezTo>
                    <a:pt x="3908577" y="1268569"/>
                    <a:pt x="3973538" y="1306071"/>
                    <a:pt x="4038498" y="1343574"/>
                  </a:cubicBezTo>
                  <a:cubicBezTo>
                    <a:pt x="4058980" y="1355399"/>
                    <a:pt x="4079461" y="1367223"/>
                    <a:pt x="4099943" y="1379048"/>
                  </a:cubicBezTo>
                  <a:cubicBezTo>
                    <a:pt x="4110007" y="1384858"/>
                    <a:pt x="4121080" y="1393744"/>
                    <a:pt x="4132099" y="1397612"/>
                  </a:cubicBezTo>
                  <a:cubicBezTo>
                    <a:pt x="4133489" y="1398100"/>
                    <a:pt x="4134857" y="1399204"/>
                    <a:pt x="4136147" y="1399948"/>
                  </a:cubicBezTo>
                  <a:cubicBezTo>
                    <a:pt x="4138153" y="1392543"/>
                    <a:pt x="4140159" y="1385138"/>
                    <a:pt x="4142164" y="1377732"/>
                  </a:cubicBezTo>
                  <a:lnTo>
                    <a:pt x="2413029" y="1377732"/>
                  </a:lnTo>
                  <a:cubicBezTo>
                    <a:pt x="2409034" y="1377732"/>
                    <a:pt x="2403984" y="1376895"/>
                    <a:pt x="2400064" y="1377732"/>
                  </a:cubicBezTo>
                  <a:cubicBezTo>
                    <a:pt x="2394669" y="1378885"/>
                    <a:pt x="2398348" y="1375925"/>
                    <a:pt x="2402625" y="1379257"/>
                  </a:cubicBezTo>
                  <a:cubicBezTo>
                    <a:pt x="2388354" y="1368141"/>
                    <a:pt x="2369745" y="1360275"/>
                    <a:pt x="2354132" y="1351261"/>
                  </a:cubicBezTo>
                  <a:cubicBezTo>
                    <a:pt x="2312673" y="1327326"/>
                    <a:pt x="2271215" y="1303392"/>
                    <a:pt x="2229757" y="1279458"/>
                  </a:cubicBezTo>
                  <a:cubicBezTo>
                    <a:pt x="2091485" y="1199631"/>
                    <a:pt x="1953213" y="1119804"/>
                    <a:pt x="1814941" y="1039977"/>
                  </a:cubicBezTo>
                  <a:cubicBezTo>
                    <a:pt x="1633036" y="934961"/>
                    <a:pt x="1451133" y="829944"/>
                    <a:pt x="1269229" y="724928"/>
                  </a:cubicBezTo>
                  <a:cubicBezTo>
                    <a:pt x="1084401" y="618224"/>
                    <a:pt x="899573" y="511520"/>
                    <a:pt x="714746" y="404816"/>
                  </a:cubicBezTo>
                  <a:cubicBezTo>
                    <a:pt x="563427" y="317457"/>
                    <a:pt x="412107" y="230098"/>
                    <a:pt x="260788" y="142739"/>
                  </a:cubicBezTo>
                  <a:cubicBezTo>
                    <a:pt x="183303" y="98005"/>
                    <a:pt x="105819" y="53272"/>
                    <a:pt x="28334" y="8539"/>
                  </a:cubicBezTo>
                  <a:cubicBezTo>
                    <a:pt x="24807" y="6503"/>
                    <a:pt x="21281" y="4467"/>
                    <a:pt x="17754" y="2431"/>
                  </a:cubicBezTo>
                  <a:cubicBezTo>
                    <a:pt x="15748" y="9837"/>
                    <a:pt x="13743" y="17242"/>
                    <a:pt x="11737" y="24648"/>
                  </a:cubicBezTo>
                  <a:lnTo>
                    <a:pt x="1686134" y="24648"/>
                  </a:lnTo>
                  <a:cubicBezTo>
                    <a:pt x="1708497" y="24648"/>
                    <a:pt x="1731723" y="26458"/>
                    <a:pt x="1754034" y="24648"/>
                  </a:cubicBezTo>
                  <a:cubicBezTo>
                    <a:pt x="1755046" y="24565"/>
                    <a:pt x="1756098" y="24648"/>
                    <a:pt x="1757116" y="24648"/>
                  </a:cubicBezTo>
                  <a:cubicBezTo>
                    <a:pt x="1772459" y="24648"/>
                    <a:pt x="1772484" y="804"/>
                    <a:pt x="1757116" y="8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B1519F45-EEA6-ACDD-1375-77CDE68B9045}"/>
                </a:ext>
              </a:extLst>
            </p:cNvPr>
            <p:cNvSpPr/>
            <p:nvPr/>
          </p:nvSpPr>
          <p:spPr>
            <a:xfrm>
              <a:off x="8384598" y="1167722"/>
              <a:ext cx="539014" cy="474079"/>
            </a:xfrm>
            <a:custGeom>
              <a:avLst/>
              <a:gdLst>
                <a:gd name="connsiteX0" fmla="*/ 539014 w 539014"/>
                <a:gd name="connsiteY0" fmla="*/ 162898 h 474079"/>
                <a:gd name="connsiteX1" fmla="*/ 539014 w 539014"/>
                <a:gd name="connsiteY1" fmla="*/ 0 h 474079"/>
                <a:gd name="connsiteX2" fmla="*/ 0 w 539014"/>
                <a:gd name="connsiteY2" fmla="*/ 0 h 474079"/>
                <a:gd name="connsiteX3" fmla="*/ 0 w 539014"/>
                <a:gd name="connsiteY3" fmla="*/ 474080 h 474079"/>
                <a:gd name="connsiteX4" fmla="*/ 539014 w 539014"/>
                <a:gd name="connsiteY4" fmla="*/ 162898 h 4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014" h="474079">
                  <a:moveTo>
                    <a:pt x="539014" y="162898"/>
                  </a:moveTo>
                  <a:lnTo>
                    <a:pt x="539014" y="0"/>
                  </a:lnTo>
                  <a:lnTo>
                    <a:pt x="0" y="0"/>
                  </a:lnTo>
                  <a:lnTo>
                    <a:pt x="0" y="474080"/>
                  </a:lnTo>
                  <a:lnTo>
                    <a:pt x="539014" y="16289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EDF03814-DA3D-D87C-9766-87E08C9FD10D}"/>
                </a:ext>
              </a:extLst>
            </p:cNvPr>
            <p:cNvSpPr/>
            <p:nvPr/>
          </p:nvSpPr>
          <p:spPr>
            <a:xfrm>
              <a:off x="8372676" y="1155800"/>
              <a:ext cx="562859" cy="497870"/>
            </a:xfrm>
            <a:custGeom>
              <a:avLst/>
              <a:gdLst>
                <a:gd name="connsiteX0" fmla="*/ 562859 w 562859"/>
                <a:gd name="connsiteY0" fmla="*/ 174820 h 497870"/>
                <a:gd name="connsiteX1" fmla="*/ 562859 w 562859"/>
                <a:gd name="connsiteY1" fmla="*/ 11922 h 497870"/>
                <a:gd name="connsiteX2" fmla="*/ 550937 w 562859"/>
                <a:gd name="connsiteY2" fmla="*/ 0 h 497870"/>
                <a:gd name="connsiteX3" fmla="*/ 11923 w 562859"/>
                <a:gd name="connsiteY3" fmla="*/ 0 h 497870"/>
                <a:gd name="connsiteX4" fmla="*/ 0 w 562859"/>
                <a:gd name="connsiteY4" fmla="*/ 11922 h 497870"/>
                <a:gd name="connsiteX5" fmla="*/ 0 w 562859"/>
                <a:gd name="connsiteY5" fmla="*/ 486002 h 497870"/>
                <a:gd name="connsiteX6" fmla="*/ 17940 w 562859"/>
                <a:gd name="connsiteY6" fmla="*/ 496296 h 497870"/>
                <a:gd name="connsiteX7" fmla="*/ 71645 w 562859"/>
                <a:gd name="connsiteY7" fmla="*/ 465291 h 497870"/>
                <a:gd name="connsiteX8" fmla="*/ 199874 w 562859"/>
                <a:gd name="connsiteY8" fmla="*/ 391262 h 497870"/>
                <a:gd name="connsiteX9" fmla="*/ 355762 w 562859"/>
                <a:gd name="connsiteY9" fmla="*/ 301266 h 497870"/>
                <a:gd name="connsiteX10" fmla="*/ 490574 w 562859"/>
                <a:gd name="connsiteY10" fmla="*/ 223437 h 497870"/>
                <a:gd name="connsiteX11" fmla="*/ 556049 w 562859"/>
                <a:gd name="connsiteY11" fmla="*/ 185637 h 497870"/>
                <a:gd name="connsiteX12" fmla="*/ 556954 w 562859"/>
                <a:gd name="connsiteY12" fmla="*/ 185115 h 497870"/>
                <a:gd name="connsiteX13" fmla="*/ 544919 w 562859"/>
                <a:gd name="connsiteY13" fmla="*/ 164526 h 497870"/>
                <a:gd name="connsiteX14" fmla="*/ 491214 w 562859"/>
                <a:gd name="connsiteY14" fmla="*/ 195531 h 497870"/>
                <a:gd name="connsiteX15" fmla="*/ 362985 w 562859"/>
                <a:gd name="connsiteY15" fmla="*/ 269560 h 497870"/>
                <a:gd name="connsiteX16" fmla="*/ 207098 w 562859"/>
                <a:gd name="connsiteY16" fmla="*/ 359556 h 497870"/>
                <a:gd name="connsiteX17" fmla="*/ 72285 w 562859"/>
                <a:gd name="connsiteY17" fmla="*/ 437385 h 497870"/>
                <a:gd name="connsiteX18" fmla="*/ 28023 w 562859"/>
                <a:gd name="connsiteY18" fmla="*/ 462938 h 497870"/>
                <a:gd name="connsiteX19" fmla="*/ 6810 w 562859"/>
                <a:gd name="connsiteY19" fmla="*/ 475185 h 497870"/>
                <a:gd name="connsiteX20" fmla="*/ 5905 w 562859"/>
                <a:gd name="connsiteY20" fmla="*/ 475707 h 497870"/>
                <a:gd name="connsiteX21" fmla="*/ 23845 w 562859"/>
                <a:gd name="connsiteY21" fmla="*/ 486002 h 497870"/>
                <a:gd name="connsiteX22" fmla="*/ 23845 w 562859"/>
                <a:gd name="connsiteY22" fmla="*/ 11922 h 497870"/>
                <a:gd name="connsiteX23" fmla="*/ 11923 w 562859"/>
                <a:gd name="connsiteY23" fmla="*/ 23844 h 497870"/>
                <a:gd name="connsiteX24" fmla="*/ 550937 w 562859"/>
                <a:gd name="connsiteY24" fmla="*/ 23844 h 497870"/>
                <a:gd name="connsiteX25" fmla="*/ 539014 w 562859"/>
                <a:gd name="connsiteY25" fmla="*/ 11922 h 497870"/>
                <a:gd name="connsiteX26" fmla="*/ 539014 w 562859"/>
                <a:gd name="connsiteY26" fmla="*/ 174820 h 497870"/>
                <a:gd name="connsiteX27" fmla="*/ 562859 w 562859"/>
                <a:gd name="connsiteY27" fmla="*/ 174820 h 49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2859" h="497870">
                  <a:moveTo>
                    <a:pt x="562859" y="174820"/>
                  </a:moveTo>
                  <a:lnTo>
                    <a:pt x="562859" y="11922"/>
                  </a:lnTo>
                  <a:cubicBezTo>
                    <a:pt x="562859" y="5477"/>
                    <a:pt x="557397" y="0"/>
                    <a:pt x="550937" y="0"/>
                  </a:cubicBezTo>
                  <a:lnTo>
                    <a:pt x="11923" y="0"/>
                  </a:lnTo>
                  <a:cubicBezTo>
                    <a:pt x="5478" y="0"/>
                    <a:pt x="0" y="5462"/>
                    <a:pt x="0" y="11922"/>
                  </a:cubicBezTo>
                  <a:lnTo>
                    <a:pt x="0" y="486002"/>
                  </a:lnTo>
                  <a:cubicBezTo>
                    <a:pt x="0" y="495075"/>
                    <a:pt x="10118" y="500811"/>
                    <a:pt x="17940" y="496296"/>
                  </a:cubicBezTo>
                  <a:cubicBezTo>
                    <a:pt x="35842" y="485961"/>
                    <a:pt x="53744" y="475626"/>
                    <a:pt x="71645" y="465291"/>
                  </a:cubicBezTo>
                  <a:cubicBezTo>
                    <a:pt x="114388" y="440615"/>
                    <a:pt x="157131" y="415939"/>
                    <a:pt x="199874" y="391262"/>
                  </a:cubicBezTo>
                  <a:cubicBezTo>
                    <a:pt x="251837" y="361264"/>
                    <a:pt x="303799" y="331265"/>
                    <a:pt x="355762" y="301266"/>
                  </a:cubicBezTo>
                  <a:cubicBezTo>
                    <a:pt x="400699" y="275323"/>
                    <a:pt x="445637" y="249380"/>
                    <a:pt x="490574" y="223437"/>
                  </a:cubicBezTo>
                  <a:cubicBezTo>
                    <a:pt x="512315" y="210885"/>
                    <a:pt x="534901" y="199179"/>
                    <a:pt x="556049" y="185637"/>
                  </a:cubicBezTo>
                  <a:cubicBezTo>
                    <a:pt x="556341" y="185450"/>
                    <a:pt x="556653" y="185288"/>
                    <a:pt x="556954" y="185115"/>
                  </a:cubicBezTo>
                  <a:cubicBezTo>
                    <a:pt x="570240" y="177444"/>
                    <a:pt x="558246" y="156832"/>
                    <a:pt x="544919" y="164526"/>
                  </a:cubicBezTo>
                  <a:cubicBezTo>
                    <a:pt x="527017" y="174861"/>
                    <a:pt x="509116" y="185196"/>
                    <a:pt x="491214" y="195531"/>
                  </a:cubicBezTo>
                  <a:cubicBezTo>
                    <a:pt x="448471" y="220207"/>
                    <a:pt x="405728" y="244883"/>
                    <a:pt x="362985" y="269560"/>
                  </a:cubicBezTo>
                  <a:cubicBezTo>
                    <a:pt x="311022" y="299558"/>
                    <a:pt x="259060" y="329557"/>
                    <a:pt x="207098" y="359556"/>
                  </a:cubicBezTo>
                  <a:cubicBezTo>
                    <a:pt x="162160" y="385499"/>
                    <a:pt x="117223" y="411442"/>
                    <a:pt x="72285" y="437385"/>
                  </a:cubicBezTo>
                  <a:cubicBezTo>
                    <a:pt x="57531" y="445903"/>
                    <a:pt x="42777" y="454421"/>
                    <a:pt x="28023" y="462938"/>
                  </a:cubicBezTo>
                  <a:cubicBezTo>
                    <a:pt x="21164" y="466898"/>
                    <a:pt x="13118" y="470362"/>
                    <a:pt x="6810" y="475185"/>
                  </a:cubicBezTo>
                  <a:cubicBezTo>
                    <a:pt x="6541" y="475390"/>
                    <a:pt x="6200" y="475537"/>
                    <a:pt x="5905" y="475707"/>
                  </a:cubicBezTo>
                  <a:cubicBezTo>
                    <a:pt x="11885" y="479139"/>
                    <a:pt x="17865" y="482570"/>
                    <a:pt x="23845" y="486002"/>
                  </a:cubicBezTo>
                  <a:lnTo>
                    <a:pt x="23845" y="11922"/>
                  </a:lnTo>
                  <a:cubicBezTo>
                    <a:pt x="19871" y="15896"/>
                    <a:pt x="15897" y="19870"/>
                    <a:pt x="11923" y="23844"/>
                  </a:cubicBezTo>
                  <a:lnTo>
                    <a:pt x="550937" y="23844"/>
                  </a:lnTo>
                  <a:cubicBezTo>
                    <a:pt x="546962" y="19870"/>
                    <a:pt x="542988" y="15896"/>
                    <a:pt x="539014" y="11922"/>
                  </a:cubicBezTo>
                  <a:lnTo>
                    <a:pt x="539014" y="174820"/>
                  </a:lnTo>
                  <a:cubicBezTo>
                    <a:pt x="539014" y="190163"/>
                    <a:pt x="562859" y="190188"/>
                    <a:pt x="562859" y="1748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766BD1-E17A-248C-AA53-214B1A974D37}"/>
                </a:ext>
              </a:extLst>
            </p:cNvPr>
            <p:cNvSpPr/>
            <p:nvPr/>
          </p:nvSpPr>
          <p:spPr>
            <a:xfrm>
              <a:off x="7520291" y="1155204"/>
              <a:ext cx="876230" cy="990207"/>
            </a:xfrm>
            <a:custGeom>
              <a:avLst/>
              <a:gdLst>
                <a:gd name="connsiteX0" fmla="*/ 876230 w 876230"/>
                <a:gd name="connsiteY0" fmla="*/ 486597 h 990207"/>
                <a:gd name="connsiteX1" fmla="*/ 876230 w 876230"/>
                <a:gd name="connsiteY1" fmla="*/ 12518 h 990207"/>
                <a:gd name="connsiteX2" fmla="*/ 864308 w 876230"/>
                <a:gd name="connsiteY2" fmla="*/ 596 h 990207"/>
                <a:gd name="connsiteX3" fmla="*/ 117345 w 876230"/>
                <a:gd name="connsiteY3" fmla="*/ 596 h 990207"/>
                <a:gd name="connsiteX4" fmla="*/ 13998 w 876230"/>
                <a:gd name="connsiteY4" fmla="*/ 596 h 990207"/>
                <a:gd name="connsiteX5" fmla="*/ 12534 w 876230"/>
                <a:gd name="connsiteY5" fmla="*/ 596 h 990207"/>
                <a:gd name="connsiteX6" fmla="*/ 612 w 876230"/>
                <a:gd name="connsiteY6" fmla="*/ 12518 h 990207"/>
                <a:gd name="connsiteX7" fmla="*/ 612 w 876230"/>
                <a:gd name="connsiteY7" fmla="*/ 859727 h 990207"/>
                <a:gd name="connsiteX8" fmla="*/ 612 w 876230"/>
                <a:gd name="connsiteY8" fmla="*/ 976741 h 990207"/>
                <a:gd name="connsiteX9" fmla="*/ 612 w 876230"/>
                <a:gd name="connsiteY9" fmla="*/ 978339 h 990207"/>
                <a:gd name="connsiteX10" fmla="*/ 18552 w 876230"/>
                <a:gd name="connsiteY10" fmla="*/ 988633 h 990207"/>
                <a:gd name="connsiteX11" fmla="*/ 103184 w 876230"/>
                <a:gd name="connsiteY11" fmla="*/ 939773 h 990207"/>
                <a:gd name="connsiteX12" fmla="*/ 306460 w 876230"/>
                <a:gd name="connsiteY12" fmla="*/ 822419 h 990207"/>
                <a:gd name="connsiteX13" fmla="*/ 552447 w 876230"/>
                <a:gd name="connsiteY13" fmla="*/ 680407 h 990207"/>
                <a:gd name="connsiteX14" fmla="*/ 765215 w 876230"/>
                <a:gd name="connsiteY14" fmla="*/ 557573 h 990207"/>
                <a:gd name="connsiteX15" fmla="*/ 868830 w 876230"/>
                <a:gd name="connsiteY15" fmla="*/ 497755 h 990207"/>
                <a:gd name="connsiteX16" fmla="*/ 870325 w 876230"/>
                <a:gd name="connsiteY16" fmla="*/ 496891 h 990207"/>
                <a:gd name="connsiteX17" fmla="*/ 858290 w 876230"/>
                <a:gd name="connsiteY17" fmla="*/ 476303 h 990207"/>
                <a:gd name="connsiteX18" fmla="*/ 773658 w 876230"/>
                <a:gd name="connsiteY18" fmla="*/ 525163 h 990207"/>
                <a:gd name="connsiteX19" fmla="*/ 570382 w 876230"/>
                <a:gd name="connsiteY19" fmla="*/ 642517 h 990207"/>
                <a:gd name="connsiteX20" fmla="*/ 324394 w 876230"/>
                <a:gd name="connsiteY20" fmla="*/ 784529 h 990207"/>
                <a:gd name="connsiteX21" fmla="*/ 111627 w 876230"/>
                <a:gd name="connsiteY21" fmla="*/ 907362 h 990207"/>
                <a:gd name="connsiteX22" fmla="*/ 41430 w 876230"/>
                <a:gd name="connsiteY22" fmla="*/ 947888 h 990207"/>
                <a:gd name="connsiteX23" fmla="*/ 8012 w 876230"/>
                <a:gd name="connsiteY23" fmla="*/ 967181 h 990207"/>
                <a:gd name="connsiteX24" fmla="*/ 6517 w 876230"/>
                <a:gd name="connsiteY24" fmla="*/ 968044 h 990207"/>
                <a:gd name="connsiteX25" fmla="*/ 24457 w 876230"/>
                <a:gd name="connsiteY25" fmla="*/ 978339 h 990207"/>
                <a:gd name="connsiteX26" fmla="*/ 24457 w 876230"/>
                <a:gd name="connsiteY26" fmla="*/ 52070 h 990207"/>
                <a:gd name="connsiteX27" fmla="*/ 24457 w 876230"/>
                <a:gd name="connsiteY27" fmla="*/ 14115 h 990207"/>
                <a:gd name="connsiteX28" fmla="*/ 24457 w 876230"/>
                <a:gd name="connsiteY28" fmla="*/ 12518 h 990207"/>
                <a:gd name="connsiteX29" fmla="*/ 12534 w 876230"/>
                <a:gd name="connsiteY29" fmla="*/ 24440 h 990207"/>
                <a:gd name="connsiteX30" fmla="*/ 829376 w 876230"/>
                <a:gd name="connsiteY30" fmla="*/ 24440 h 990207"/>
                <a:gd name="connsiteX31" fmla="*/ 862844 w 876230"/>
                <a:gd name="connsiteY31" fmla="*/ 24440 h 990207"/>
                <a:gd name="connsiteX32" fmla="*/ 864308 w 876230"/>
                <a:gd name="connsiteY32" fmla="*/ 24440 h 990207"/>
                <a:gd name="connsiteX33" fmla="*/ 852385 w 876230"/>
                <a:gd name="connsiteY33" fmla="*/ 12518 h 990207"/>
                <a:gd name="connsiteX34" fmla="*/ 852385 w 876230"/>
                <a:gd name="connsiteY34" fmla="*/ 486597 h 990207"/>
                <a:gd name="connsiteX35" fmla="*/ 876230 w 876230"/>
                <a:gd name="connsiteY35" fmla="*/ 486597 h 99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876230" h="990207">
                  <a:moveTo>
                    <a:pt x="876230" y="486597"/>
                  </a:moveTo>
                  <a:lnTo>
                    <a:pt x="876230" y="12518"/>
                  </a:lnTo>
                  <a:cubicBezTo>
                    <a:pt x="876230" y="6073"/>
                    <a:pt x="870768" y="596"/>
                    <a:pt x="864308" y="596"/>
                  </a:cubicBezTo>
                  <a:lnTo>
                    <a:pt x="117345" y="596"/>
                  </a:lnTo>
                  <a:cubicBezTo>
                    <a:pt x="82991" y="596"/>
                    <a:pt x="48333" y="-745"/>
                    <a:pt x="13998" y="596"/>
                  </a:cubicBezTo>
                  <a:cubicBezTo>
                    <a:pt x="13512" y="615"/>
                    <a:pt x="13021" y="596"/>
                    <a:pt x="12534" y="596"/>
                  </a:cubicBezTo>
                  <a:cubicBezTo>
                    <a:pt x="6089" y="596"/>
                    <a:pt x="612" y="6058"/>
                    <a:pt x="612" y="12518"/>
                  </a:cubicBezTo>
                  <a:lnTo>
                    <a:pt x="612" y="859727"/>
                  </a:lnTo>
                  <a:cubicBezTo>
                    <a:pt x="612" y="898643"/>
                    <a:pt x="-764" y="937842"/>
                    <a:pt x="612" y="976741"/>
                  </a:cubicBezTo>
                  <a:cubicBezTo>
                    <a:pt x="630" y="977272"/>
                    <a:pt x="612" y="977807"/>
                    <a:pt x="612" y="978339"/>
                  </a:cubicBezTo>
                  <a:cubicBezTo>
                    <a:pt x="612" y="987412"/>
                    <a:pt x="10730" y="993148"/>
                    <a:pt x="18552" y="988633"/>
                  </a:cubicBezTo>
                  <a:cubicBezTo>
                    <a:pt x="46763" y="972346"/>
                    <a:pt x="74973" y="956060"/>
                    <a:pt x="103184" y="939773"/>
                  </a:cubicBezTo>
                  <a:cubicBezTo>
                    <a:pt x="170943" y="900655"/>
                    <a:pt x="238701" y="861537"/>
                    <a:pt x="306460" y="822419"/>
                  </a:cubicBezTo>
                  <a:cubicBezTo>
                    <a:pt x="388456" y="775082"/>
                    <a:pt x="470451" y="727744"/>
                    <a:pt x="552447" y="680407"/>
                  </a:cubicBezTo>
                  <a:cubicBezTo>
                    <a:pt x="623370" y="639463"/>
                    <a:pt x="694292" y="598518"/>
                    <a:pt x="765215" y="557573"/>
                  </a:cubicBezTo>
                  <a:cubicBezTo>
                    <a:pt x="799679" y="537676"/>
                    <a:pt x="835060" y="518824"/>
                    <a:pt x="868830" y="497755"/>
                  </a:cubicBezTo>
                  <a:cubicBezTo>
                    <a:pt x="869317" y="497451"/>
                    <a:pt x="869827" y="497179"/>
                    <a:pt x="870325" y="496891"/>
                  </a:cubicBezTo>
                  <a:cubicBezTo>
                    <a:pt x="883611" y="489221"/>
                    <a:pt x="871617" y="468609"/>
                    <a:pt x="858290" y="476303"/>
                  </a:cubicBezTo>
                  <a:cubicBezTo>
                    <a:pt x="830079" y="492590"/>
                    <a:pt x="801868" y="508876"/>
                    <a:pt x="773658" y="525163"/>
                  </a:cubicBezTo>
                  <a:cubicBezTo>
                    <a:pt x="705899" y="564281"/>
                    <a:pt x="638140" y="603399"/>
                    <a:pt x="570382" y="642517"/>
                  </a:cubicBezTo>
                  <a:cubicBezTo>
                    <a:pt x="488386" y="689854"/>
                    <a:pt x="406390" y="737191"/>
                    <a:pt x="324394" y="784529"/>
                  </a:cubicBezTo>
                  <a:cubicBezTo>
                    <a:pt x="253472" y="825473"/>
                    <a:pt x="182550" y="866418"/>
                    <a:pt x="111627" y="907362"/>
                  </a:cubicBezTo>
                  <a:cubicBezTo>
                    <a:pt x="88228" y="920871"/>
                    <a:pt x="64829" y="934380"/>
                    <a:pt x="41430" y="947888"/>
                  </a:cubicBezTo>
                  <a:cubicBezTo>
                    <a:pt x="30488" y="954205"/>
                    <a:pt x="18292" y="959805"/>
                    <a:pt x="8012" y="967181"/>
                  </a:cubicBezTo>
                  <a:cubicBezTo>
                    <a:pt x="7552" y="967511"/>
                    <a:pt x="7009" y="967760"/>
                    <a:pt x="6517" y="968044"/>
                  </a:cubicBezTo>
                  <a:cubicBezTo>
                    <a:pt x="12497" y="971476"/>
                    <a:pt x="18477" y="974907"/>
                    <a:pt x="24457" y="978339"/>
                  </a:cubicBezTo>
                  <a:lnTo>
                    <a:pt x="24457" y="52070"/>
                  </a:lnTo>
                  <a:cubicBezTo>
                    <a:pt x="24457" y="39663"/>
                    <a:pt x="25737" y="26476"/>
                    <a:pt x="24457" y="14115"/>
                  </a:cubicBezTo>
                  <a:cubicBezTo>
                    <a:pt x="24403" y="13595"/>
                    <a:pt x="24457" y="13043"/>
                    <a:pt x="24457" y="12518"/>
                  </a:cubicBezTo>
                  <a:cubicBezTo>
                    <a:pt x="20483" y="16492"/>
                    <a:pt x="16508" y="20466"/>
                    <a:pt x="12534" y="24440"/>
                  </a:cubicBezTo>
                  <a:lnTo>
                    <a:pt x="829376" y="24440"/>
                  </a:lnTo>
                  <a:cubicBezTo>
                    <a:pt x="840253" y="24440"/>
                    <a:pt x="852022" y="25725"/>
                    <a:pt x="862844" y="24440"/>
                  </a:cubicBezTo>
                  <a:cubicBezTo>
                    <a:pt x="863317" y="24383"/>
                    <a:pt x="863829" y="24440"/>
                    <a:pt x="864308" y="24440"/>
                  </a:cubicBezTo>
                  <a:cubicBezTo>
                    <a:pt x="860334" y="20466"/>
                    <a:pt x="856359" y="16492"/>
                    <a:pt x="852385" y="12518"/>
                  </a:cubicBezTo>
                  <a:lnTo>
                    <a:pt x="852385" y="486597"/>
                  </a:lnTo>
                  <a:cubicBezTo>
                    <a:pt x="852385" y="501940"/>
                    <a:pt x="876230" y="501965"/>
                    <a:pt x="876230" y="4865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12D77FD9-7C1C-6FB3-F9B7-742BA0889CB4}"/>
                </a:ext>
              </a:extLst>
            </p:cNvPr>
            <p:cNvSpPr/>
            <p:nvPr/>
          </p:nvSpPr>
          <p:spPr>
            <a:xfrm>
              <a:off x="7425882" y="1028916"/>
              <a:ext cx="1604673" cy="150844"/>
            </a:xfrm>
            <a:custGeom>
              <a:avLst/>
              <a:gdLst>
                <a:gd name="connsiteX0" fmla="*/ 1535868 w 1604673"/>
                <a:gd name="connsiteY0" fmla="*/ 126885 h 150844"/>
                <a:gd name="connsiteX1" fmla="*/ 87667 w 1604673"/>
                <a:gd name="connsiteY1" fmla="*/ 126885 h 150844"/>
                <a:gd name="connsiteX2" fmla="*/ 69810 w 1604673"/>
                <a:gd name="connsiteY2" fmla="*/ 126885 h 150844"/>
                <a:gd name="connsiteX3" fmla="*/ 42194 w 1604673"/>
                <a:gd name="connsiteY3" fmla="*/ 118052 h 150844"/>
                <a:gd name="connsiteX4" fmla="*/ 24643 w 1604673"/>
                <a:gd name="connsiteY4" fmla="*/ 65705 h 150844"/>
                <a:gd name="connsiteX5" fmla="*/ 71926 w 1604673"/>
                <a:gd name="connsiteY5" fmla="*/ 23870 h 150844"/>
                <a:gd name="connsiteX6" fmla="*/ 94609 w 1604673"/>
                <a:gd name="connsiteY6" fmla="*/ 23870 h 150844"/>
                <a:gd name="connsiteX7" fmla="*/ 1500687 w 1604673"/>
                <a:gd name="connsiteY7" fmla="*/ 23870 h 150844"/>
                <a:gd name="connsiteX8" fmla="*/ 1563877 w 1604673"/>
                <a:gd name="connsiteY8" fmla="*/ 33826 h 150844"/>
                <a:gd name="connsiteX9" fmla="*/ 1580054 w 1604673"/>
                <a:gd name="connsiteY9" fmla="*/ 83863 h 150844"/>
                <a:gd name="connsiteX10" fmla="*/ 1535868 w 1604673"/>
                <a:gd name="connsiteY10" fmla="*/ 126885 h 150844"/>
                <a:gd name="connsiteX11" fmla="*/ 1535868 w 1604673"/>
                <a:gd name="connsiteY11" fmla="*/ 150729 h 150844"/>
                <a:gd name="connsiteX12" fmla="*/ 1598866 w 1604673"/>
                <a:gd name="connsiteY12" fmla="*/ 108210 h 150844"/>
                <a:gd name="connsiteX13" fmla="*/ 1599720 w 1604673"/>
                <a:gd name="connsiteY13" fmla="*/ 44622 h 150844"/>
                <a:gd name="connsiteX14" fmla="*/ 1533095 w 1604673"/>
                <a:gd name="connsiteY14" fmla="*/ 26 h 150844"/>
                <a:gd name="connsiteX15" fmla="*/ 1467095 w 1604673"/>
                <a:gd name="connsiteY15" fmla="*/ 26 h 150844"/>
                <a:gd name="connsiteX16" fmla="*/ 137578 w 1604673"/>
                <a:gd name="connsiteY16" fmla="*/ 26 h 150844"/>
                <a:gd name="connsiteX17" fmla="*/ 71577 w 1604673"/>
                <a:gd name="connsiteY17" fmla="*/ 26 h 150844"/>
                <a:gd name="connsiteX18" fmla="*/ 4953 w 1604673"/>
                <a:gd name="connsiteY18" fmla="*/ 44622 h 150844"/>
                <a:gd name="connsiteX19" fmla="*/ 5807 w 1604673"/>
                <a:gd name="connsiteY19" fmla="*/ 108210 h 150844"/>
                <a:gd name="connsiteX20" fmla="*/ 68805 w 1604673"/>
                <a:gd name="connsiteY20" fmla="*/ 150729 h 150844"/>
                <a:gd name="connsiteX21" fmla="*/ 114047 w 1604673"/>
                <a:gd name="connsiteY21" fmla="*/ 150729 h 150844"/>
                <a:gd name="connsiteX22" fmla="*/ 1535868 w 1604673"/>
                <a:gd name="connsiteY22" fmla="*/ 150729 h 150844"/>
                <a:gd name="connsiteX23" fmla="*/ 1535868 w 1604673"/>
                <a:gd name="connsiteY23" fmla="*/ 126885 h 15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04673" h="150844">
                  <a:moveTo>
                    <a:pt x="1535868" y="126885"/>
                  </a:moveTo>
                  <a:lnTo>
                    <a:pt x="87667" y="126885"/>
                  </a:lnTo>
                  <a:cubicBezTo>
                    <a:pt x="81716" y="126885"/>
                    <a:pt x="75761" y="126953"/>
                    <a:pt x="69810" y="126885"/>
                  </a:cubicBezTo>
                  <a:cubicBezTo>
                    <a:pt x="59815" y="126771"/>
                    <a:pt x="50283" y="124131"/>
                    <a:pt x="42194" y="118052"/>
                  </a:cubicBezTo>
                  <a:cubicBezTo>
                    <a:pt x="25111" y="105212"/>
                    <a:pt x="23747" y="85318"/>
                    <a:pt x="24643" y="65705"/>
                  </a:cubicBezTo>
                  <a:cubicBezTo>
                    <a:pt x="25813" y="40102"/>
                    <a:pt x="47767" y="23931"/>
                    <a:pt x="71926" y="23870"/>
                  </a:cubicBezTo>
                  <a:cubicBezTo>
                    <a:pt x="79487" y="23851"/>
                    <a:pt x="87048" y="23870"/>
                    <a:pt x="94609" y="23870"/>
                  </a:cubicBezTo>
                  <a:lnTo>
                    <a:pt x="1500687" y="23870"/>
                  </a:lnTo>
                  <a:cubicBezTo>
                    <a:pt x="1520999" y="23870"/>
                    <a:pt x="1547188" y="20134"/>
                    <a:pt x="1563877" y="33826"/>
                  </a:cubicBezTo>
                  <a:cubicBezTo>
                    <a:pt x="1579615" y="46738"/>
                    <a:pt x="1580583" y="65100"/>
                    <a:pt x="1580054" y="83863"/>
                  </a:cubicBezTo>
                  <a:cubicBezTo>
                    <a:pt x="1579376" y="107906"/>
                    <a:pt x="1559585" y="126393"/>
                    <a:pt x="1535868" y="126885"/>
                  </a:cubicBezTo>
                  <a:cubicBezTo>
                    <a:pt x="1520545" y="127203"/>
                    <a:pt x="1520492" y="151048"/>
                    <a:pt x="1535868" y="150729"/>
                  </a:cubicBezTo>
                  <a:cubicBezTo>
                    <a:pt x="1563523" y="150155"/>
                    <a:pt x="1588307" y="133965"/>
                    <a:pt x="1598866" y="108210"/>
                  </a:cubicBezTo>
                  <a:cubicBezTo>
                    <a:pt x="1606279" y="90127"/>
                    <a:pt x="1606629" y="62970"/>
                    <a:pt x="1599720" y="44622"/>
                  </a:cubicBezTo>
                  <a:cubicBezTo>
                    <a:pt x="1589108" y="16443"/>
                    <a:pt x="1562646" y="106"/>
                    <a:pt x="1533095" y="26"/>
                  </a:cubicBezTo>
                  <a:cubicBezTo>
                    <a:pt x="1511096" y="-33"/>
                    <a:pt x="1489095" y="26"/>
                    <a:pt x="1467095" y="26"/>
                  </a:cubicBezTo>
                  <a:lnTo>
                    <a:pt x="137578" y="26"/>
                  </a:lnTo>
                  <a:cubicBezTo>
                    <a:pt x="115578" y="26"/>
                    <a:pt x="93577" y="-33"/>
                    <a:pt x="71577" y="26"/>
                  </a:cubicBezTo>
                  <a:cubicBezTo>
                    <a:pt x="42031" y="106"/>
                    <a:pt x="15559" y="16460"/>
                    <a:pt x="4953" y="44622"/>
                  </a:cubicBezTo>
                  <a:cubicBezTo>
                    <a:pt x="-1958" y="62974"/>
                    <a:pt x="-1603" y="90135"/>
                    <a:pt x="5807" y="108210"/>
                  </a:cubicBezTo>
                  <a:cubicBezTo>
                    <a:pt x="16343" y="133910"/>
                    <a:pt x="41166" y="150250"/>
                    <a:pt x="68805" y="150729"/>
                  </a:cubicBezTo>
                  <a:cubicBezTo>
                    <a:pt x="83876" y="150990"/>
                    <a:pt x="98975" y="150729"/>
                    <a:pt x="114047" y="150729"/>
                  </a:cubicBezTo>
                  <a:lnTo>
                    <a:pt x="1535868" y="150729"/>
                  </a:lnTo>
                  <a:cubicBezTo>
                    <a:pt x="1551211" y="150729"/>
                    <a:pt x="1551237" y="126885"/>
                    <a:pt x="1535868" y="12688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45AF7164-8D7A-BF5A-23A2-BF56AC56DBC0}"/>
                </a:ext>
              </a:extLst>
            </p:cNvPr>
            <p:cNvSpPr/>
            <p:nvPr/>
          </p:nvSpPr>
          <p:spPr>
            <a:xfrm>
              <a:off x="7360495" y="837345"/>
              <a:ext cx="3281293" cy="1401504"/>
            </a:xfrm>
            <a:custGeom>
              <a:avLst/>
              <a:gdLst>
                <a:gd name="connsiteX0" fmla="*/ 2390765 w 3281293"/>
                <a:gd name="connsiteY0" fmla="*/ 1691 h 1401504"/>
                <a:gd name="connsiteX1" fmla="*/ 2326897 w 3281293"/>
                <a:gd name="connsiteY1" fmla="*/ 38563 h 1401504"/>
                <a:gd name="connsiteX2" fmla="*/ 2153094 w 3281293"/>
                <a:gd name="connsiteY2" fmla="*/ 138902 h 1401504"/>
                <a:gd name="connsiteX3" fmla="*/ 1896061 w 3281293"/>
                <a:gd name="connsiteY3" fmla="*/ 287292 h 1401504"/>
                <a:gd name="connsiteX4" fmla="*/ 1583841 w 3281293"/>
                <a:gd name="connsiteY4" fmla="*/ 467542 h 1401504"/>
                <a:gd name="connsiteX5" fmla="*/ 1240521 w 3281293"/>
                <a:gd name="connsiteY5" fmla="*/ 665747 h 1401504"/>
                <a:gd name="connsiteX6" fmla="*/ 893971 w 3281293"/>
                <a:gd name="connsiteY6" fmla="*/ 865817 h 1401504"/>
                <a:gd name="connsiteX7" fmla="*/ 572113 w 3281293"/>
                <a:gd name="connsiteY7" fmla="*/ 1051631 h 1401504"/>
                <a:gd name="connsiteX8" fmla="*/ 298955 w 3281293"/>
                <a:gd name="connsiteY8" fmla="*/ 1209330 h 1401504"/>
                <a:gd name="connsiteX9" fmla="*/ 102567 w 3281293"/>
                <a:gd name="connsiteY9" fmla="*/ 1322708 h 1401504"/>
                <a:gd name="connsiteX10" fmla="*/ 9654 w 3281293"/>
                <a:gd name="connsiteY10" fmla="*/ 1376349 h 1401504"/>
                <a:gd name="connsiteX11" fmla="*/ 5718 w 3281293"/>
                <a:gd name="connsiteY11" fmla="*/ 1378621 h 1401504"/>
                <a:gd name="connsiteX12" fmla="*/ 11735 w 3281293"/>
                <a:gd name="connsiteY12" fmla="*/ 1400837 h 1401504"/>
                <a:gd name="connsiteX13" fmla="*/ 1688403 w 3281293"/>
                <a:gd name="connsiteY13" fmla="*/ 1400837 h 1401504"/>
                <a:gd name="connsiteX14" fmla="*/ 1754666 w 3281293"/>
                <a:gd name="connsiteY14" fmla="*/ 1400837 h 1401504"/>
                <a:gd name="connsiteX15" fmla="*/ 1786311 w 3281293"/>
                <a:gd name="connsiteY15" fmla="*/ 1385827 h 1401504"/>
                <a:gd name="connsiteX16" fmla="*/ 1881227 w 3281293"/>
                <a:gd name="connsiteY16" fmla="*/ 1331031 h 1401504"/>
                <a:gd name="connsiteX17" fmla="*/ 2223572 w 3281293"/>
                <a:gd name="connsiteY17" fmla="*/ 1133389 h 1401504"/>
                <a:gd name="connsiteX18" fmla="*/ 2658102 w 3281293"/>
                <a:gd name="connsiteY18" fmla="*/ 882528 h 1401504"/>
                <a:gd name="connsiteX19" fmla="*/ 3051221 w 3281293"/>
                <a:gd name="connsiteY19" fmla="*/ 655574 h 1401504"/>
                <a:gd name="connsiteX20" fmla="*/ 3265700 w 3281293"/>
                <a:gd name="connsiteY20" fmla="*/ 531751 h 1401504"/>
                <a:gd name="connsiteX21" fmla="*/ 3275492 w 3281293"/>
                <a:gd name="connsiteY21" fmla="*/ 526098 h 1401504"/>
                <a:gd name="connsiteX22" fmla="*/ 3275492 w 3281293"/>
                <a:gd name="connsiteY22" fmla="*/ 505510 h 1401504"/>
                <a:gd name="connsiteX23" fmla="*/ 2980710 w 3281293"/>
                <a:gd name="connsiteY23" fmla="*/ 335327 h 1401504"/>
                <a:gd name="connsiteX24" fmla="*/ 2510775 w 3281293"/>
                <a:gd name="connsiteY24" fmla="*/ 64027 h 1401504"/>
                <a:gd name="connsiteX25" fmla="*/ 2402800 w 3281293"/>
                <a:gd name="connsiteY25" fmla="*/ 1691 h 1401504"/>
                <a:gd name="connsiteX26" fmla="*/ 2390764 w 3281293"/>
                <a:gd name="connsiteY26" fmla="*/ 22280 h 1401504"/>
                <a:gd name="connsiteX27" fmla="*/ 2685547 w 3281293"/>
                <a:gd name="connsiteY27" fmla="*/ 192462 h 1401504"/>
                <a:gd name="connsiteX28" fmla="*/ 3155482 w 3281293"/>
                <a:gd name="connsiteY28" fmla="*/ 463763 h 1401504"/>
                <a:gd name="connsiteX29" fmla="*/ 3263457 w 3281293"/>
                <a:gd name="connsiteY29" fmla="*/ 526098 h 1401504"/>
                <a:gd name="connsiteX30" fmla="*/ 3263457 w 3281293"/>
                <a:gd name="connsiteY30" fmla="*/ 505510 h 1401504"/>
                <a:gd name="connsiteX31" fmla="*/ 3113318 w 3281293"/>
                <a:gd name="connsiteY31" fmla="*/ 592188 h 1401504"/>
                <a:gd name="connsiteX32" fmla="*/ 2752656 w 3281293"/>
                <a:gd name="connsiteY32" fmla="*/ 800404 h 1401504"/>
                <a:gd name="connsiteX33" fmla="*/ 2316102 w 3281293"/>
                <a:gd name="connsiteY33" fmla="*/ 1052433 h 1401504"/>
                <a:gd name="connsiteX34" fmla="*/ 1938289 w 3281293"/>
                <a:gd name="connsiteY34" fmla="*/ 1270551 h 1401504"/>
                <a:gd name="connsiteX35" fmla="*/ 1813484 w 3281293"/>
                <a:gd name="connsiteY35" fmla="*/ 1342603 h 1401504"/>
                <a:gd name="connsiteX36" fmla="*/ 1753849 w 3281293"/>
                <a:gd name="connsiteY36" fmla="*/ 1377031 h 1401504"/>
                <a:gd name="connsiteX37" fmla="*/ 1753926 w 3281293"/>
                <a:gd name="connsiteY37" fmla="*/ 1376994 h 1401504"/>
                <a:gd name="connsiteX38" fmla="*/ 1729849 w 3281293"/>
                <a:gd name="connsiteY38" fmla="*/ 1376994 h 1401504"/>
                <a:gd name="connsiteX39" fmla="*/ 11735 w 3281293"/>
                <a:gd name="connsiteY39" fmla="*/ 1376994 h 1401504"/>
                <a:gd name="connsiteX40" fmla="*/ 17753 w 3281293"/>
                <a:gd name="connsiteY40" fmla="*/ 1399210 h 1401504"/>
                <a:gd name="connsiteX41" fmla="*/ 81621 w 3281293"/>
                <a:gd name="connsiteY41" fmla="*/ 1362338 h 1401504"/>
                <a:gd name="connsiteX42" fmla="*/ 255423 w 3281293"/>
                <a:gd name="connsiteY42" fmla="*/ 1261999 h 1401504"/>
                <a:gd name="connsiteX43" fmla="*/ 512456 w 3281293"/>
                <a:gd name="connsiteY43" fmla="*/ 1113609 h 1401504"/>
                <a:gd name="connsiteX44" fmla="*/ 824676 w 3281293"/>
                <a:gd name="connsiteY44" fmla="*/ 933359 h 1401504"/>
                <a:gd name="connsiteX45" fmla="*/ 1167996 w 3281293"/>
                <a:gd name="connsiteY45" fmla="*/ 735154 h 1401504"/>
                <a:gd name="connsiteX46" fmla="*/ 1514546 w 3281293"/>
                <a:gd name="connsiteY46" fmla="*/ 535084 h 1401504"/>
                <a:gd name="connsiteX47" fmla="*/ 1836405 w 3281293"/>
                <a:gd name="connsiteY47" fmla="*/ 349270 h 1401504"/>
                <a:gd name="connsiteX48" fmla="*/ 2109563 w 3281293"/>
                <a:gd name="connsiteY48" fmla="*/ 191571 h 1401504"/>
                <a:gd name="connsiteX49" fmla="*/ 2305950 w 3281293"/>
                <a:gd name="connsiteY49" fmla="*/ 78193 h 1401504"/>
                <a:gd name="connsiteX50" fmla="*/ 2398864 w 3281293"/>
                <a:gd name="connsiteY50" fmla="*/ 24552 h 1401504"/>
                <a:gd name="connsiteX51" fmla="*/ 2402800 w 3281293"/>
                <a:gd name="connsiteY51" fmla="*/ 22280 h 1401504"/>
                <a:gd name="connsiteX52" fmla="*/ 2390765 w 3281293"/>
                <a:gd name="connsiteY52" fmla="*/ 1691 h 140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281293" h="1401504">
                  <a:moveTo>
                    <a:pt x="2390765" y="1691"/>
                  </a:moveTo>
                  <a:cubicBezTo>
                    <a:pt x="2369475" y="13982"/>
                    <a:pt x="2348186" y="26273"/>
                    <a:pt x="2326897" y="38563"/>
                  </a:cubicBezTo>
                  <a:cubicBezTo>
                    <a:pt x="2268962" y="72010"/>
                    <a:pt x="2211028" y="105456"/>
                    <a:pt x="2153094" y="138902"/>
                  </a:cubicBezTo>
                  <a:cubicBezTo>
                    <a:pt x="2067417" y="188366"/>
                    <a:pt x="1981739" y="237829"/>
                    <a:pt x="1896061" y="287292"/>
                  </a:cubicBezTo>
                  <a:cubicBezTo>
                    <a:pt x="1791988" y="347376"/>
                    <a:pt x="1687915" y="407459"/>
                    <a:pt x="1583841" y="467542"/>
                  </a:cubicBezTo>
                  <a:cubicBezTo>
                    <a:pt x="1469401" y="533611"/>
                    <a:pt x="1354961" y="599679"/>
                    <a:pt x="1240521" y="665747"/>
                  </a:cubicBezTo>
                  <a:cubicBezTo>
                    <a:pt x="1125005" y="732437"/>
                    <a:pt x="1009488" y="799127"/>
                    <a:pt x="893971" y="865817"/>
                  </a:cubicBezTo>
                  <a:cubicBezTo>
                    <a:pt x="786685" y="927755"/>
                    <a:pt x="679399" y="989693"/>
                    <a:pt x="572113" y="1051631"/>
                  </a:cubicBezTo>
                  <a:cubicBezTo>
                    <a:pt x="481060" y="1104198"/>
                    <a:pt x="390007" y="1156764"/>
                    <a:pt x="298955" y="1209330"/>
                  </a:cubicBezTo>
                  <a:cubicBezTo>
                    <a:pt x="233492" y="1247123"/>
                    <a:pt x="168030" y="1284916"/>
                    <a:pt x="102567" y="1322708"/>
                  </a:cubicBezTo>
                  <a:cubicBezTo>
                    <a:pt x="71629" y="1340570"/>
                    <a:pt x="40157" y="1357748"/>
                    <a:pt x="9654" y="1376349"/>
                  </a:cubicBezTo>
                  <a:cubicBezTo>
                    <a:pt x="8361" y="1377137"/>
                    <a:pt x="7029" y="1377864"/>
                    <a:pt x="5718" y="1378621"/>
                  </a:cubicBezTo>
                  <a:cubicBezTo>
                    <a:pt x="-4542" y="1384544"/>
                    <a:pt x="-57" y="1400837"/>
                    <a:pt x="11735" y="1400837"/>
                  </a:cubicBezTo>
                  <a:lnTo>
                    <a:pt x="1688403" y="1400837"/>
                  </a:lnTo>
                  <a:cubicBezTo>
                    <a:pt x="1710302" y="1400837"/>
                    <a:pt x="1732803" y="1402337"/>
                    <a:pt x="1754666" y="1400837"/>
                  </a:cubicBezTo>
                  <a:cubicBezTo>
                    <a:pt x="1766104" y="1400053"/>
                    <a:pt x="1776590" y="1391439"/>
                    <a:pt x="1786311" y="1385827"/>
                  </a:cubicBezTo>
                  <a:cubicBezTo>
                    <a:pt x="1817950" y="1367562"/>
                    <a:pt x="1849588" y="1349296"/>
                    <a:pt x="1881227" y="1331031"/>
                  </a:cubicBezTo>
                  <a:cubicBezTo>
                    <a:pt x="1995342" y="1265150"/>
                    <a:pt x="2109457" y="1199270"/>
                    <a:pt x="2223572" y="1133389"/>
                  </a:cubicBezTo>
                  <a:cubicBezTo>
                    <a:pt x="2368416" y="1049769"/>
                    <a:pt x="2513259" y="966148"/>
                    <a:pt x="2658102" y="882528"/>
                  </a:cubicBezTo>
                  <a:cubicBezTo>
                    <a:pt x="2789141" y="806876"/>
                    <a:pt x="2920181" y="731225"/>
                    <a:pt x="3051221" y="655574"/>
                  </a:cubicBezTo>
                  <a:cubicBezTo>
                    <a:pt x="3122714" y="614300"/>
                    <a:pt x="3194207" y="573026"/>
                    <a:pt x="3265700" y="531751"/>
                  </a:cubicBezTo>
                  <a:cubicBezTo>
                    <a:pt x="3268964" y="529867"/>
                    <a:pt x="3272228" y="527983"/>
                    <a:pt x="3275492" y="526098"/>
                  </a:cubicBezTo>
                  <a:cubicBezTo>
                    <a:pt x="3283227" y="521633"/>
                    <a:pt x="3283227" y="509975"/>
                    <a:pt x="3275492" y="505510"/>
                  </a:cubicBezTo>
                  <a:cubicBezTo>
                    <a:pt x="3177231" y="448782"/>
                    <a:pt x="3078970" y="392055"/>
                    <a:pt x="2980710" y="335327"/>
                  </a:cubicBezTo>
                  <a:cubicBezTo>
                    <a:pt x="2824065" y="244894"/>
                    <a:pt x="2667420" y="154461"/>
                    <a:pt x="2510775" y="64027"/>
                  </a:cubicBezTo>
                  <a:cubicBezTo>
                    <a:pt x="2474783" y="43249"/>
                    <a:pt x="2438791" y="22470"/>
                    <a:pt x="2402800" y="1691"/>
                  </a:cubicBezTo>
                  <a:cubicBezTo>
                    <a:pt x="2389486" y="-5995"/>
                    <a:pt x="2377464" y="14601"/>
                    <a:pt x="2390764" y="22280"/>
                  </a:cubicBezTo>
                  <a:cubicBezTo>
                    <a:pt x="2489025" y="79007"/>
                    <a:pt x="2587286" y="135735"/>
                    <a:pt x="2685547" y="192462"/>
                  </a:cubicBezTo>
                  <a:cubicBezTo>
                    <a:pt x="2842192" y="282896"/>
                    <a:pt x="2998837" y="373329"/>
                    <a:pt x="3155482" y="463763"/>
                  </a:cubicBezTo>
                  <a:cubicBezTo>
                    <a:pt x="3191473" y="484541"/>
                    <a:pt x="3227465" y="505320"/>
                    <a:pt x="3263457" y="526098"/>
                  </a:cubicBezTo>
                  <a:lnTo>
                    <a:pt x="3263457" y="505510"/>
                  </a:lnTo>
                  <a:cubicBezTo>
                    <a:pt x="3213410" y="534402"/>
                    <a:pt x="3163364" y="563295"/>
                    <a:pt x="3113318" y="592188"/>
                  </a:cubicBezTo>
                  <a:cubicBezTo>
                    <a:pt x="2993097" y="661593"/>
                    <a:pt x="2872876" y="730998"/>
                    <a:pt x="2752656" y="800404"/>
                  </a:cubicBezTo>
                  <a:cubicBezTo>
                    <a:pt x="2607138" y="884414"/>
                    <a:pt x="2461620" y="968424"/>
                    <a:pt x="2316102" y="1052433"/>
                  </a:cubicBezTo>
                  <a:cubicBezTo>
                    <a:pt x="2190164" y="1125139"/>
                    <a:pt x="2064227" y="1197845"/>
                    <a:pt x="1938289" y="1270551"/>
                  </a:cubicBezTo>
                  <a:cubicBezTo>
                    <a:pt x="1896688" y="1294568"/>
                    <a:pt x="1855086" y="1318586"/>
                    <a:pt x="1813484" y="1342603"/>
                  </a:cubicBezTo>
                  <a:cubicBezTo>
                    <a:pt x="1794333" y="1353659"/>
                    <a:pt x="1771279" y="1363316"/>
                    <a:pt x="1753849" y="1377031"/>
                  </a:cubicBezTo>
                  <a:cubicBezTo>
                    <a:pt x="1748126" y="1381535"/>
                    <a:pt x="1761214" y="1378058"/>
                    <a:pt x="1753926" y="1376994"/>
                  </a:cubicBezTo>
                  <a:cubicBezTo>
                    <a:pt x="1746265" y="1375874"/>
                    <a:pt x="1737573" y="1376994"/>
                    <a:pt x="1729849" y="1376994"/>
                  </a:cubicBezTo>
                  <a:lnTo>
                    <a:pt x="11735" y="1376994"/>
                  </a:lnTo>
                  <a:cubicBezTo>
                    <a:pt x="13741" y="1384399"/>
                    <a:pt x="15747" y="1391804"/>
                    <a:pt x="17753" y="1399210"/>
                  </a:cubicBezTo>
                  <a:cubicBezTo>
                    <a:pt x="39042" y="1386919"/>
                    <a:pt x="60332" y="1374629"/>
                    <a:pt x="81621" y="1362338"/>
                  </a:cubicBezTo>
                  <a:cubicBezTo>
                    <a:pt x="139555" y="1328891"/>
                    <a:pt x="197489" y="1295445"/>
                    <a:pt x="255423" y="1261999"/>
                  </a:cubicBezTo>
                  <a:cubicBezTo>
                    <a:pt x="341101" y="1212535"/>
                    <a:pt x="426779" y="1163072"/>
                    <a:pt x="512456" y="1113609"/>
                  </a:cubicBezTo>
                  <a:cubicBezTo>
                    <a:pt x="616530" y="1053525"/>
                    <a:pt x="720603" y="993442"/>
                    <a:pt x="824676" y="933359"/>
                  </a:cubicBezTo>
                  <a:cubicBezTo>
                    <a:pt x="939116" y="867291"/>
                    <a:pt x="1053556" y="801222"/>
                    <a:pt x="1167996" y="735154"/>
                  </a:cubicBezTo>
                  <a:cubicBezTo>
                    <a:pt x="1283513" y="668464"/>
                    <a:pt x="1399030" y="601774"/>
                    <a:pt x="1514546" y="535084"/>
                  </a:cubicBezTo>
                  <a:cubicBezTo>
                    <a:pt x="1621833" y="473146"/>
                    <a:pt x="1729118" y="411208"/>
                    <a:pt x="1836405" y="349270"/>
                  </a:cubicBezTo>
                  <a:cubicBezTo>
                    <a:pt x="1927457" y="296703"/>
                    <a:pt x="2018510" y="244137"/>
                    <a:pt x="2109563" y="191571"/>
                  </a:cubicBezTo>
                  <a:cubicBezTo>
                    <a:pt x="2175025" y="153778"/>
                    <a:pt x="2240488" y="115985"/>
                    <a:pt x="2305950" y="78193"/>
                  </a:cubicBezTo>
                  <a:cubicBezTo>
                    <a:pt x="2336889" y="60332"/>
                    <a:pt x="2368361" y="43153"/>
                    <a:pt x="2398864" y="24552"/>
                  </a:cubicBezTo>
                  <a:cubicBezTo>
                    <a:pt x="2400156" y="23764"/>
                    <a:pt x="2401489" y="23037"/>
                    <a:pt x="2402800" y="22280"/>
                  </a:cubicBezTo>
                  <a:cubicBezTo>
                    <a:pt x="2416085" y="14610"/>
                    <a:pt x="2404092" y="-6003"/>
                    <a:pt x="2390765" y="16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7B84637-AAAC-18BB-91BA-2C15CD6F4330}"/>
                </a:ext>
              </a:extLst>
            </p:cNvPr>
            <p:cNvSpPr/>
            <p:nvPr/>
          </p:nvSpPr>
          <p:spPr>
            <a:xfrm>
              <a:off x="7360431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5EDBEBE-EA20-0DBE-1DF3-887889424CAA}"/>
                </a:ext>
              </a:extLst>
            </p:cNvPr>
            <p:cNvSpPr/>
            <p:nvPr/>
          </p:nvSpPr>
          <p:spPr>
            <a:xfrm>
              <a:off x="76462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DC868CAB-E7D7-20A7-798F-57CEFA51D6BB}"/>
                </a:ext>
              </a:extLst>
            </p:cNvPr>
            <p:cNvSpPr/>
            <p:nvPr/>
          </p:nvSpPr>
          <p:spPr>
            <a:xfrm>
              <a:off x="79469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0E66ADF7-BF47-7A01-2A7A-A99AC3A15316}"/>
                </a:ext>
              </a:extLst>
            </p:cNvPr>
            <p:cNvSpPr/>
            <p:nvPr/>
          </p:nvSpPr>
          <p:spPr>
            <a:xfrm>
              <a:off x="82476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7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7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A6A2FC14-EB45-4340-A0C3-3C2F16501574}"/>
                </a:ext>
              </a:extLst>
            </p:cNvPr>
            <p:cNvSpPr/>
            <p:nvPr/>
          </p:nvSpPr>
          <p:spPr>
            <a:xfrm>
              <a:off x="85483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499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2C71E74B-4FBF-27D7-3B42-FA7BC3D73C0B}"/>
                </a:ext>
              </a:extLst>
            </p:cNvPr>
            <p:cNvSpPr/>
            <p:nvPr/>
          </p:nvSpPr>
          <p:spPr>
            <a:xfrm>
              <a:off x="88490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EC050AC9-9897-5E09-D9BE-C09480D4827A}"/>
                </a:ext>
              </a:extLst>
            </p:cNvPr>
            <p:cNvSpPr/>
            <p:nvPr/>
          </p:nvSpPr>
          <p:spPr>
            <a:xfrm>
              <a:off x="9134833" y="3710399"/>
              <a:ext cx="92638" cy="39002"/>
            </a:xfrm>
            <a:custGeom>
              <a:avLst/>
              <a:gdLst>
                <a:gd name="connsiteX0" fmla="*/ 11934 w 92638"/>
                <a:gd name="connsiteY0" fmla="*/ 38948 h 39002"/>
                <a:gd name="connsiteX1" fmla="*/ 83824 w 92638"/>
                <a:gd name="connsiteY1" fmla="*/ 23406 h 39002"/>
                <a:gd name="connsiteX2" fmla="*/ 92151 w 92638"/>
                <a:gd name="connsiteY2" fmla="*/ 8741 h 39002"/>
                <a:gd name="connsiteX3" fmla="*/ 77485 w 92638"/>
                <a:gd name="connsiteY3" fmla="*/ 414 h 39002"/>
                <a:gd name="connsiteX4" fmla="*/ 43829 w 92638"/>
                <a:gd name="connsiteY4" fmla="*/ 8899 h 39002"/>
                <a:gd name="connsiteX5" fmla="*/ 25833 w 92638"/>
                <a:gd name="connsiteY5" fmla="*/ 12789 h 39002"/>
                <a:gd name="connsiteX6" fmla="*/ 17141 w 92638"/>
                <a:gd name="connsiteY6" fmla="*/ 14366 h 39002"/>
                <a:gd name="connsiteX7" fmla="*/ 13364 w 92638"/>
                <a:gd name="connsiteY7" fmla="*/ 14949 h 39002"/>
                <a:gd name="connsiteX8" fmla="*/ 14167 w 92638"/>
                <a:gd name="connsiteY8" fmla="*/ 14843 h 39002"/>
                <a:gd name="connsiteX9" fmla="*/ 11934 w 92638"/>
                <a:gd name="connsiteY9" fmla="*/ 15104 h 39002"/>
                <a:gd name="connsiteX10" fmla="*/ 11 w 92638"/>
                <a:gd name="connsiteY10" fmla="*/ 27026 h 39002"/>
                <a:gd name="connsiteX11" fmla="*/ 11934 w 92638"/>
                <a:gd name="connsiteY11" fmla="*/ 38948 h 39002"/>
                <a:gd name="connsiteX12" fmla="*/ 11934 w 92638"/>
                <a:gd name="connsiteY12" fmla="*/ 38948 h 3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638" h="39002">
                  <a:moveTo>
                    <a:pt x="11934" y="38948"/>
                  </a:moveTo>
                  <a:cubicBezTo>
                    <a:pt x="36261" y="36270"/>
                    <a:pt x="60240" y="29739"/>
                    <a:pt x="83824" y="23406"/>
                  </a:cubicBezTo>
                  <a:cubicBezTo>
                    <a:pt x="89846" y="21790"/>
                    <a:pt x="94126" y="14841"/>
                    <a:pt x="92151" y="8741"/>
                  </a:cubicBezTo>
                  <a:cubicBezTo>
                    <a:pt x="90152" y="2562"/>
                    <a:pt x="83940" y="-1319"/>
                    <a:pt x="77485" y="414"/>
                  </a:cubicBezTo>
                  <a:cubicBezTo>
                    <a:pt x="66311" y="3414"/>
                    <a:pt x="55099" y="6280"/>
                    <a:pt x="43829" y="8899"/>
                  </a:cubicBezTo>
                  <a:cubicBezTo>
                    <a:pt x="37851" y="10288"/>
                    <a:pt x="31856" y="11609"/>
                    <a:pt x="25833" y="12789"/>
                  </a:cubicBezTo>
                  <a:cubicBezTo>
                    <a:pt x="22943" y="13356"/>
                    <a:pt x="20047" y="13889"/>
                    <a:pt x="17141" y="14366"/>
                  </a:cubicBezTo>
                  <a:cubicBezTo>
                    <a:pt x="15884" y="14572"/>
                    <a:pt x="14624" y="14759"/>
                    <a:pt x="13364" y="14949"/>
                  </a:cubicBezTo>
                  <a:cubicBezTo>
                    <a:pt x="11637" y="15209"/>
                    <a:pt x="13662" y="14720"/>
                    <a:pt x="14167" y="14843"/>
                  </a:cubicBezTo>
                  <a:cubicBezTo>
                    <a:pt x="13683" y="14725"/>
                    <a:pt x="12440" y="15049"/>
                    <a:pt x="11934" y="15104"/>
                  </a:cubicBezTo>
                  <a:cubicBezTo>
                    <a:pt x="5756" y="15785"/>
                    <a:pt x="-299" y="20100"/>
                    <a:pt x="11" y="27026"/>
                  </a:cubicBezTo>
                  <a:cubicBezTo>
                    <a:pt x="275" y="32900"/>
                    <a:pt x="5295" y="39679"/>
                    <a:pt x="11934" y="38948"/>
                  </a:cubicBezTo>
                  <a:lnTo>
                    <a:pt x="11934" y="3894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413FDAE-86F3-DC13-34A5-BB800351D3F4}"/>
                </a:ext>
              </a:extLst>
            </p:cNvPr>
            <p:cNvSpPr/>
            <p:nvPr/>
          </p:nvSpPr>
          <p:spPr>
            <a:xfrm>
              <a:off x="8987390" y="3284143"/>
              <a:ext cx="166881" cy="262270"/>
            </a:xfrm>
            <a:custGeom>
              <a:avLst/>
              <a:gdLst>
                <a:gd name="connsiteX0" fmla="*/ 154028 w 166881"/>
                <a:gd name="connsiteY0" fmla="*/ 51 h 262270"/>
                <a:gd name="connsiteX1" fmla="*/ 155016 w 166881"/>
                <a:gd name="connsiteY1" fmla="*/ 104247 h 262270"/>
                <a:gd name="connsiteX2" fmla="*/ 120761 w 166881"/>
                <a:gd name="connsiteY2" fmla="*/ 176306 h 262270"/>
                <a:gd name="connsiteX3" fmla="*/ 65321 w 166881"/>
                <a:gd name="connsiteY3" fmla="*/ 147938 h 262270"/>
                <a:gd name="connsiteX4" fmla="*/ 42130 w 166881"/>
                <a:gd name="connsiteY4" fmla="*/ 192965 h 262270"/>
                <a:gd name="connsiteX5" fmla="*/ 56193 w 166881"/>
                <a:gd name="connsiteY5" fmla="*/ 243869 h 262270"/>
                <a:gd name="connsiteX6" fmla="*/ 0 w 166881"/>
                <a:gd name="connsiteY6" fmla="*/ 262271 h 262270"/>
                <a:gd name="connsiteX7" fmla="*/ 12066 w 166881"/>
                <a:gd name="connsiteY7" fmla="*/ 189199 h 262270"/>
                <a:gd name="connsiteX8" fmla="*/ 47837 w 166881"/>
                <a:gd name="connsiteY8" fmla="*/ 66271 h 262270"/>
                <a:gd name="connsiteX9" fmla="*/ 150997 w 166881"/>
                <a:gd name="connsiteY9" fmla="*/ 36 h 2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881" h="262270">
                  <a:moveTo>
                    <a:pt x="154028" y="51"/>
                  </a:moveTo>
                  <a:cubicBezTo>
                    <a:pt x="170805" y="31983"/>
                    <a:pt x="171185" y="72003"/>
                    <a:pt x="155016" y="104247"/>
                  </a:cubicBezTo>
                  <a:cubicBezTo>
                    <a:pt x="142965" y="128279"/>
                    <a:pt x="122006" y="149450"/>
                    <a:pt x="120761" y="176306"/>
                  </a:cubicBezTo>
                  <a:cubicBezTo>
                    <a:pt x="117700" y="152071"/>
                    <a:pt x="86769" y="136245"/>
                    <a:pt x="65321" y="147938"/>
                  </a:cubicBezTo>
                  <a:cubicBezTo>
                    <a:pt x="49750" y="156428"/>
                    <a:pt x="42001" y="175230"/>
                    <a:pt x="42130" y="192965"/>
                  </a:cubicBezTo>
                  <a:cubicBezTo>
                    <a:pt x="42258" y="210699"/>
                    <a:pt x="48952" y="227679"/>
                    <a:pt x="56193" y="243869"/>
                  </a:cubicBezTo>
                  <a:cubicBezTo>
                    <a:pt x="36808" y="247694"/>
                    <a:pt x="17892" y="253888"/>
                    <a:pt x="0" y="262271"/>
                  </a:cubicBezTo>
                  <a:cubicBezTo>
                    <a:pt x="4022" y="237914"/>
                    <a:pt x="8044" y="213556"/>
                    <a:pt x="12066" y="189199"/>
                  </a:cubicBezTo>
                  <a:cubicBezTo>
                    <a:pt x="19058" y="146852"/>
                    <a:pt x="26413" y="103463"/>
                    <a:pt x="47837" y="66271"/>
                  </a:cubicBezTo>
                  <a:cubicBezTo>
                    <a:pt x="69261" y="29079"/>
                    <a:pt x="108091" y="-1193"/>
                    <a:pt x="150997" y="36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B95796D2-AD5F-4310-4CF9-106C98910370}"/>
                </a:ext>
              </a:extLst>
            </p:cNvPr>
            <p:cNvSpPr/>
            <p:nvPr/>
          </p:nvSpPr>
          <p:spPr>
            <a:xfrm>
              <a:off x="8975681" y="3272154"/>
              <a:ext cx="190464" cy="285913"/>
            </a:xfrm>
            <a:custGeom>
              <a:avLst/>
              <a:gdLst>
                <a:gd name="connsiteX0" fmla="*/ 155442 w 190464"/>
                <a:gd name="connsiteY0" fmla="*/ 18058 h 285913"/>
                <a:gd name="connsiteX1" fmla="*/ 157672 w 190464"/>
                <a:gd name="connsiteY1" fmla="*/ 107657 h 285913"/>
                <a:gd name="connsiteX2" fmla="*/ 120547 w 190464"/>
                <a:gd name="connsiteY2" fmla="*/ 188295 h 285913"/>
                <a:gd name="connsiteX3" fmla="*/ 143967 w 190464"/>
                <a:gd name="connsiteY3" fmla="*/ 185126 h 285913"/>
                <a:gd name="connsiteX4" fmla="*/ 67948 w 190464"/>
                <a:gd name="connsiteY4" fmla="*/ 151525 h 285913"/>
                <a:gd name="connsiteX5" fmla="*/ 42302 w 190464"/>
                <a:gd name="connsiteY5" fmla="*/ 197668 h 285913"/>
                <a:gd name="connsiteX6" fmla="*/ 57606 w 190464"/>
                <a:gd name="connsiteY6" fmla="*/ 261875 h 285913"/>
                <a:gd name="connsiteX7" fmla="*/ 64732 w 190464"/>
                <a:gd name="connsiteY7" fmla="*/ 244362 h 285913"/>
                <a:gd name="connsiteX8" fmla="*/ 5691 w 190464"/>
                <a:gd name="connsiteY8" fmla="*/ 263966 h 285913"/>
                <a:gd name="connsiteX9" fmla="*/ 23205 w 190464"/>
                <a:gd name="connsiteY9" fmla="*/ 277429 h 285913"/>
                <a:gd name="connsiteX10" fmla="*/ 38257 w 190464"/>
                <a:gd name="connsiteY10" fmla="*/ 186589 h 285913"/>
                <a:gd name="connsiteX11" fmla="*/ 58206 w 190464"/>
                <a:gd name="connsiteY11" fmla="*/ 108292 h 285913"/>
                <a:gd name="connsiteX12" fmla="*/ 162705 w 190464"/>
                <a:gd name="connsiteY12" fmla="*/ 23947 h 285913"/>
                <a:gd name="connsiteX13" fmla="*/ 162705 w 190464"/>
                <a:gd name="connsiteY13" fmla="*/ 103 h 285913"/>
                <a:gd name="connsiteX14" fmla="*/ 41067 w 190464"/>
                <a:gd name="connsiteY14" fmla="*/ 88154 h 285913"/>
                <a:gd name="connsiteX15" fmla="*/ 16306 w 190464"/>
                <a:gd name="connsiteY15" fmla="*/ 174321 h 285913"/>
                <a:gd name="connsiteX16" fmla="*/ 212 w 190464"/>
                <a:gd name="connsiteY16" fmla="*/ 271090 h 285913"/>
                <a:gd name="connsiteX17" fmla="*/ 17726 w 190464"/>
                <a:gd name="connsiteY17" fmla="*/ 284554 h 285913"/>
                <a:gd name="connsiteX18" fmla="*/ 71071 w 190464"/>
                <a:gd name="connsiteY18" fmla="*/ 267354 h 285913"/>
                <a:gd name="connsiteX19" fmla="*/ 78196 w 190464"/>
                <a:gd name="connsiteY19" fmla="*/ 249841 h 285913"/>
                <a:gd name="connsiteX20" fmla="*/ 78635 w 190464"/>
                <a:gd name="connsiteY20" fmla="*/ 173160 h 285913"/>
                <a:gd name="connsiteX21" fmla="*/ 120973 w 190464"/>
                <a:gd name="connsiteY21" fmla="*/ 191464 h 285913"/>
                <a:gd name="connsiteX22" fmla="*/ 144393 w 190464"/>
                <a:gd name="connsiteY22" fmla="*/ 188295 h 285913"/>
                <a:gd name="connsiteX23" fmla="*/ 162320 w 190464"/>
                <a:gd name="connsiteY23" fmla="*/ 146802 h 285913"/>
                <a:gd name="connsiteX24" fmla="*/ 184643 w 190464"/>
                <a:gd name="connsiteY24" fmla="*/ 103612 h 285913"/>
                <a:gd name="connsiteX25" fmla="*/ 176032 w 190464"/>
                <a:gd name="connsiteY25" fmla="*/ 6023 h 285913"/>
                <a:gd name="connsiteX26" fmla="*/ 155442 w 190464"/>
                <a:gd name="connsiteY26" fmla="*/ 18058 h 285913"/>
                <a:gd name="connsiteX27" fmla="*/ 155442 w 190464"/>
                <a:gd name="connsiteY27" fmla="*/ 18058 h 28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464" h="285913">
                  <a:moveTo>
                    <a:pt x="155442" y="18058"/>
                  </a:moveTo>
                  <a:cubicBezTo>
                    <a:pt x="169409" y="45523"/>
                    <a:pt x="170675" y="79530"/>
                    <a:pt x="157672" y="107657"/>
                  </a:cubicBezTo>
                  <a:cubicBezTo>
                    <a:pt x="144975" y="135119"/>
                    <a:pt x="122791" y="156652"/>
                    <a:pt x="120547" y="188295"/>
                  </a:cubicBezTo>
                  <a:cubicBezTo>
                    <a:pt x="128354" y="187238"/>
                    <a:pt x="136160" y="186182"/>
                    <a:pt x="143967" y="185126"/>
                  </a:cubicBezTo>
                  <a:cubicBezTo>
                    <a:pt x="138676" y="152137"/>
                    <a:pt x="95930" y="132678"/>
                    <a:pt x="67948" y="151525"/>
                  </a:cubicBezTo>
                  <a:cubicBezTo>
                    <a:pt x="52426" y="161980"/>
                    <a:pt x="44236" y="179430"/>
                    <a:pt x="42302" y="197668"/>
                  </a:cubicBezTo>
                  <a:cubicBezTo>
                    <a:pt x="39922" y="220111"/>
                    <a:pt x="48701" y="241799"/>
                    <a:pt x="57606" y="261875"/>
                  </a:cubicBezTo>
                  <a:cubicBezTo>
                    <a:pt x="59982" y="256037"/>
                    <a:pt x="62357" y="250200"/>
                    <a:pt x="64732" y="244362"/>
                  </a:cubicBezTo>
                  <a:cubicBezTo>
                    <a:pt x="44258" y="248539"/>
                    <a:pt x="24659" y="255227"/>
                    <a:pt x="5691" y="263966"/>
                  </a:cubicBezTo>
                  <a:cubicBezTo>
                    <a:pt x="11529" y="268453"/>
                    <a:pt x="17367" y="272941"/>
                    <a:pt x="23205" y="277429"/>
                  </a:cubicBezTo>
                  <a:cubicBezTo>
                    <a:pt x="28205" y="247148"/>
                    <a:pt x="33012" y="216828"/>
                    <a:pt x="38257" y="186589"/>
                  </a:cubicBezTo>
                  <a:cubicBezTo>
                    <a:pt x="42856" y="160071"/>
                    <a:pt x="48248" y="133393"/>
                    <a:pt x="58206" y="108292"/>
                  </a:cubicBezTo>
                  <a:cubicBezTo>
                    <a:pt x="75350" y="65072"/>
                    <a:pt x="112752" y="23244"/>
                    <a:pt x="162705" y="23947"/>
                  </a:cubicBezTo>
                  <a:cubicBezTo>
                    <a:pt x="178055" y="24163"/>
                    <a:pt x="178061" y="319"/>
                    <a:pt x="162705" y="103"/>
                  </a:cubicBezTo>
                  <a:cubicBezTo>
                    <a:pt x="107839" y="-669"/>
                    <a:pt x="62847" y="40640"/>
                    <a:pt x="41067" y="88154"/>
                  </a:cubicBezTo>
                  <a:cubicBezTo>
                    <a:pt x="28515" y="115537"/>
                    <a:pt x="21598" y="144787"/>
                    <a:pt x="16306" y="174321"/>
                  </a:cubicBezTo>
                  <a:cubicBezTo>
                    <a:pt x="10540" y="206502"/>
                    <a:pt x="5538" y="238834"/>
                    <a:pt x="212" y="271090"/>
                  </a:cubicBezTo>
                  <a:cubicBezTo>
                    <a:pt x="-1543" y="281714"/>
                    <a:pt x="7896" y="289083"/>
                    <a:pt x="17726" y="284554"/>
                  </a:cubicBezTo>
                  <a:cubicBezTo>
                    <a:pt x="34784" y="276696"/>
                    <a:pt x="52681" y="271105"/>
                    <a:pt x="71071" y="267354"/>
                  </a:cubicBezTo>
                  <a:cubicBezTo>
                    <a:pt x="79335" y="265668"/>
                    <a:pt x="81075" y="256331"/>
                    <a:pt x="78196" y="249841"/>
                  </a:cubicBezTo>
                  <a:cubicBezTo>
                    <a:pt x="68323" y="227583"/>
                    <a:pt x="55558" y="192301"/>
                    <a:pt x="78635" y="173160"/>
                  </a:cubicBezTo>
                  <a:cubicBezTo>
                    <a:pt x="94364" y="160112"/>
                    <a:pt x="118003" y="172947"/>
                    <a:pt x="120973" y="191464"/>
                  </a:cubicBezTo>
                  <a:cubicBezTo>
                    <a:pt x="123219" y="205467"/>
                    <a:pt x="143500" y="200876"/>
                    <a:pt x="144393" y="188295"/>
                  </a:cubicBezTo>
                  <a:cubicBezTo>
                    <a:pt x="145487" y="172860"/>
                    <a:pt x="154208" y="159492"/>
                    <a:pt x="162320" y="146802"/>
                  </a:cubicBezTo>
                  <a:cubicBezTo>
                    <a:pt x="171125" y="133028"/>
                    <a:pt x="179634" y="119302"/>
                    <a:pt x="184643" y="103612"/>
                  </a:cubicBezTo>
                  <a:cubicBezTo>
                    <a:pt x="194934" y="71374"/>
                    <a:pt x="191286" y="36018"/>
                    <a:pt x="176032" y="6023"/>
                  </a:cubicBezTo>
                  <a:cubicBezTo>
                    <a:pt x="169074" y="-7658"/>
                    <a:pt x="148494" y="4395"/>
                    <a:pt x="155442" y="18058"/>
                  </a:cubicBezTo>
                  <a:lnTo>
                    <a:pt x="155442" y="1805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22DDD4E9-D413-8451-369D-8B9DBD79A894}"/>
                </a:ext>
              </a:extLst>
            </p:cNvPr>
            <p:cNvSpPr/>
            <p:nvPr/>
          </p:nvSpPr>
          <p:spPr>
            <a:xfrm>
              <a:off x="9121064" y="3181961"/>
              <a:ext cx="411725" cy="268424"/>
            </a:xfrm>
            <a:custGeom>
              <a:avLst/>
              <a:gdLst>
                <a:gd name="connsiteX0" fmla="*/ 22178 w 411725"/>
                <a:gd name="connsiteY0" fmla="*/ 100141 h 268424"/>
                <a:gd name="connsiteX1" fmla="*/ 149239 w 411725"/>
                <a:gd name="connsiteY1" fmla="*/ 23249 h 268424"/>
                <a:gd name="connsiteX2" fmla="*/ 305920 w 411725"/>
                <a:gd name="connsiteY2" fmla="*/ 98992 h 268424"/>
                <a:gd name="connsiteX3" fmla="*/ 403077 w 411725"/>
                <a:gd name="connsiteY3" fmla="*/ 130056 h 268424"/>
                <a:gd name="connsiteX4" fmla="*/ 388410 w 411725"/>
                <a:gd name="connsiteY4" fmla="*/ 115391 h 268424"/>
                <a:gd name="connsiteX5" fmla="*/ 270380 w 411725"/>
                <a:gd name="connsiteY5" fmla="*/ 184576 h 268424"/>
                <a:gd name="connsiteX6" fmla="*/ 267211 w 411725"/>
                <a:gd name="connsiteY6" fmla="*/ 207994 h 268424"/>
                <a:gd name="connsiteX7" fmla="*/ 285426 w 411725"/>
                <a:gd name="connsiteY7" fmla="*/ 215031 h 268424"/>
                <a:gd name="connsiteX8" fmla="*/ 294534 w 411725"/>
                <a:gd name="connsiteY8" fmla="*/ 218550 h 268424"/>
                <a:gd name="connsiteX9" fmla="*/ 291328 w 411725"/>
                <a:gd name="connsiteY9" fmla="*/ 217082 h 268424"/>
                <a:gd name="connsiteX10" fmla="*/ 289882 w 411725"/>
                <a:gd name="connsiteY10" fmla="*/ 219187 h 268424"/>
                <a:gd name="connsiteX11" fmla="*/ 267247 w 411725"/>
                <a:gd name="connsiteY11" fmla="*/ 237879 h 268424"/>
                <a:gd name="connsiteX12" fmla="*/ 216775 w 411725"/>
                <a:gd name="connsiteY12" fmla="*/ 231421 h 268424"/>
                <a:gd name="connsiteX13" fmla="*/ 211097 w 411725"/>
                <a:gd name="connsiteY13" fmla="*/ 200330 h 268424"/>
                <a:gd name="connsiteX14" fmla="*/ 198719 w 411725"/>
                <a:gd name="connsiteY14" fmla="*/ 171005 h 268424"/>
                <a:gd name="connsiteX15" fmla="*/ 154989 w 411725"/>
                <a:gd name="connsiteY15" fmla="*/ 123694 h 268424"/>
                <a:gd name="connsiteX16" fmla="*/ 137475 w 411725"/>
                <a:gd name="connsiteY16" fmla="*/ 137157 h 268424"/>
                <a:gd name="connsiteX17" fmla="*/ 145618 w 411725"/>
                <a:gd name="connsiteY17" fmla="*/ 195054 h 268424"/>
                <a:gd name="connsiteX18" fmla="*/ 134667 w 411725"/>
                <a:gd name="connsiteY18" fmla="*/ 209234 h 268424"/>
                <a:gd name="connsiteX19" fmla="*/ 113499 w 411725"/>
                <a:gd name="connsiteY19" fmla="*/ 194488 h 268424"/>
                <a:gd name="connsiteX20" fmla="*/ 34662 w 411725"/>
                <a:gd name="connsiteY20" fmla="*/ 90701 h 268424"/>
                <a:gd name="connsiteX21" fmla="*/ 14073 w 411725"/>
                <a:gd name="connsiteY21" fmla="*/ 102736 h 268424"/>
                <a:gd name="connsiteX22" fmla="*/ 61965 w 411725"/>
                <a:gd name="connsiteY22" fmla="*/ 171499 h 268424"/>
                <a:gd name="connsiteX23" fmla="*/ 88170 w 411725"/>
                <a:gd name="connsiteY23" fmla="*/ 202245 h 268424"/>
                <a:gd name="connsiteX24" fmla="*/ 115676 w 411725"/>
                <a:gd name="connsiteY24" fmla="*/ 227563 h 268424"/>
                <a:gd name="connsiteX25" fmla="*/ 167342 w 411725"/>
                <a:gd name="connsiteY25" fmla="*/ 205852 h 268424"/>
                <a:gd name="connsiteX26" fmla="*/ 160468 w 411725"/>
                <a:gd name="connsiteY26" fmla="*/ 130819 h 268424"/>
                <a:gd name="connsiteX27" fmla="*/ 142954 w 411725"/>
                <a:gd name="connsiteY27" fmla="*/ 144282 h 268424"/>
                <a:gd name="connsiteX28" fmla="*/ 188472 w 411725"/>
                <a:gd name="connsiteY28" fmla="*/ 207924 h 268424"/>
                <a:gd name="connsiteX29" fmla="*/ 196836 w 411725"/>
                <a:gd name="connsiteY29" fmla="*/ 246882 h 268424"/>
                <a:gd name="connsiteX30" fmla="*/ 228120 w 411725"/>
                <a:gd name="connsiteY30" fmla="*/ 267609 h 268424"/>
                <a:gd name="connsiteX31" fmla="*/ 300306 w 411725"/>
                <a:gd name="connsiteY31" fmla="*/ 243290 h 268424"/>
                <a:gd name="connsiteX32" fmla="*/ 314902 w 411725"/>
                <a:gd name="connsiteY32" fmla="*/ 207095 h 268424"/>
                <a:gd name="connsiteX33" fmla="*/ 297837 w 411725"/>
                <a:gd name="connsiteY33" fmla="*/ 194385 h 268424"/>
                <a:gd name="connsiteX34" fmla="*/ 273550 w 411725"/>
                <a:gd name="connsiteY34" fmla="*/ 185002 h 268424"/>
                <a:gd name="connsiteX35" fmla="*/ 270380 w 411725"/>
                <a:gd name="connsiteY35" fmla="*/ 208420 h 268424"/>
                <a:gd name="connsiteX36" fmla="*/ 361971 w 411725"/>
                <a:gd name="connsiteY36" fmla="*/ 185456 h 268424"/>
                <a:gd name="connsiteX37" fmla="*/ 411404 w 411725"/>
                <a:gd name="connsiteY37" fmla="*/ 121729 h 268424"/>
                <a:gd name="connsiteX38" fmla="*/ 396738 w 411725"/>
                <a:gd name="connsiteY38" fmla="*/ 107064 h 268424"/>
                <a:gd name="connsiteX39" fmla="*/ 311256 w 411725"/>
                <a:gd name="connsiteY39" fmla="*/ 72637 h 268424"/>
                <a:gd name="connsiteX40" fmla="*/ 231278 w 411725"/>
                <a:gd name="connsiteY40" fmla="*/ 18336 h 268424"/>
                <a:gd name="connsiteX41" fmla="*/ 67353 w 411725"/>
                <a:gd name="connsiteY41" fmla="*/ 22375 h 268424"/>
                <a:gd name="connsiteX42" fmla="*/ 1588 w 411725"/>
                <a:gd name="connsiteY42" fmla="*/ 88107 h 268424"/>
                <a:gd name="connsiteX43" fmla="*/ 22178 w 411725"/>
                <a:gd name="connsiteY43" fmla="*/ 100141 h 268424"/>
                <a:gd name="connsiteX44" fmla="*/ 22178 w 411725"/>
                <a:gd name="connsiteY44" fmla="*/ 100141 h 26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1725" h="268424">
                  <a:moveTo>
                    <a:pt x="22178" y="100141"/>
                  </a:moveTo>
                  <a:cubicBezTo>
                    <a:pt x="47348" y="54550"/>
                    <a:pt x="97203" y="24720"/>
                    <a:pt x="149239" y="23249"/>
                  </a:cubicBezTo>
                  <a:cubicBezTo>
                    <a:pt x="211100" y="21500"/>
                    <a:pt x="260563" y="62176"/>
                    <a:pt x="305920" y="98992"/>
                  </a:cubicBezTo>
                  <a:cubicBezTo>
                    <a:pt x="333149" y="121093"/>
                    <a:pt x="366753" y="141653"/>
                    <a:pt x="403077" y="130056"/>
                  </a:cubicBezTo>
                  <a:cubicBezTo>
                    <a:pt x="398188" y="125168"/>
                    <a:pt x="393299" y="120279"/>
                    <a:pt x="388410" y="115391"/>
                  </a:cubicBezTo>
                  <a:cubicBezTo>
                    <a:pt x="375989" y="167847"/>
                    <a:pt x="316890" y="181988"/>
                    <a:pt x="270380" y="184576"/>
                  </a:cubicBezTo>
                  <a:cubicBezTo>
                    <a:pt x="256489" y="185350"/>
                    <a:pt x="254777" y="203191"/>
                    <a:pt x="267211" y="207994"/>
                  </a:cubicBezTo>
                  <a:cubicBezTo>
                    <a:pt x="273282" y="210340"/>
                    <a:pt x="279354" y="212686"/>
                    <a:pt x="285426" y="215031"/>
                  </a:cubicBezTo>
                  <a:cubicBezTo>
                    <a:pt x="285800" y="215176"/>
                    <a:pt x="294471" y="218676"/>
                    <a:pt x="294534" y="218550"/>
                  </a:cubicBezTo>
                  <a:cubicBezTo>
                    <a:pt x="293645" y="213969"/>
                    <a:pt x="292576" y="213480"/>
                    <a:pt x="291328" y="217082"/>
                  </a:cubicBezTo>
                  <a:lnTo>
                    <a:pt x="289882" y="219187"/>
                  </a:lnTo>
                  <a:cubicBezTo>
                    <a:pt x="284063" y="227167"/>
                    <a:pt x="276000" y="233430"/>
                    <a:pt x="267247" y="237879"/>
                  </a:cubicBezTo>
                  <a:cubicBezTo>
                    <a:pt x="253766" y="244731"/>
                    <a:pt x="221221" y="252364"/>
                    <a:pt x="216775" y="231421"/>
                  </a:cubicBezTo>
                  <a:cubicBezTo>
                    <a:pt x="214574" y="221051"/>
                    <a:pt x="214110" y="210586"/>
                    <a:pt x="211097" y="200330"/>
                  </a:cubicBezTo>
                  <a:cubicBezTo>
                    <a:pt x="208113" y="190172"/>
                    <a:pt x="203902" y="180235"/>
                    <a:pt x="198719" y="171005"/>
                  </a:cubicBezTo>
                  <a:cubicBezTo>
                    <a:pt x="188026" y="151961"/>
                    <a:pt x="172939" y="136033"/>
                    <a:pt x="154989" y="123694"/>
                  </a:cubicBezTo>
                  <a:cubicBezTo>
                    <a:pt x="146901" y="118133"/>
                    <a:pt x="133535" y="127551"/>
                    <a:pt x="137475" y="137157"/>
                  </a:cubicBezTo>
                  <a:cubicBezTo>
                    <a:pt x="144610" y="154558"/>
                    <a:pt x="150145" y="176279"/>
                    <a:pt x="145618" y="195054"/>
                  </a:cubicBezTo>
                  <a:cubicBezTo>
                    <a:pt x="144269" y="200648"/>
                    <a:pt x="141612" y="209011"/>
                    <a:pt x="134667" y="209234"/>
                  </a:cubicBezTo>
                  <a:cubicBezTo>
                    <a:pt x="126319" y="209504"/>
                    <a:pt x="118642" y="199891"/>
                    <a:pt x="113499" y="194488"/>
                  </a:cubicBezTo>
                  <a:cubicBezTo>
                    <a:pt x="83435" y="162915"/>
                    <a:pt x="57169" y="128019"/>
                    <a:pt x="34662" y="90701"/>
                  </a:cubicBezTo>
                  <a:cubicBezTo>
                    <a:pt x="26747" y="77577"/>
                    <a:pt x="6120" y="89549"/>
                    <a:pt x="14073" y="102736"/>
                  </a:cubicBezTo>
                  <a:cubicBezTo>
                    <a:pt x="28522" y="126694"/>
                    <a:pt x="44531" y="149616"/>
                    <a:pt x="61965" y="171499"/>
                  </a:cubicBezTo>
                  <a:cubicBezTo>
                    <a:pt x="70357" y="182033"/>
                    <a:pt x="79098" y="192290"/>
                    <a:pt x="88170" y="202245"/>
                  </a:cubicBezTo>
                  <a:cubicBezTo>
                    <a:pt x="96419" y="211297"/>
                    <a:pt x="104892" y="221404"/>
                    <a:pt x="115676" y="227563"/>
                  </a:cubicBezTo>
                  <a:cubicBezTo>
                    <a:pt x="137671" y="240124"/>
                    <a:pt x="159620" y="228531"/>
                    <a:pt x="167342" y="205852"/>
                  </a:cubicBezTo>
                  <a:cubicBezTo>
                    <a:pt x="175351" y="182331"/>
                    <a:pt x="169612" y="153116"/>
                    <a:pt x="160468" y="130819"/>
                  </a:cubicBezTo>
                  <a:lnTo>
                    <a:pt x="142954" y="144282"/>
                  </a:lnTo>
                  <a:cubicBezTo>
                    <a:pt x="164951" y="159404"/>
                    <a:pt x="181221" y="182243"/>
                    <a:pt x="188472" y="207924"/>
                  </a:cubicBezTo>
                  <a:cubicBezTo>
                    <a:pt x="192054" y="220609"/>
                    <a:pt x="191150" y="234932"/>
                    <a:pt x="196836" y="246882"/>
                  </a:cubicBezTo>
                  <a:cubicBezTo>
                    <a:pt x="202744" y="259301"/>
                    <a:pt x="214939" y="265677"/>
                    <a:pt x="228120" y="267609"/>
                  </a:cubicBezTo>
                  <a:cubicBezTo>
                    <a:pt x="254192" y="271430"/>
                    <a:pt x="281556" y="261576"/>
                    <a:pt x="300306" y="243290"/>
                  </a:cubicBezTo>
                  <a:cubicBezTo>
                    <a:pt x="309472" y="234351"/>
                    <a:pt x="320796" y="220549"/>
                    <a:pt x="314902" y="207095"/>
                  </a:cubicBezTo>
                  <a:cubicBezTo>
                    <a:pt x="311639" y="199645"/>
                    <a:pt x="304934" y="197175"/>
                    <a:pt x="297837" y="194385"/>
                  </a:cubicBezTo>
                  <a:cubicBezTo>
                    <a:pt x="289760" y="191210"/>
                    <a:pt x="281645" y="188130"/>
                    <a:pt x="273550" y="185002"/>
                  </a:cubicBezTo>
                  <a:lnTo>
                    <a:pt x="270380" y="208420"/>
                  </a:lnTo>
                  <a:cubicBezTo>
                    <a:pt x="301884" y="206667"/>
                    <a:pt x="334408" y="201836"/>
                    <a:pt x="361971" y="185456"/>
                  </a:cubicBezTo>
                  <a:cubicBezTo>
                    <a:pt x="385740" y="171332"/>
                    <a:pt x="404952" y="148976"/>
                    <a:pt x="411404" y="121729"/>
                  </a:cubicBezTo>
                  <a:cubicBezTo>
                    <a:pt x="413408" y="113265"/>
                    <a:pt x="405741" y="104190"/>
                    <a:pt x="396738" y="107064"/>
                  </a:cubicBezTo>
                  <a:cubicBezTo>
                    <a:pt x="363749" y="117597"/>
                    <a:pt x="334862" y="92075"/>
                    <a:pt x="311256" y="72637"/>
                  </a:cubicBezTo>
                  <a:cubicBezTo>
                    <a:pt x="286396" y="52167"/>
                    <a:pt x="260491" y="32237"/>
                    <a:pt x="231278" y="18336"/>
                  </a:cubicBezTo>
                  <a:cubicBezTo>
                    <a:pt x="178343" y="-6855"/>
                    <a:pt x="118846" y="-6631"/>
                    <a:pt x="67353" y="22375"/>
                  </a:cubicBezTo>
                  <a:cubicBezTo>
                    <a:pt x="39954" y="37808"/>
                    <a:pt x="16804" y="60545"/>
                    <a:pt x="1588" y="88107"/>
                  </a:cubicBezTo>
                  <a:cubicBezTo>
                    <a:pt x="-5833" y="101550"/>
                    <a:pt x="14752" y="113593"/>
                    <a:pt x="22178" y="100141"/>
                  </a:cubicBezTo>
                  <a:lnTo>
                    <a:pt x="22178" y="10014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6C50FB55-0177-9FBD-B82D-D5265C1D94FB}"/>
                </a:ext>
              </a:extLst>
            </p:cNvPr>
            <p:cNvSpPr/>
            <p:nvPr/>
          </p:nvSpPr>
          <p:spPr>
            <a:xfrm>
              <a:off x="9154361" y="3862653"/>
              <a:ext cx="37304" cy="26359"/>
            </a:xfrm>
            <a:custGeom>
              <a:avLst/>
              <a:gdLst>
                <a:gd name="connsiteX0" fmla="*/ 28552 w 37304"/>
                <a:gd name="connsiteY0" fmla="*/ 2933 h 26359"/>
                <a:gd name="connsiteX1" fmla="*/ 15092 w 37304"/>
                <a:gd name="connsiteY1" fmla="*/ 426 h 26359"/>
                <a:gd name="connsiteX2" fmla="*/ 8753 w 37304"/>
                <a:gd name="connsiteY2" fmla="*/ 426 h 26359"/>
                <a:gd name="connsiteX3" fmla="*/ 4699 w 37304"/>
                <a:gd name="connsiteY3" fmla="*/ 2560 h 26359"/>
                <a:gd name="connsiteX4" fmla="*/ 1628 w 37304"/>
                <a:gd name="connsiteY4" fmla="*/ 5905 h 26359"/>
                <a:gd name="connsiteX5" fmla="*/ 0 w 37304"/>
                <a:gd name="connsiteY5" fmla="*/ 11922 h 26359"/>
                <a:gd name="connsiteX6" fmla="*/ 0 w 37304"/>
                <a:gd name="connsiteY6" fmla="*/ 11934 h 26359"/>
                <a:gd name="connsiteX7" fmla="*/ 426 w 37304"/>
                <a:gd name="connsiteY7" fmla="*/ 15103 h 26359"/>
                <a:gd name="connsiteX8" fmla="*/ 2560 w 37304"/>
                <a:gd name="connsiteY8" fmla="*/ 19157 h 26359"/>
                <a:gd name="connsiteX9" fmla="*/ 4699 w 37304"/>
                <a:gd name="connsiteY9" fmla="*/ 21296 h 26359"/>
                <a:gd name="connsiteX10" fmla="*/ 8753 w 37304"/>
                <a:gd name="connsiteY10" fmla="*/ 23430 h 26359"/>
                <a:gd name="connsiteX11" fmla="*/ 20514 w 37304"/>
                <a:gd name="connsiteY11" fmla="*/ 25610 h 26359"/>
                <a:gd name="connsiteX12" fmla="*/ 22213 w 37304"/>
                <a:gd name="connsiteY12" fmla="*/ 25925 h 26359"/>
                <a:gd name="connsiteX13" fmla="*/ 26967 w 37304"/>
                <a:gd name="connsiteY13" fmla="*/ 26138 h 26359"/>
                <a:gd name="connsiteX14" fmla="*/ 31400 w 37304"/>
                <a:gd name="connsiteY14" fmla="*/ 24723 h 26359"/>
                <a:gd name="connsiteX15" fmla="*/ 34745 w 37304"/>
                <a:gd name="connsiteY15" fmla="*/ 21653 h 26359"/>
                <a:gd name="connsiteX16" fmla="*/ 36879 w 37304"/>
                <a:gd name="connsiteY16" fmla="*/ 17599 h 26359"/>
                <a:gd name="connsiteX17" fmla="*/ 37305 w 37304"/>
                <a:gd name="connsiteY17" fmla="*/ 14429 h 26359"/>
                <a:gd name="connsiteX18" fmla="*/ 35677 w 37304"/>
                <a:gd name="connsiteY18" fmla="*/ 8412 h 26359"/>
                <a:gd name="connsiteX19" fmla="*/ 28552 w 37304"/>
                <a:gd name="connsiteY19" fmla="*/ 2933 h 26359"/>
                <a:gd name="connsiteX20" fmla="*/ 16791 w 37304"/>
                <a:gd name="connsiteY20" fmla="*/ 753 h 26359"/>
                <a:gd name="connsiteX21" fmla="*/ 15092 w 37304"/>
                <a:gd name="connsiteY21" fmla="*/ 438 h 26359"/>
                <a:gd name="connsiteX22" fmla="*/ 23845 w 37304"/>
                <a:gd name="connsiteY22" fmla="*/ 11934 h 26359"/>
                <a:gd name="connsiteX23" fmla="*/ 23845 w 37304"/>
                <a:gd name="connsiteY23" fmla="*/ 11922 h 26359"/>
                <a:gd name="connsiteX24" fmla="*/ 8753 w 37304"/>
                <a:gd name="connsiteY24" fmla="*/ 23418 h 26359"/>
                <a:gd name="connsiteX25" fmla="*/ 22213 w 37304"/>
                <a:gd name="connsiteY25" fmla="*/ 25925 h 26359"/>
                <a:gd name="connsiteX26" fmla="*/ 26967 w 37304"/>
                <a:gd name="connsiteY26" fmla="*/ 26138 h 26359"/>
                <a:gd name="connsiteX27" fmla="*/ 31400 w 37304"/>
                <a:gd name="connsiteY27" fmla="*/ 24723 h 26359"/>
                <a:gd name="connsiteX28" fmla="*/ 34745 w 37304"/>
                <a:gd name="connsiteY28" fmla="*/ 21653 h 26359"/>
                <a:gd name="connsiteX29" fmla="*/ 36879 w 37304"/>
                <a:gd name="connsiteY29" fmla="*/ 17599 h 26359"/>
                <a:gd name="connsiteX30" fmla="*/ 37305 w 37304"/>
                <a:gd name="connsiteY30" fmla="*/ 14429 h 26359"/>
                <a:gd name="connsiteX31" fmla="*/ 35677 w 37304"/>
                <a:gd name="connsiteY31" fmla="*/ 8412 h 26359"/>
                <a:gd name="connsiteX32" fmla="*/ 33813 w 37304"/>
                <a:gd name="connsiteY32" fmla="*/ 5999 h 26359"/>
                <a:gd name="connsiteX33" fmla="*/ 28552 w 37304"/>
                <a:gd name="connsiteY33" fmla="*/ 2933 h 2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304" h="26359">
                  <a:moveTo>
                    <a:pt x="28552" y="2933"/>
                  </a:moveTo>
                  <a:cubicBezTo>
                    <a:pt x="24056" y="2148"/>
                    <a:pt x="19571" y="1303"/>
                    <a:pt x="15092" y="426"/>
                  </a:cubicBezTo>
                  <a:cubicBezTo>
                    <a:pt x="12979" y="-142"/>
                    <a:pt x="10866" y="-142"/>
                    <a:pt x="8753" y="426"/>
                  </a:cubicBezTo>
                  <a:cubicBezTo>
                    <a:pt x="7202" y="795"/>
                    <a:pt x="5850" y="1506"/>
                    <a:pt x="4699" y="2560"/>
                  </a:cubicBezTo>
                  <a:cubicBezTo>
                    <a:pt x="3401" y="3400"/>
                    <a:pt x="2377" y="4516"/>
                    <a:pt x="1628" y="5905"/>
                  </a:cubicBezTo>
                  <a:cubicBezTo>
                    <a:pt x="549" y="7764"/>
                    <a:pt x="7" y="9770"/>
                    <a:pt x="0" y="11922"/>
                  </a:cubicBezTo>
                  <a:lnTo>
                    <a:pt x="0" y="11934"/>
                  </a:lnTo>
                  <a:lnTo>
                    <a:pt x="426" y="15103"/>
                  </a:lnTo>
                  <a:cubicBezTo>
                    <a:pt x="795" y="16654"/>
                    <a:pt x="1506" y="18006"/>
                    <a:pt x="2560" y="19157"/>
                  </a:cubicBezTo>
                  <a:cubicBezTo>
                    <a:pt x="3090" y="20053"/>
                    <a:pt x="3803" y="20766"/>
                    <a:pt x="4699" y="21296"/>
                  </a:cubicBezTo>
                  <a:cubicBezTo>
                    <a:pt x="5850" y="22350"/>
                    <a:pt x="7202" y="23061"/>
                    <a:pt x="8753" y="23430"/>
                  </a:cubicBezTo>
                  <a:cubicBezTo>
                    <a:pt x="12673" y="24157"/>
                    <a:pt x="16594" y="24884"/>
                    <a:pt x="20514" y="25610"/>
                  </a:cubicBezTo>
                  <a:cubicBezTo>
                    <a:pt x="21080" y="25715"/>
                    <a:pt x="21646" y="25820"/>
                    <a:pt x="22213" y="25925"/>
                  </a:cubicBezTo>
                  <a:cubicBezTo>
                    <a:pt x="23797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cubicBezTo>
                    <a:pt x="34076" y="5929"/>
                    <a:pt x="31569" y="3493"/>
                    <a:pt x="28552" y="2933"/>
                  </a:cubicBezTo>
                  <a:cubicBezTo>
                    <a:pt x="24631" y="2206"/>
                    <a:pt x="20711" y="1480"/>
                    <a:pt x="16791" y="753"/>
                  </a:cubicBezTo>
                  <a:cubicBezTo>
                    <a:pt x="16225" y="647"/>
                    <a:pt x="15658" y="543"/>
                    <a:pt x="15092" y="438"/>
                  </a:cubicBezTo>
                  <a:cubicBezTo>
                    <a:pt x="18010" y="4270"/>
                    <a:pt x="20928" y="8101"/>
                    <a:pt x="23845" y="11934"/>
                  </a:cubicBezTo>
                  <a:lnTo>
                    <a:pt x="23845" y="11922"/>
                  </a:lnTo>
                  <a:cubicBezTo>
                    <a:pt x="18815" y="15754"/>
                    <a:pt x="13784" y="19586"/>
                    <a:pt x="8753" y="23418"/>
                  </a:cubicBezTo>
                  <a:cubicBezTo>
                    <a:pt x="13232" y="24295"/>
                    <a:pt x="17717" y="25140"/>
                    <a:pt x="22213" y="25925"/>
                  </a:cubicBezTo>
                  <a:cubicBezTo>
                    <a:pt x="23798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lnTo>
                    <a:pt x="33813" y="5999"/>
                  </a:lnTo>
                  <a:cubicBezTo>
                    <a:pt x="32325" y="4521"/>
                    <a:pt x="30572" y="3500"/>
                    <a:pt x="28552" y="293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4D3565C-7C51-FBE0-F8FF-9B017B545C36}"/>
                </a:ext>
              </a:extLst>
            </p:cNvPr>
            <p:cNvSpPr/>
            <p:nvPr/>
          </p:nvSpPr>
          <p:spPr>
            <a:xfrm>
              <a:off x="8929438" y="3269424"/>
              <a:ext cx="411042" cy="616937"/>
            </a:xfrm>
            <a:custGeom>
              <a:avLst/>
              <a:gdLst>
                <a:gd name="connsiteX0" fmla="*/ 406740 w 411042"/>
                <a:gd name="connsiteY0" fmla="*/ 132066 h 616937"/>
                <a:gd name="connsiteX1" fmla="*/ 346616 w 411042"/>
                <a:gd name="connsiteY1" fmla="*/ 36233 h 616937"/>
                <a:gd name="connsiteX2" fmla="*/ 329101 w 411042"/>
                <a:gd name="connsiteY2" fmla="*/ 49696 h 616937"/>
                <a:gd name="connsiteX3" fmla="*/ 337245 w 411042"/>
                <a:gd name="connsiteY3" fmla="*/ 107591 h 616937"/>
                <a:gd name="connsiteX4" fmla="*/ 327248 w 411042"/>
                <a:gd name="connsiteY4" fmla="*/ 121764 h 616937"/>
                <a:gd name="connsiteX5" fmla="*/ 306196 w 411042"/>
                <a:gd name="connsiteY5" fmla="*/ 108151 h 616937"/>
                <a:gd name="connsiteX6" fmla="*/ 227937 w 411042"/>
                <a:gd name="connsiteY6" fmla="*/ 5900 h 616937"/>
                <a:gd name="connsiteX7" fmla="*/ 214472 w 411042"/>
                <a:gd name="connsiteY7" fmla="*/ 421 h 616937"/>
                <a:gd name="connsiteX8" fmla="*/ 102696 w 411042"/>
                <a:gd name="connsiteY8" fmla="*/ 86505 h 616937"/>
                <a:gd name="connsiteX9" fmla="*/ 51399 w 411042"/>
                <a:gd name="connsiteY9" fmla="*/ 238891 h 616937"/>
                <a:gd name="connsiteX10" fmla="*/ 16871 w 411042"/>
                <a:gd name="connsiteY10" fmla="*/ 417870 h 616937"/>
                <a:gd name="connsiteX11" fmla="*/ 8129 w 411042"/>
                <a:gd name="connsiteY11" fmla="*/ 463228 h 616937"/>
                <a:gd name="connsiteX12" fmla="*/ 17 w 411042"/>
                <a:gd name="connsiteY12" fmla="*/ 507698 h 616937"/>
                <a:gd name="connsiteX13" fmla="*/ 19797 w 411042"/>
                <a:gd name="connsiteY13" fmla="*/ 536298 h 616937"/>
                <a:gd name="connsiteX14" fmla="*/ 56403 w 411042"/>
                <a:gd name="connsiteY14" fmla="*/ 556018 h 616937"/>
                <a:gd name="connsiteX15" fmla="*/ 233676 w 411042"/>
                <a:gd name="connsiteY15" fmla="*/ 616647 h 616937"/>
                <a:gd name="connsiteX16" fmla="*/ 248768 w 411042"/>
                <a:gd name="connsiteY16" fmla="*/ 605151 h 616937"/>
                <a:gd name="connsiteX17" fmla="*/ 252547 w 411042"/>
                <a:gd name="connsiteY17" fmla="*/ 514634 h 616937"/>
                <a:gd name="connsiteX18" fmla="*/ 266659 w 411042"/>
                <a:gd name="connsiteY18" fmla="*/ 474526 h 616937"/>
                <a:gd name="connsiteX19" fmla="*/ 288292 w 411042"/>
                <a:gd name="connsiteY19" fmla="*/ 465050 h 616937"/>
                <a:gd name="connsiteX20" fmla="*/ 310803 w 411042"/>
                <a:gd name="connsiteY20" fmla="*/ 455088 h 616937"/>
                <a:gd name="connsiteX21" fmla="*/ 390869 w 411042"/>
                <a:gd name="connsiteY21" fmla="*/ 276790 h 616937"/>
                <a:gd name="connsiteX22" fmla="*/ 405979 w 411042"/>
                <a:gd name="connsiteY22" fmla="*/ 204627 h 616937"/>
                <a:gd name="connsiteX23" fmla="*/ 410658 w 411042"/>
                <a:gd name="connsiteY23" fmla="*/ 167819 h 616937"/>
                <a:gd name="connsiteX24" fmla="*/ 410303 w 411042"/>
                <a:gd name="connsiteY24" fmla="*/ 150271 h 616937"/>
                <a:gd name="connsiteX25" fmla="*/ 407166 w 411042"/>
                <a:gd name="connsiteY25" fmla="*/ 135235 h 616937"/>
                <a:gd name="connsiteX26" fmla="*/ 395243 w 411042"/>
                <a:gd name="connsiteY26" fmla="*/ 123313 h 616937"/>
                <a:gd name="connsiteX27" fmla="*/ 383321 w 411042"/>
                <a:gd name="connsiteY27" fmla="*/ 135235 h 616937"/>
                <a:gd name="connsiteX28" fmla="*/ 386963 w 411042"/>
                <a:gd name="connsiteY28" fmla="*/ 163015 h 616937"/>
                <a:gd name="connsiteX29" fmla="*/ 383629 w 411042"/>
                <a:gd name="connsiteY29" fmla="*/ 195098 h 616937"/>
                <a:gd name="connsiteX30" fmla="*/ 369936 w 411042"/>
                <a:gd name="connsiteY30" fmla="*/ 260611 h 616937"/>
                <a:gd name="connsiteX31" fmla="*/ 344864 w 411042"/>
                <a:gd name="connsiteY31" fmla="*/ 367606 h 616937"/>
                <a:gd name="connsiteX32" fmla="*/ 292795 w 411042"/>
                <a:gd name="connsiteY32" fmla="*/ 437777 h 616937"/>
                <a:gd name="connsiteX33" fmla="*/ 248150 w 411042"/>
                <a:gd name="connsiteY33" fmla="*/ 459234 h 616937"/>
                <a:gd name="connsiteX34" fmla="*/ 230422 w 411042"/>
                <a:gd name="connsiteY34" fmla="*/ 502867 h 616937"/>
                <a:gd name="connsiteX35" fmla="*/ 224923 w 411042"/>
                <a:gd name="connsiteY35" fmla="*/ 605151 h 616937"/>
                <a:gd name="connsiteX36" fmla="*/ 240015 w 411042"/>
                <a:gd name="connsiteY36" fmla="*/ 593654 h 616937"/>
                <a:gd name="connsiteX37" fmla="*/ 93483 w 411042"/>
                <a:gd name="connsiteY37" fmla="*/ 547316 h 616937"/>
                <a:gd name="connsiteX38" fmla="*/ 58834 w 411042"/>
                <a:gd name="connsiteY38" fmla="*/ 530532 h 616937"/>
                <a:gd name="connsiteX39" fmla="*/ 26301 w 411042"/>
                <a:gd name="connsiteY39" fmla="*/ 512333 h 616937"/>
                <a:gd name="connsiteX40" fmla="*/ 25618 w 411042"/>
                <a:gd name="connsiteY40" fmla="*/ 498126 h 616937"/>
                <a:gd name="connsiteX41" fmla="*/ 29827 w 411042"/>
                <a:gd name="connsiteY41" fmla="*/ 476287 h 616937"/>
                <a:gd name="connsiteX42" fmla="*/ 37921 w 411042"/>
                <a:gd name="connsiteY42" fmla="*/ 434288 h 616937"/>
                <a:gd name="connsiteX43" fmla="*/ 70626 w 411042"/>
                <a:gd name="connsiteY43" fmla="*/ 264617 h 616937"/>
                <a:gd name="connsiteX44" fmla="*/ 111276 w 411042"/>
                <a:gd name="connsiteY44" fmla="*/ 120491 h 616937"/>
                <a:gd name="connsiteX45" fmla="*/ 220811 w 411042"/>
                <a:gd name="connsiteY45" fmla="*/ 23414 h 616937"/>
                <a:gd name="connsiteX46" fmla="*/ 207347 w 411042"/>
                <a:gd name="connsiteY46" fmla="*/ 17935 h 616937"/>
                <a:gd name="connsiteX47" fmla="*/ 253609 w 411042"/>
                <a:gd name="connsiteY47" fmla="*/ 84038 h 616937"/>
                <a:gd name="connsiteX48" fmla="*/ 279798 w 411042"/>
                <a:gd name="connsiteY48" fmla="*/ 114785 h 616937"/>
                <a:gd name="connsiteX49" fmla="*/ 308456 w 411042"/>
                <a:gd name="connsiteY49" fmla="*/ 140721 h 616937"/>
                <a:gd name="connsiteX50" fmla="*/ 359311 w 411042"/>
                <a:gd name="connsiteY50" fmla="*/ 117285 h 616937"/>
                <a:gd name="connsiteX51" fmla="*/ 352095 w 411042"/>
                <a:gd name="connsiteY51" fmla="*/ 43358 h 616937"/>
                <a:gd name="connsiteX52" fmla="*/ 334580 w 411042"/>
                <a:gd name="connsiteY52" fmla="*/ 56821 h 616937"/>
                <a:gd name="connsiteX53" fmla="*/ 383746 w 411042"/>
                <a:gd name="connsiteY53" fmla="*/ 138404 h 616937"/>
                <a:gd name="connsiteX54" fmla="*/ 398413 w 411042"/>
                <a:gd name="connsiteY54" fmla="*/ 146731 h 616937"/>
                <a:gd name="connsiteX55" fmla="*/ 406740 w 411042"/>
                <a:gd name="connsiteY55" fmla="*/ 132066 h 6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11042" h="616937">
                  <a:moveTo>
                    <a:pt x="406740" y="132066"/>
                  </a:moveTo>
                  <a:cubicBezTo>
                    <a:pt x="401413" y="93055"/>
                    <a:pt x="378887" y="58417"/>
                    <a:pt x="346616" y="36233"/>
                  </a:cubicBezTo>
                  <a:cubicBezTo>
                    <a:pt x="338527" y="30672"/>
                    <a:pt x="325163" y="40090"/>
                    <a:pt x="329101" y="49696"/>
                  </a:cubicBezTo>
                  <a:cubicBezTo>
                    <a:pt x="336227" y="67076"/>
                    <a:pt x="341783" y="88826"/>
                    <a:pt x="337245" y="107591"/>
                  </a:cubicBezTo>
                  <a:cubicBezTo>
                    <a:pt x="335971" y="112858"/>
                    <a:pt x="333567" y="120807"/>
                    <a:pt x="327248" y="121764"/>
                  </a:cubicBezTo>
                  <a:cubicBezTo>
                    <a:pt x="319194" y="122984"/>
                    <a:pt x="311053" y="113216"/>
                    <a:pt x="306196" y="108151"/>
                  </a:cubicBezTo>
                  <a:cubicBezTo>
                    <a:pt x="276392" y="77073"/>
                    <a:pt x="250353" y="42638"/>
                    <a:pt x="227937" y="5900"/>
                  </a:cubicBezTo>
                  <a:cubicBezTo>
                    <a:pt x="225201" y="1417"/>
                    <a:pt x="219610" y="-1038"/>
                    <a:pt x="214472" y="421"/>
                  </a:cubicBezTo>
                  <a:cubicBezTo>
                    <a:pt x="167973" y="13634"/>
                    <a:pt x="127983" y="45517"/>
                    <a:pt x="102696" y="86505"/>
                  </a:cubicBezTo>
                  <a:cubicBezTo>
                    <a:pt x="74276" y="132570"/>
                    <a:pt x="61758" y="186399"/>
                    <a:pt x="51399" y="238891"/>
                  </a:cubicBezTo>
                  <a:cubicBezTo>
                    <a:pt x="39635" y="298499"/>
                    <a:pt x="28370" y="358210"/>
                    <a:pt x="16871" y="417870"/>
                  </a:cubicBezTo>
                  <a:cubicBezTo>
                    <a:pt x="13957" y="432990"/>
                    <a:pt x="11043" y="448109"/>
                    <a:pt x="8129" y="463228"/>
                  </a:cubicBezTo>
                  <a:cubicBezTo>
                    <a:pt x="5361" y="477588"/>
                    <a:pt x="510" y="493059"/>
                    <a:pt x="17" y="507698"/>
                  </a:cubicBezTo>
                  <a:cubicBezTo>
                    <a:pt x="-449" y="521541"/>
                    <a:pt x="8750" y="529863"/>
                    <a:pt x="19797" y="536298"/>
                  </a:cubicBezTo>
                  <a:cubicBezTo>
                    <a:pt x="31771" y="543275"/>
                    <a:pt x="44007" y="549823"/>
                    <a:pt x="56403" y="556018"/>
                  </a:cubicBezTo>
                  <a:cubicBezTo>
                    <a:pt x="112479" y="584041"/>
                    <a:pt x="172187" y="604476"/>
                    <a:pt x="233676" y="616647"/>
                  </a:cubicBezTo>
                  <a:cubicBezTo>
                    <a:pt x="241627" y="618220"/>
                    <a:pt x="248213" y="613260"/>
                    <a:pt x="248768" y="605151"/>
                  </a:cubicBezTo>
                  <a:cubicBezTo>
                    <a:pt x="250822" y="575158"/>
                    <a:pt x="248608" y="544447"/>
                    <a:pt x="252547" y="514634"/>
                  </a:cubicBezTo>
                  <a:cubicBezTo>
                    <a:pt x="254188" y="502209"/>
                    <a:pt x="256545" y="482932"/>
                    <a:pt x="266659" y="474526"/>
                  </a:cubicBezTo>
                  <a:cubicBezTo>
                    <a:pt x="272757" y="469457"/>
                    <a:pt x="280940" y="467535"/>
                    <a:pt x="288292" y="465050"/>
                  </a:cubicBezTo>
                  <a:cubicBezTo>
                    <a:pt x="296074" y="462420"/>
                    <a:pt x="303749" y="459335"/>
                    <a:pt x="310803" y="455088"/>
                  </a:cubicBezTo>
                  <a:cubicBezTo>
                    <a:pt x="369586" y="419689"/>
                    <a:pt x="378183" y="337377"/>
                    <a:pt x="390869" y="276790"/>
                  </a:cubicBezTo>
                  <a:cubicBezTo>
                    <a:pt x="395905" y="252738"/>
                    <a:pt x="401127" y="228717"/>
                    <a:pt x="405979" y="204627"/>
                  </a:cubicBezTo>
                  <a:cubicBezTo>
                    <a:pt x="408423" y="192498"/>
                    <a:pt x="410136" y="180189"/>
                    <a:pt x="410658" y="167819"/>
                  </a:cubicBezTo>
                  <a:cubicBezTo>
                    <a:pt x="410892" y="162275"/>
                    <a:pt x="411552" y="155737"/>
                    <a:pt x="410303" y="150271"/>
                  </a:cubicBezTo>
                  <a:cubicBezTo>
                    <a:pt x="409142" y="145189"/>
                    <a:pt x="407794" y="140496"/>
                    <a:pt x="407166" y="135235"/>
                  </a:cubicBezTo>
                  <a:cubicBezTo>
                    <a:pt x="406397" y="128791"/>
                    <a:pt x="402236" y="123386"/>
                    <a:pt x="395243" y="123313"/>
                  </a:cubicBezTo>
                  <a:cubicBezTo>
                    <a:pt x="389387" y="123252"/>
                    <a:pt x="382558" y="128845"/>
                    <a:pt x="383321" y="135235"/>
                  </a:cubicBezTo>
                  <a:cubicBezTo>
                    <a:pt x="384426" y="144492"/>
                    <a:pt x="387121" y="153734"/>
                    <a:pt x="386963" y="163015"/>
                  </a:cubicBezTo>
                  <a:cubicBezTo>
                    <a:pt x="386778" y="173801"/>
                    <a:pt x="385656" y="184506"/>
                    <a:pt x="383629" y="195098"/>
                  </a:cubicBezTo>
                  <a:cubicBezTo>
                    <a:pt x="379437" y="217000"/>
                    <a:pt x="374506" y="238785"/>
                    <a:pt x="369936" y="260611"/>
                  </a:cubicBezTo>
                  <a:cubicBezTo>
                    <a:pt x="362460" y="296318"/>
                    <a:pt x="356622" y="332975"/>
                    <a:pt x="344864" y="367606"/>
                  </a:cubicBezTo>
                  <a:cubicBezTo>
                    <a:pt x="335368" y="395577"/>
                    <a:pt x="320319" y="424099"/>
                    <a:pt x="292795" y="437777"/>
                  </a:cubicBezTo>
                  <a:cubicBezTo>
                    <a:pt x="277861" y="445199"/>
                    <a:pt x="260320" y="446715"/>
                    <a:pt x="248150" y="459234"/>
                  </a:cubicBezTo>
                  <a:cubicBezTo>
                    <a:pt x="237131" y="470570"/>
                    <a:pt x="233124" y="487733"/>
                    <a:pt x="230422" y="502867"/>
                  </a:cubicBezTo>
                  <a:cubicBezTo>
                    <a:pt x="224436" y="536404"/>
                    <a:pt x="227243" y="571265"/>
                    <a:pt x="224923" y="605151"/>
                  </a:cubicBezTo>
                  <a:cubicBezTo>
                    <a:pt x="229953" y="601319"/>
                    <a:pt x="234984" y="597487"/>
                    <a:pt x="240015" y="593654"/>
                  </a:cubicBezTo>
                  <a:cubicBezTo>
                    <a:pt x="189671" y="583691"/>
                    <a:pt x="140306" y="568384"/>
                    <a:pt x="93483" y="547316"/>
                  </a:cubicBezTo>
                  <a:cubicBezTo>
                    <a:pt x="81778" y="542049"/>
                    <a:pt x="70222" y="536451"/>
                    <a:pt x="58834" y="530532"/>
                  </a:cubicBezTo>
                  <a:cubicBezTo>
                    <a:pt x="48267" y="525040"/>
                    <a:pt x="35585" y="519852"/>
                    <a:pt x="26301" y="512333"/>
                  </a:cubicBezTo>
                  <a:cubicBezTo>
                    <a:pt x="21922" y="508787"/>
                    <a:pt x="24675" y="503020"/>
                    <a:pt x="25618" y="498126"/>
                  </a:cubicBezTo>
                  <a:cubicBezTo>
                    <a:pt x="27021" y="490846"/>
                    <a:pt x="28424" y="483566"/>
                    <a:pt x="29827" y="476287"/>
                  </a:cubicBezTo>
                  <a:cubicBezTo>
                    <a:pt x="32525" y="462287"/>
                    <a:pt x="35223" y="448288"/>
                    <a:pt x="37921" y="434288"/>
                  </a:cubicBezTo>
                  <a:cubicBezTo>
                    <a:pt x="48822" y="377731"/>
                    <a:pt x="59723" y="321174"/>
                    <a:pt x="70626" y="264617"/>
                  </a:cubicBezTo>
                  <a:cubicBezTo>
                    <a:pt x="80046" y="215757"/>
                    <a:pt x="89262" y="165551"/>
                    <a:pt x="111276" y="120491"/>
                  </a:cubicBezTo>
                  <a:cubicBezTo>
                    <a:pt x="133612" y="74774"/>
                    <a:pt x="171025" y="37560"/>
                    <a:pt x="220811" y="23414"/>
                  </a:cubicBezTo>
                  <a:lnTo>
                    <a:pt x="207347" y="17935"/>
                  </a:lnTo>
                  <a:cubicBezTo>
                    <a:pt x="221376" y="40928"/>
                    <a:pt x="236834" y="62964"/>
                    <a:pt x="253609" y="84038"/>
                  </a:cubicBezTo>
                  <a:cubicBezTo>
                    <a:pt x="261995" y="94573"/>
                    <a:pt x="270730" y="104830"/>
                    <a:pt x="279798" y="114785"/>
                  </a:cubicBezTo>
                  <a:cubicBezTo>
                    <a:pt x="288307" y="124126"/>
                    <a:pt x="297120" y="134692"/>
                    <a:pt x="308456" y="140721"/>
                  </a:cubicBezTo>
                  <a:cubicBezTo>
                    <a:pt x="330729" y="152568"/>
                    <a:pt x="352236" y="140004"/>
                    <a:pt x="359311" y="117285"/>
                  </a:cubicBezTo>
                  <a:cubicBezTo>
                    <a:pt x="366610" y="93843"/>
                    <a:pt x="361169" y="65490"/>
                    <a:pt x="352095" y="43358"/>
                  </a:cubicBezTo>
                  <a:cubicBezTo>
                    <a:pt x="346256" y="47846"/>
                    <a:pt x="340418" y="52333"/>
                    <a:pt x="334580" y="56821"/>
                  </a:cubicBezTo>
                  <a:cubicBezTo>
                    <a:pt x="362031" y="75692"/>
                    <a:pt x="379268" y="105613"/>
                    <a:pt x="383746" y="138404"/>
                  </a:cubicBezTo>
                  <a:cubicBezTo>
                    <a:pt x="384624" y="144833"/>
                    <a:pt x="392785" y="148215"/>
                    <a:pt x="398413" y="146731"/>
                  </a:cubicBezTo>
                  <a:cubicBezTo>
                    <a:pt x="405313" y="144912"/>
                    <a:pt x="407607" y="138415"/>
                    <a:pt x="406740" y="13206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739B5CF-D8E1-3F1A-EA19-C64384A207C9}"/>
                </a:ext>
              </a:extLst>
            </p:cNvPr>
            <p:cNvSpPr/>
            <p:nvPr/>
          </p:nvSpPr>
          <p:spPr>
            <a:xfrm>
              <a:off x="9229514" y="3262819"/>
              <a:ext cx="58931" cy="80603"/>
            </a:xfrm>
            <a:custGeom>
              <a:avLst/>
              <a:gdLst>
                <a:gd name="connsiteX0" fmla="*/ 3414 w 58931"/>
                <a:gd name="connsiteY0" fmla="*/ 20290 h 80603"/>
                <a:gd name="connsiteX1" fmla="*/ 14492 w 58931"/>
                <a:gd name="connsiteY1" fmla="*/ 32350 h 80603"/>
                <a:gd name="connsiteX2" fmla="*/ 15662 w 58931"/>
                <a:gd name="connsiteY2" fmla="*/ 33812 h 80603"/>
                <a:gd name="connsiteX3" fmla="*/ 15797 w 58931"/>
                <a:gd name="connsiteY3" fmla="*/ 33996 h 80603"/>
                <a:gd name="connsiteX4" fmla="*/ 18003 w 58931"/>
                <a:gd name="connsiteY4" fmla="*/ 37023 h 80603"/>
                <a:gd name="connsiteX5" fmla="*/ 22656 w 58931"/>
                <a:gd name="connsiteY5" fmla="*/ 44049 h 80603"/>
                <a:gd name="connsiteX6" fmla="*/ 30216 w 58931"/>
                <a:gd name="connsiteY6" fmla="*/ 58047 h 80603"/>
                <a:gd name="connsiteX7" fmla="*/ 31186 w 58931"/>
                <a:gd name="connsiteY7" fmla="*/ 60177 h 80603"/>
                <a:gd name="connsiteX8" fmla="*/ 31517 w 58931"/>
                <a:gd name="connsiteY8" fmla="*/ 60901 h 80603"/>
                <a:gd name="connsiteX9" fmla="*/ 31814 w 58931"/>
                <a:gd name="connsiteY9" fmla="*/ 61639 h 80603"/>
                <a:gd name="connsiteX10" fmla="*/ 32672 w 58931"/>
                <a:gd name="connsiteY10" fmla="*/ 63816 h 80603"/>
                <a:gd name="connsiteX11" fmla="*/ 35441 w 58931"/>
                <a:gd name="connsiteY11" fmla="*/ 71774 h 80603"/>
                <a:gd name="connsiteX12" fmla="*/ 50108 w 58931"/>
                <a:gd name="connsiteY12" fmla="*/ 80101 h 80603"/>
                <a:gd name="connsiteX13" fmla="*/ 58435 w 58931"/>
                <a:gd name="connsiteY13" fmla="*/ 65436 h 80603"/>
                <a:gd name="connsiteX14" fmla="*/ 20275 w 58931"/>
                <a:gd name="connsiteY14" fmla="*/ 3429 h 80603"/>
                <a:gd name="connsiteX15" fmla="*/ 3414 w 58931"/>
                <a:gd name="connsiteY15" fmla="*/ 3429 h 80603"/>
                <a:gd name="connsiteX16" fmla="*/ 3414 w 58931"/>
                <a:gd name="connsiteY16" fmla="*/ 20290 h 80603"/>
                <a:gd name="connsiteX17" fmla="*/ 3414 w 58931"/>
                <a:gd name="connsiteY17" fmla="*/ 20290 h 80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931" h="80603">
                  <a:moveTo>
                    <a:pt x="3414" y="20290"/>
                  </a:moveTo>
                  <a:cubicBezTo>
                    <a:pt x="7339" y="24093"/>
                    <a:pt x="11048" y="28105"/>
                    <a:pt x="14492" y="32350"/>
                  </a:cubicBezTo>
                  <a:cubicBezTo>
                    <a:pt x="14886" y="32834"/>
                    <a:pt x="15268" y="33328"/>
                    <a:pt x="15662" y="33812"/>
                  </a:cubicBezTo>
                  <a:cubicBezTo>
                    <a:pt x="16777" y="35178"/>
                    <a:pt x="13995" y="31556"/>
                    <a:pt x="15797" y="33996"/>
                  </a:cubicBezTo>
                  <a:cubicBezTo>
                    <a:pt x="16539" y="35000"/>
                    <a:pt x="17282" y="36003"/>
                    <a:pt x="18003" y="37023"/>
                  </a:cubicBezTo>
                  <a:cubicBezTo>
                    <a:pt x="19626" y="39316"/>
                    <a:pt x="21178" y="41659"/>
                    <a:pt x="22656" y="44049"/>
                  </a:cubicBezTo>
                  <a:cubicBezTo>
                    <a:pt x="25447" y="48561"/>
                    <a:pt x="27972" y="53239"/>
                    <a:pt x="30216" y="58047"/>
                  </a:cubicBezTo>
                  <a:cubicBezTo>
                    <a:pt x="30546" y="58754"/>
                    <a:pt x="30869" y="59465"/>
                    <a:pt x="31186" y="60177"/>
                  </a:cubicBezTo>
                  <a:cubicBezTo>
                    <a:pt x="31300" y="60434"/>
                    <a:pt x="32140" y="62328"/>
                    <a:pt x="31517" y="60901"/>
                  </a:cubicBezTo>
                  <a:cubicBezTo>
                    <a:pt x="30894" y="59476"/>
                    <a:pt x="31708" y="61377"/>
                    <a:pt x="31814" y="61639"/>
                  </a:cubicBezTo>
                  <a:cubicBezTo>
                    <a:pt x="32106" y="62362"/>
                    <a:pt x="32393" y="63088"/>
                    <a:pt x="32672" y="63816"/>
                  </a:cubicBezTo>
                  <a:cubicBezTo>
                    <a:pt x="33679" y="66440"/>
                    <a:pt x="34593" y="69095"/>
                    <a:pt x="35441" y="71774"/>
                  </a:cubicBezTo>
                  <a:cubicBezTo>
                    <a:pt x="37320" y="77711"/>
                    <a:pt x="43819" y="82136"/>
                    <a:pt x="50108" y="80101"/>
                  </a:cubicBezTo>
                  <a:cubicBezTo>
                    <a:pt x="56065" y="78173"/>
                    <a:pt x="60450" y="71803"/>
                    <a:pt x="58435" y="65436"/>
                  </a:cubicBezTo>
                  <a:cubicBezTo>
                    <a:pt x="51017" y="41999"/>
                    <a:pt x="37946" y="20550"/>
                    <a:pt x="20275" y="3429"/>
                  </a:cubicBezTo>
                  <a:cubicBezTo>
                    <a:pt x="15792" y="-914"/>
                    <a:pt x="7817" y="-1366"/>
                    <a:pt x="3414" y="3429"/>
                  </a:cubicBezTo>
                  <a:cubicBezTo>
                    <a:pt x="-898" y="8127"/>
                    <a:pt x="-1371" y="15653"/>
                    <a:pt x="3414" y="20290"/>
                  </a:cubicBezTo>
                  <a:lnTo>
                    <a:pt x="3414" y="202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9BB21ECE-67B4-A443-A74C-295AD7740861}"/>
                </a:ext>
              </a:extLst>
            </p:cNvPr>
            <p:cNvSpPr/>
            <p:nvPr/>
          </p:nvSpPr>
          <p:spPr>
            <a:xfrm>
              <a:off x="8581865" y="3759805"/>
              <a:ext cx="1020698" cy="853234"/>
            </a:xfrm>
            <a:custGeom>
              <a:avLst/>
              <a:gdLst>
                <a:gd name="connsiteX0" fmla="*/ 417186 w 1020698"/>
                <a:gd name="connsiteY0" fmla="*/ 268690 h 853234"/>
                <a:gd name="connsiteX1" fmla="*/ 513281 w 1020698"/>
                <a:gd name="connsiteY1" fmla="*/ 657023 h 853234"/>
                <a:gd name="connsiteX2" fmla="*/ 527947 w 1020698"/>
                <a:gd name="connsiteY2" fmla="*/ 665350 h 853234"/>
                <a:gd name="connsiteX3" fmla="*/ 950281 w 1020698"/>
                <a:gd name="connsiteY3" fmla="*/ 591827 h 853234"/>
                <a:gd name="connsiteX4" fmla="*/ 959034 w 1020698"/>
                <a:gd name="connsiteY4" fmla="*/ 580331 h 853234"/>
                <a:gd name="connsiteX5" fmla="*/ 1008778 w 1020698"/>
                <a:gd name="connsiteY5" fmla="*/ 544383 h 853234"/>
                <a:gd name="connsiteX6" fmla="*/ 1020274 w 1020698"/>
                <a:gd name="connsiteY6" fmla="*/ 529291 h 853234"/>
                <a:gd name="connsiteX7" fmla="*/ 1009051 w 1020698"/>
                <a:gd name="connsiteY7" fmla="*/ 444497 h 853234"/>
                <a:gd name="connsiteX8" fmla="*/ 1000938 w 1020698"/>
                <a:gd name="connsiteY8" fmla="*/ 360079 h 853234"/>
                <a:gd name="connsiteX9" fmla="*/ 965350 w 1020698"/>
                <a:gd name="connsiteY9" fmla="*/ 201939 h 853234"/>
                <a:gd name="connsiteX10" fmla="*/ 883956 w 1020698"/>
                <a:gd name="connsiteY10" fmla="*/ 95467 h 853234"/>
                <a:gd name="connsiteX11" fmla="*/ 767512 w 1020698"/>
                <a:gd name="connsiteY11" fmla="*/ 25917 h 853234"/>
                <a:gd name="connsiteX12" fmla="*/ 687796 w 1020698"/>
                <a:gd name="connsiteY12" fmla="*/ 12426 h 853234"/>
                <a:gd name="connsiteX13" fmla="*/ 589766 w 1020698"/>
                <a:gd name="connsiteY13" fmla="*/ 2272 h 853234"/>
                <a:gd name="connsiteX14" fmla="*/ 578269 w 1020698"/>
                <a:gd name="connsiteY14" fmla="*/ 11025 h 853234"/>
                <a:gd name="connsiteX15" fmla="*/ 572495 w 1020698"/>
                <a:gd name="connsiteY15" fmla="*/ 114770 h 853234"/>
                <a:gd name="connsiteX16" fmla="*/ 581248 w 1020698"/>
                <a:gd name="connsiteY16" fmla="*/ 126266 h 853234"/>
                <a:gd name="connsiteX17" fmla="*/ 594708 w 1020698"/>
                <a:gd name="connsiteY17" fmla="*/ 128773 h 853234"/>
                <a:gd name="connsiteX18" fmla="*/ 601047 w 1020698"/>
                <a:gd name="connsiteY18" fmla="*/ 105781 h 853234"/>
                <a:gd name="connsiteX19" fmla="*/ 587588 w 1020698"/>
                <a:gd name="connsiteY19" fmla="*/ 103285 h 853234"/>
                <a:gd name="connsiteX20" fmla="*/ 596341 w 1020698"/>
                <a:gd name="connsiteY20" fmla="*/ 114782 h 853234"/>
                <a:gd name="connsiteX21" fmla="*/ 596341 w 1020698"/>
                <a:gd name="connsiteY21" fmla="*/ 114770 h 853234"/>
                <a:gd name="connsiteX22" fmla="*/ 587588 w 1020698"/>
                <a:gd name="connsiteY22" fmla="*/ 103274 h 853234"/>
                <a:gd name="connsiteX23" fmla="*/ 470876 w 1020698"/>
                <a:gd name="connsiteY23" fmla="*/ 69425 h 853234"/>
                <a:gd name="connsiteX24" fmla="*/ 416011 w 1020698"/>
                <a:gd name="connsiteY24" fmla="*/ 45048 h 853234"/>
                <a:gd name="connsiteX25" fmla="*/ 388777 w 1020698"/>
                <a:gd name="connsiteY25" fmla="*/ 30658 h 853234"/>
                <a:gd name="connsiteX26" fmla="*/ 377016 w 1020698"/>
                <a:gd name="connsiteY26" fmla="*/ 23928 h 853234"/>
                <a:gd name="connsiteX27" fmla="*/ 371768 w 1020698"/>
                <a:gd name="connsiteY27" fmla="*/ 15171 h 853234"/>
                <a:gd name="connsiteX28" fmla="*/ 360271 w 1020698"/>
                <a:gd name="connsiteY28" fmla="*/ 79 h 853234"/>
                <a:gd name="connsiteX29" fmla="*/ 138243 w 1020698"/>
                <a:gd name="connsiteY29" fmla="*/ 78580 h 853234"/>
                <a:gd name="connsiteX30" fmla="*/ 14545 w 1020698"/>
                <a:gd name="connsiteY30" fmla="*/ 247764 h 853234"/>
                <a:gd name="connsiteX31" fmla="*/ 56357 w 1020698"/>
                <a:gd name="connsiteY31" fmla="*/ 718275 h 853234"/>
                <a:gd name="connsiteX32" fmla="*/ 65841 w 1020698"/>
                <a:gd name="connsiteY32" fmla="*/ 786372 h 853234"/>
                <a:gd name="connsiteX33" fmla="*/ 98506 w 1020698"/>
                <a:gd name="connsiteY33" fmla="*/ 826994 h 853234"/>
                <a:gd name="connsiteX34" fmla="*/ 205448 w 1020698"/>
                <a:gd name="connsiteY34" fmla="*/ 853205 h 853234"/>
                <a:gd name="connsiteX35" fmla="*/ 216944 w 1020698"/>
                <a:gd name="connsiteY35" fmla="*/ 838113 h 853234"/>
                <a:gd name="connsiteX36" fmla="*/ 154796 w 1020698"/>
                <a:gd name="connsiteY36" fmla="*/ 640580 h 853234"/>
                <a:gd name="connsiteX37" fmla="*/ 102506 w 1020698"/>
                <a:gd name="connsiteY37" fmla="*/ 441625 h 853234"/>
                <a:gd name="connsiteX38" fmla="*/ 99277 w 1020698"/>
                <a:gd name="connsiteY38" fmla="*/ 327090 h 853234"/>
                <a:gd name="connsiteX39" fmla="*/ 87355 w 1020698"/>
                <a:gd name="connsiteY39" fmla="*/ 315169 h 853234"/>
                <a:gd name="connsiteX40" fmla="*/ 75432 w 1020698"/>
                <a:gd name="connsiteY40" fmla="*/ 327090 h 853234"/>
                <a:gd name="connsiteX41" fmla="*/ 97515 w 1020698"/>
                <a:gd name="connsiteY41" fmla="*/ 532059 h 853234"/>
                <a:gd name="connsiteX42" fmla="*/ 158376 w 1020698"/>
                <a:gd name="connsiteY42" fmla="*/ 732137 h 853234"/>
                <a:gd name="connsiteX43" fmla="*/ 193951 w 1020698"/>
                <a:gd name="connsiteY43" fmla="*/ 844452 h 853234"/>
                <a:gd name="connsiteX44" fmla="*/ 205448 w 1020698"/>
                <a:gd name="connsiteY44" fmla="*/ 829361 h 853234"/>
                <a:gd name="connsiteX45" fmla="*/ 116290 w 1020698"/>
                <a:gd name="connsiteY45" fmla="*/ 809910 h 853234"/>
                <a:gd name="connsiteX46" fmla="*/ 89407 w 1020698"/>
                <a:gd name="connsiteY46" fmla="*/ 781421 h 853234"/>
                <a:gd name="connsiteX47" fmla="*/ 80920 w 1020698"/>
                <a:gd name="connsiteY47" fmla="*/ 724758 h 853234"/>
                <a:gd name="connsiteX48" fmla="*/ 36726 w 1020698"/>
                <a:gd name="connsiteY48" fmla="*/ 489021 h 853234"/>
                <a:gd name="connsiteX49" fmla="*/ 31298 w 1020698"/>
                <a:gd name="connsiteY49" fmla="*/ 280561 h 853234"/>
                <a:gd name="connsiteX50" fmla="*/ 132115 w 1020698"/>
                <a:gd name="connsiteY50" fmla="*/ 112106 h 853234"/>
                <a:gd name="connsiteX51" fmla="*/ 360271 w 1020698"/>
                <a:gd name="connsiteY51" fmla="*/ 23923 h 853234"/>
                <a:gd name="connsiteX52" fmla="*/ 348774 w 1020698"/>
                <a:gd name="connsiteY52" fmla="*/ 8832 h 853234"/>
                <a:gd name="connsiteX53" fmla="*/ 356514 w 1020698"/>
                <a:gd name="connsiteY53" fmla="*/ 38412 h 853234"/>
                <a:gd name="connsiteX54" fmla="*/ 384843 w 1020698"/>
                <a:gd name="connsiteY54" fmla="*/ 55693 h 853234"/>
                <a:gd name="connsiteX55" fmla="*/ 447405 w 1020698"/>
                <a:gd name="connsiteY55" fmla="*/ 85484 h 853234"/>
                <a:gd name="connsiteX56" fmla="*/ 581249 w 1020698"/>
                <a:gd name="connsiteY56" fmla="*/ 126266 h 853234"/>
                <a:gd name="connsiteX57" fmla="*/ 572495 w 1020698"/>
                <a:gd name="connsiteY57" fmla="*/ 114770 h 853234"/>
                <a:gd name="connsiteX58" fmla="*/ 572495 w 1020698"/>
                <a:gd name="connsiteY58" fmla="*/ 114782 h 853234"/>
                <a:gd name="connsiteX59" fmla="*/ 581249 w 1020698"/>
                <a:gd name="connsiteY59" fmla="*/ 126277 h 853234"/>
                <a:gd name="connsiteX60" fmla="*/ 594708 w 1020698"/>
                <a:gd name="connsiteY60" fmla="*/ 128773 h 853234"/>
                <a:gd name="connsiteX61" fmla="*/ 601047 w 1020698"/>
                <a:gd name="connsiteY61" fmla="*/ 105781 h 853234"/>
                <a:gd name="connsiteX62" fmla="*/ 587588 w 1020698"/>
                <a:gd name="connsiteY62" fmla="*/ 103274 h 853234"/>
                <a:gd name="connsiteX63" fmla="*/ 596341 w 1020698"/>
                <a:gd name="connsiteY63" fmla="*/ 114770 h 853234"/>
                <a:gd name="connsiteX64" fmla="*/ 601263 w 1020698"/>
                <a:gd name="connsiteY64" fmla="*/ 17363 h 853234"/>
                <a:gd name="connsiteX65" fmla="*/ 589766 w 1020698"/>
                <a:gd name="connsiteY65" fmla="*/ 26116 h 853234"/>
                <a:gd name="connsiteX66" fmla="*/ 672967 w 1020698"/>
                <a:gd name="connsiteY66" fmla="*/ 34637 h 853234"/>
                <a:gd name="connsiteX67" fmla="*/ 745351 w 1020698"/>
                <a:gd name="connsiteY67" fmla="*/ 44310 h 853234"/>
                <a:gd name="connsiteX68" fmla="*/ 858087 w 1020698"/>
                <a:gd name="connsiteY68" fmla="*/ 104592 h 853234"/>
                <a:gd name="connsiteX69" fmla="*/ 940305 w 1020698"/>
                <a:gd name="connsiteY69" fmla="*/ 204527 h 853234"/>
                <a:gd name="connsiteX70" fmla="*/ 962244 w 1020698"/>
                <a:gd name="connsiteY70" fmla="*/ 270715 h 853234"/>
                <a:gd name="connsiteX71" fmla="*/ 976173 w 1020698"/>
                <a:gd name="connsiteY71" fmla="*/ 352152 h 853234"/>
                <a:gd name="connsiteX72" fmla="*/ 985059 w 1020698"/>
                <a:gd name="connsiteY72" fmla="*/ 442902 h 853234"/>
                <a:gd name="connsiteX73" fmla="*/ 997281 w 1020698"/>
                <a:gd name="connsiteY73" fmla="*/ 535630 h 853234"/>
                <a:gd name="connsiteX74" fmla="*/ 1008778 w 1020698"/>
                <a:gd name="connsiteY74" fmla="*/ 520539 h 853234"/>
                <a:gd name="connsiteX75" fmla="*/ 935189 w 1020698"/>
                <a:gd name="connsiteY75" fmla="*/ 580331 h 853234"/>
                <a:gd name="connsiteX76" fmla="*/ 943942 w 1020698"/>
                <a:gd name="connsiteY76" fmla="*/ 568835 h 853234"/>
                <a:gd name="connsiteX77" fmla="*/ 521608 w 1020698"/>
                <a:gd name="connsiteY77" fmla="*/ 642357 h 853234"/>
                <a:gd name="connsiteX78" fmla="*/ 536275 w 1020698"/>
                <a:gd name="connsiteY78" fmla="*/ 650684 h 853234"/>
                <a:gd name="connsiteX79" fmla="*/ 440179 w 1020698"/>
                <a:gd name="connsiteY79" fmla="*/ 262352 h 853234"/>
                <a:gd name="connsiteX80" fmla="*/ 417186 w 1020698"/>
                <a:gd name="connsiteY80" fmla="*/ 268690 h 853234"/>
                <a:gd name="connsiteX81" fmla="*/ 417186 w 1020698"/>
                <a:gd name="connsiteY81" fmla="*/ 268690 h 85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020698" h="853234">
                  <a:moveTo>
                    <a:pt x="417186" y="268690"/>
                  </a:moveTo>
                  <a:cubicBezTo>
                    <a:pt x="439336" y="400356"/>
                    <a:pt x="471477" y="530220"/>
                    <a:pt x="513281" y="657023"/>
                  </a:cubicBezTo>
                  <a:cubicBezTo>
                    <a:pt x="515398" y="663445"/>
                    <a:pt x="521354" y="666705"/>
                    <a:pt x="527947" y="665350"/>
                  </a:cubicBezTo>
                  <a:cubicBezTo>
                    <a:pt x="667942" y="636563"/>
                    <a:pt x="808793" y="612038"/>
                    <a:pt x="950281" y="591827"/>
                  </a:cubicBezTo>
                  <a:cubicBezTo>
                    <a:pt x="955882" y="591027"/>
                    <a:pt x="958406" y="585101"/>
                    <a:pt x="959034" y="580331"/>
                  </a:cubicBezTo>
                  <a:cubicBezTo>
                    <a:pt x="962113" y="556945"/>
                    <a:pt x="987993" y="545735"/>
                    <a:pt x="1008778" y="544383"/>
                  </a:cubicBezTo>
                  <a:cubicBezTo>
                    <a:pt x="1016482" y="543881"/>
                    <a:pt x="1022358" y="537167"/>
                    <a:pt x="1020274" y="529291"/>
                  </a:cubicBezTo>
                  <a:cubicBezTo>
                    <a:pt x="1013027" y="501899"/>
                    <a:pt x="1011665" y="472623"/>
                    <a:pt x="1009051" y="444497"/>
                  </a:cubicBezTo>
                  <a:cubicBezTo>
                    <a:pt x="1006436" y="416349"/>
                    <a:pt x="1004116" y="388171"/>
                    <a:pt x="1000938" y="360079"/>
                  </a:cubicBezTo>
                  <a:cubicBezTo>
                    <a:pt x="994925" y="306923"/>
                    <a:pt x="987185" y="251247"/>
                    <a:pt x="965350" y="201939"/>
                  </a:cubicBezTo>
                  <a:cubicBezTo>
                    <a:pt x="947225" y="161009"/>
                    <a:pt x="917265" y="124977"/>
                    <a:pt x="883956" y="95467"/>
                  </a:cubicBezTo>
                  <a:cubicBezTo>
                    <a:pt x="850030" y="65411"/>
                    <a:pt x="810729" y="40209"/>
                    <a:pt x="767512" y="25917"/>
                  </a:cubicBezTo>
                  <a:cubicBezTo>
                    <a:pt x="741640" y="17361"/>
                    <a:pt x="714726" y="15405"/>
                    <a:pt x="687796" y="12426"/>
                  </a:cubicBezTo>
                  <a:cubicBezTo>
                    <a:pt x="655143" y="8815"/>
                    <a:pt x="622481" y="5281"/>
                    <a:pt x="589766" y="2272"/>
                  </a:cubicBezTo>
                  <a:cubicBezTo>
                    <a:pt x="584988" y="1833"/>
                    <a:pt x="579138" y="6259"/>
                    <a:pt x="578269" y="11025"/>
                  </a:cubicBezTo>
                  <a:cubicBezTo>
                    <a:pt x="572070" y="45059"/>
                    <a:pt x="574851" y="80367"/>
                    <a:pt x="572495" y="114770"/>
                  </a:cubicBezTo>
                  <a:cubicBezTo>
                    <a:pt x="572163" y="119616"/>
                    <a:pt x="576407" y="125325"/>
                    <a:pt x="581248" y="126266"/>
                  </a:cubicBezTo>
                  <a:cubicBezTo>
                    <a:pt x="585729" y="127136"/>
                    <a:pt x="590214" y="127976"/>
                    <a:pt x="594708" y="128773"/>
                  </a:cubicBezTo>
                  <a:cubicBezTo>
                    <a:pt x="609683" y="131426"/>
                    <a:pt x="616175" y="108585"/>
                    <a:pt x="601047" y="105781"/>
                  </a:cubicBezTo>
                  <a:cubicBezTo>
                    <a:pt x="596561" y="104949"/>
                    <a:pt x="592074" y="104117"/>
                    <a:pt x="587588" y="103285"/>
                  </a:cubicBezTo>
                  <a:cubicBezTo>
                    <a:pt x="590505" y="107117"/>
                    <a:pt x="593423" y="110949"/>
                    <a:pt x="596341" y="114782"/>
                  </a:cubicBezTo>
                  <a:lnTo>
                    <a:pt x="596341" y="114770"/>
                  </a:lnTo>
                  <a:cubicBezTo>
                    <a:pt x="596341" y="109858"/>
                    <a:pt x="592666" y="104279"/>
                    <a:pt x="587588" y="103274"/>
                  </a:cubicBezTo>
                  <a:cubicBezTo>
                    <a:pt x="547779" y="95395"/>
                    <a:pt x="508700" y="84142"/>
                    <a:pt x="470876" y="69425"/>
                  </a:cubicBezTo>
                  <a:cubicBezTo>
                    <a:pt x="452215" y="62164"/>
                    <a:pt x="433923" y="53996"/>
                    <a:pt x="416011" y="45048"/>
                  </a:cubicBezTo>
                  <a:cubicBezTo>
                    <a:pt x="406825" y="40460"/>
                    <a:pt x="397744" y="35660"/>
                    <a:pt x="388777" y="30658"/>
                  </a:cubicBezTo>
                  <a:cubicBezTo>
                    <a:pt x="384835" y="28459"/>
                    <a:pt x="380873" y="26273"/>
                    <a:pt x="377016" y="23928"/>
                  </a:cubicBezTo>
                  <a:cubicBezTo>
                    <a:pt x="372786" y="21358"/>
                    <a:pt x="370878" y="20348"/>
                    <a:pt x="371768" y="15171"/>
                  </a:cubicBezTo>
                  <a:cubicBezTo>
                    <a:pt x="372916" y="8487"/>
                    <a:pt x="368695" y="-962"/>
                    <a:pt x="360271" y="79"/>
                  </a:cubicBezTo>
                  <a:cubicBezTo>
                    <a:pt x="281907" y="9762"/>
                    <a:pt x="204343" y="34571"/>
                    <a:pt x="138243" y="78580"/>
                  </a:cubicBezTo>
                  <a:cubicBezTo>
                    <a:pt x="77273" y="119174"/>
                    <a:pt x="34162" y="177028"/>
                    <a:pt x="14545" y="247764"/>
                  </a:cubicBezTo>
                  <a:cubicBezTo>
                    <a:pt x="-29340" y="406013"/>
                    <a:pt x="38371" y="561963"/>
                    <a:pt x="56357" y="718275"/>
                  </a:cubicBezTo>
                  <a:cubicBezTo>
                    <a:pt x="58935" y="740679"/>
                    <a:pt x="58082" y="764945"/>
                    <a:pt x="65841" y="786372"/>
                  </a:cubicBezTo>
                  <a:cubicBezTo>
                    <a:pt x="72002" y="803387"/>
                    <a:pt x="83496" y="817040"/>
                    <a:pt x="98506" y="826994"/>
                  </a:cubicBezTo>
                  <a:cubicBezTo>
                    <a:pt x="129572" y="847594"/>
                    <a:pt x="169411" y="850294"/>
                    <a:pt x="205448" y="853205"/>
                  </a:cubicBezTo>
                  <a:cubicBezTo>
                    <a:pt x="212935" y="853809"/>
                    <a:pt x="219310" y="845065"/>
                    <a:pt x="216944" y="838113"/>
                  </a:cubicBezTo>
                  <a:cubicBezTo>
                    <a:pt x="194718" y="772801"/>
                    <a:pt x="175334" y="706439"/>
                    <a:pt x="154796" y="640580"/>
                  </a:cubicBezTo>
                  <a:cubicBezTo>
                    <a:pt x="134395" y="575160"/>
                    <a:pt x="112883" y="509561"/>
                    <a:pt x="102506" y="441625"/>
                  </a:cubicBezTo>
                  <a:cubicBezTo>
                    <a:pt x="96721" y="403752"/>
                    <a:pt x="95212" y="365216"/>
                    <a:pt x="99277" y="327090"/>
                  </a:cubicBezTo>
                  <a:cubicBezTo>
                    <a:pt x="99966" y="320634"/>
                    <a:pt x="93304" y="315231"/>
                    <a:pt x="87355" y="315169"/>
                  </a:cubicBezTo>
                  <a:cubicBezTo>
                    <a:pt x="80344" y="315096"/>
                    <a:pt x="76112" y="320715"/>
                    <a:pt x="75432" y="327090"/>
                  </a:cubicBezTo>
                  <a:cubicBezTo>
                    <a:pt x="68068" y="396150"/>
                    <a:pt x="79862" y="465397"/>
                    <a:pt x="97515" y="532059"/>
                  </a:cubicBezTo>
                  <a:cubicBezTo>
                    <a:pt x="115349" y="599404"/>
                    <a:pt x="137642" y="665646"/>
                    <a:pt x="158376" y="732137"/>
                  </a:cubicBezTo>
                  <a:cubicBezTo>
                    <a:pt x="170064" y="769618"/>
                    <a:pt x="181301" y="807281"/>
                    <a:pt x="193951" y="844452"/>
                  </a:cubicBezTo>
                  <a:lnTo>
                    <a:pt x="205448" y="829361"/>
                  </a:lnTo>
                  <a:cubicBezTo>
                    <a:pt x="175554" y="826946"/>
                    <a:pt x="143026" y="824947"/>
                    <a:pt x="116290" y="809910"/>
                  </a:cubicBezTo>
                  <a:cubicBezTo>
                    <a:pt x="104568" y="803318"/>
                    <a:pt x="94665" y="793996"/>
                    <a:pt x="89407" y="781421"/>
                  </a:cubicBezTo>
                  <a:cubicBezTo>
                    <a:pt x="82068" y="763867"/>
                    <a:pt x="82894" y="743375"/>
                    <a:pt x="80920" y="724758"/>
                  </a:cubicBezTo>
                  <a:cubicBezTo>
                    <a:pt x="72471" y="645072"/>
                    <a:pt x="51115" y="567679"/>
                    <a:pt x="36726" y="489021"/>
                  </a:cubicBezTo>
                  <a:cubicBezTo>
                    <a:pt x="24196" y="420523"/>
                    <a:pt x="17745" y="349448"/>
                    <a:pt x="31298" y="280561"/>
                  </a:cubicBezTo>
                  <a:cubicBezTo>
                    <a:pt x="44501" y="213448"/>
                    <a:pt x="77501" y="154146"/>
                    <a:pt x="132115" y="112106"/>
                  </a:cubicBezTo>
                  <a:cubicBezTo>
                    <a:pt x="197118" y="62067"/>
                    <a:pt x="279528" y="33900"/>
                    <a:pt x="360271" y="23923"/>
                  </a:cubicBezTo>
                  <a:lnTo>
                    <a:pt x="348774" y="8832"/>
                  </a:lnTo>
                  <a:cubicBezTo>
                    <a:pt x="346845" y="20059"/>
                    <a:pt x="347648" y="30307"/>
                    <a:pt x="356514" y="38412"/>
                  </a:cubicBezTo>
                  <a:cubicBezTo>
                    <a:pt x="364532" y="45742"/>
                    <a:pt x="375367" y="50573"/>
                    <a:pt x="384843" y="55693"/>
                  </a:cubicBezTo>
                  <a:cubicBezTo>
                    <a:pt x="405182" y="66683"/>
                    <a:pt x="426088" y="76547"/>
                    <a:pt x="447405" y="85484"/>
                  </a:cubicBezTo>
                  <a:cubicBezTo>
                    <a:pt x="490536" y="103565"/>
                    <a:pt x="535374" y="117186"/>
                    <a:pt x="581249" y="126266"/>
                  </a:cubicBezTo>
                  <a:lnTo>
                    <a:pt x="572495" y="114770"/>
                  </a:lnTo>
                  <a:lnTo>
                    <a:pt x="572495" y="114782"/>
                  </a:lnTo>
                  <a:cubicBezTo>
                    <a:pt x="572495" y="119640"/>
                    <a:pt x="576167" y="125336"/>
                    <a:pt x="581249" y="126277"/>
                  </a:cubicBezTo>
                  <a:cubicBezTo>
                    <a:pt x="585735" y="127110"/>
                    <a:pt x="590222" y="127941"/>
                    <a:pt x="594708" y="128773"/>
                  </a:cubicBezTo>
                  <a:lnTo>
                    <a:pt x="601047" y="105781"/>
                  </a:lnTo>
                  <a:cubicBezTo>
                    <a:pt x="596553" y="104985"/>
                    <a:pt x="592068" y="104144"/>
                    <a:pt x="587588" y="103274"/>
                  </a:cubicBezTo>
                  <a:cubicBezTo>
                    <a:pt x="590505" y="107106"/>
                    <a:pt x="593423" y="110938"/>
                    <a:pt x="596341" y="114770"/>
                  </a:cubicBezTo>
                  <a:cubicBezTo>
                    <a:pt x="598541" y="82638"/>
                    <a:pt x="595477" y="49127"/>
                    <a:pt x="601263" y="17363"/>
                  </a:cubicBezTo>
                  <a:lnTo>
                    <a:pt x="589766" y="26116"/>
                  </a:lnTo>
                  <a:cubicBezTo>
                    <a:pt x="617529" y="28670"/>
                    <a:pt x="645254" y="31599"/>
                    <a:pt x="672967" y="34637"/>
                  </a:cubicBezTo>
                  <a:cubicBezTo>
                    <a:pt x="697026" y="37273"/>
                    <a:pt x="721808" y="38435"/>
                    <a:pt x="745351" y="44310"/>
                  </a:cubicBezTo>
                  <a:cubicBezTo>
                    <a:pt x="786882" y="54674"/>
                    <a:pt x="825373" y="77389"/>
                    <a:pt x="858087" y="104592"/>
                  </a:cubicBezTo>
                  <a:cubicBezTo>
                    <a:pt x="891336" y="132240"/>
                    <a:pt x="920879" y="165664"/>
                    <a:pt x="940305" y="204527"/>
                  </a:cubicBezTo>
                  <a:cubicBezTo>
                    <a:pt x="950714" y="225349"/>
                    <a:pt x="956910" y="248141"/>
                    <a:pt x="962244" y="270715"/>
                  </a:cubicBezTo>
                  <a:cubicBezTo>
                    <a:pt x="968582" y="297535"/>
                    <a:pt x="972909" y="324799"/>
                    <a:pt x="976173" y="352152"/>
                  </a:cubicBezTo>
                  <a:cubicBezTo>
                    <a:pt x="979775" y="382336"/>
                    <a:pt x="982258" y="412637"/>
                    <a:pt x="985059" y="442902"/>
                  </a:cubicBezTo>
                  <a:cubicBezTo>
                    <a:pt x="987900" y="473610"/>
                    <a:pt x="989370" y="505729"/>
                    <a:pt x="997281" y="535630"/>
                  </a:cubicBezTo>
                  <a:lnTo>
                    <a:pt x="1008778" y="520539"/>
                  </a:lnTo>
                  <a:cubicBezTo>
                    <a:pt x="973258" y="522850"/>
                    <a:pt x="940117" y="542894"/>
                    <a:pt x="935189" y="580331"/>
                  </a:cubicBezTo>
                  <a:lnTo>
                    <a:pt x="943942" y="568835"/>
                  </a:lnTo>
                  <a:cubicBezTo>
                    <a:pt x="802454" y="589046"/>
                    <a:pt x="661603" y="613571"/>
                    <a:pt x="521608" y="642357"/>
                  </a:cubicBezTo>
                  <a:lnTo>
                    <a:pt x="536275" y="650684"/>
                  </a:lnTo>
                  <a:cubicBezTo>
                    <a:pt x="494470" y="523882"/>
                    <a:pt x="462329" y="394017"/>
                    <a:pt x="440179" y="262352"/>
                  </a:cubicBezTo>
                  <a:cubicBezTo>
                    <a:pt x="437639" y="247253"/>
                    <a:pt x="414657" y="253657"/>
                    <a:pt x="417186" y="268690"/>
                  </a:cubicBezTo>
                  <a:lnTo>
                    <a:pt x="417186" y="2686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8CBD3352-C2A6-54A0-F2D4-D8A9F19BA702}"/>
                </a:ext>
              </a:extLst>
            </p:cNvPr>
            <p:cNvSpPr/>
            <p:nvPr/>
          </p:nvSpPr>
          <p:spPr>
            <a:xfrm>
              <a:off x="8578512" y="3756388"/>
              <a:ext cx="1027483" cy="860076"/>
            </a:xfrm>
            <a:custGeom>
              <a:avLst/>
              <a:gdLst>
                <a:gd name="connsiteX0" fmla="*/ 209521 w 1027483"/>
                <a:gd name="connsiteY0" fmla="*/ 860076 h 860076"/>
                <a:gd name="connsiteX1" fmla="*/ 208527 w 1027483"/>
                <a:gd name="connsiteY1" fmla="*/ 860036 h 860076"/>
                <a:gd name="connsiteX2" fmla="*/ 205619 w 1027483"/>
                <a:gd name="connsiteY2" fmla="*/ 859802 h 860076"/>
                <a:gd name="connsiteX3" fmla="*/ 99965 w 1027483"/>
                <a:gd name="connsiteY3" fmla="*/ 833274 h 860076"/>
                <a:gd name="connsiteX4" fmla="*/ 65969 w 1027483"/>
                <a:gd name="connsiteY4" fmla="*/ 790954 h 860076"/>
                <a:gd name="connsiteX5" fmla="*/ 57950 w 1027483"/>
                <a:gd name="connsiteY5" fmla="*/ 741622 h 860076"/>
                <a:gd name="connsiteX6" fmla="*/ 56304 w 1027483"/>
                <a:gd name="connsiteY6" fmla="*/ 722079 h 860076"/>
                <a:gd name="connsiteX7" fmla="*/ 30337 w 1027483"/>
                <a:gd name="connsiteY7" fmla="*/ 578175 h 860076"/>
                <a:gd name="connsiteX8" fmla="*/ 14595 w 1027483"/>
                <a:gd name="connsiteY8" fmla="*/ 250264 h 860076"/>
                <a:gd name="connsiteX9" fmla="*/ 139697 w 1027483"/>
                <a:gd name="connsiteY9" fmla="*/ 79142 h 860076"/>
                <a:gd name="connsiteX10" fmla="*/ 363204 w 1027483"/>
                <a:gd name="connsiteY10" fmla="*/ 93 h 860076"/>
                <a:gd name="connsiteX11" fmla="*/ 374039 w 1027483"/>
                <a:gd name="connsiteY11" fmla="*/ 3978 h 860076"/>
                <a:gd name="connsiteX12" fmla="*/ 378500 w 1027483"/>
                <a:gd name="connsiteY12" fmla="*/ 19167 h 860076"/>
                <a:gd name="connsiteX13" fmla="*/ 381822 w 1027483"/>
                <a:gd name="connsiteY13" fmla="*/ 24217 h 860076"/>
                <a:gd name="connsiteX14" fmla="*/ 392843 w 1027483"/>
                <a:gd name="connsiteY14" fmla="*/ 30546 h 860076"/>
                <a:gd name="connsiteX15" fmla="*/ 393801 w 1027483"/>
                <a:gd name="connsiteY15" fmla="*/ 31082 h 860076"/>
                <a:gd name="connsiteX16" fmla="*/ 420898 w 1027483"/>
                <a:gd name="connsiteY16" fmla="*/ 45400 h 860076"/>
                <a:gd name="connsiteX17" fmla="*/ 475474 w 1027483"/>
                <a:gd name="connsiteY17" fmla="*/ 69645 h 860076"/>
                <a:gd name="connsiteX18" fmla="*/ 573274 w 1027483"/>
                <a:gd name="connsiteY18" fmla="*/ 99447 h 860076"/>
                <a:gd name="connsiteX19" fmla="*/ 573631 w 1027483"/>
                <a:gd name="connsiteY19" fmla="*/ 80327 h 860076"/>
                <a:gd name="connsiteX20" fmla="*/ 578249 w 1027483"/>
                <a:gd name="connsiteY20" fmla="*/ 13823 h 860076"/>
                <a:gd name="connsiteX21" fmla="*/ 593431 w 1027483"/>
                <a:gd name="connsiteY21" fmla="*/ 2270 h 860076"/>
                <a:gd name="connsiteX22" fmla="*/ 691527 w 1027483"/>
                <a:gd name="connsiteY22" fmla="*/ 12436 h 860076"/>
                <a:gd name="connsiteX23" fmla="*/ 702129 w 1027483"/>
                <a:gd name="connsiteY23" fmla="*/ 13575 h 860076"/>
                <a:gd name="connsiteX24" fmla="*/ 771942 w 1027483"/>
                <a:gd name="connsiteY24" fmla="*/ 26079 h 860076"/>
                <a:gd name="connsiteX25" fmla="*/ 889583 w 1027483"/>
                <a:gd name="connsiteY25" fmla="*/ 96320 h 860076"/>
                <a:gd name="connsiteX26" fmla="*/ 971840 w 1027483"/>
                <a:gd name="connsiteY26" fmla="*/ 203972 h 860076"/>
                <a:gd name="connsiteX27" fmla="*/ 1007699 w 1027483"/>
                <a:gd name="connsiteY27" fmla="*/ 363105 h 860076"/>
                <a:gd name="connsiteX28" fmla="*/ 1013839 w 1027483"/>
                <a:gd name="connsiteY28" fmla="*/ 425852 h 860076"/>
                <a:gd name="connsiteX29" fmla="*/ 1015820 w 1027483"/>
                <a:gd name="connsiteY29" fmla="*/ 447598 h 860076"/>
                <a:gd name="connsiteX30" fmla="*/ 1017171 w 1027483"/>
                <a:gd name="connsiteY30" fmla="*/ 463116 h 860076"/>
                <a:gd name="connsiteX31" fmla="*/ 1026943 w 1027483"/>
                <a:gd name="connsiteY31" fmla="*/ 531830 h 860076"/>
                <a:gd name="connsiteX32" fmla="*/ 1024685 w 1027483"/>
                <a:gd name="connsiteY32" fmla="*/ 544561 h 860076"/>
                <a:gd name="connsiteX33" fmla="*/ 1012354 w 1027483"/>
                <a:gd name="connsiteY33" fmla="*/ 551225 h 860076"/>
                <a:gd name="connsiteX34" fmla="*/ 965789 w 1027483"/>
                <a:gd name="connsiteY34" fmla="*/ 584196 h 860076"/>
                <a:gd name="connsiteX35" fmla="*/ 954121 w 1027483"/>
                <a:gd name="connsiteY35" fmla="*/ 598642 h 860076"/>
                <a:gd name="connsiteX36" fmla="*/ 531992 w 1027483"/>
                <a:gd name="connsiteY36" fmla="*/ 672131 h 860076"/>
                <a:gd name="connsiteX37" fmla="*/ 513377 w 1027483"/>
                <a:gd name="connsiteY37" fmla="*/ 661509 h 860076"/>
                <a:gd name="connsiteX38" fmla="*/ 417157 w 1027483"/>
                <a:gd name="connsiteY38" fmla="*/ 272679 h 860076"/>
                <a:gd name="connsiteX39" fmla="*/ 417157 w 1027483"/>
                <a:gd name="connsiteY39" fmla="*/ 272679 h 860076"/>
                <a:gd name="connsiteX40" fmla="*/ 430961 w 1027483"/>
                <a:gd name="connsiteY40" fmla="*/ 253947 h 860076"/>
                <a:gd name="connsiteX41" fmla="*/ 446915 w 1027483"/>
                <a:gd name="connsiteY41" fmla="*/ 265198 h 860076"/>
                <a:gd name="connsiteX42" fmla="*/ 538472 w 1027483"/>
                <a:gd name="connsiteY42" fmla="*/ 639515 h 860076"/>
                <a:gd name="connsiteX43" fmla="*/ 938211 w 1027483"/>
                <a:gd name="connsiteY43" fmla="*/ 570091 h 860076"/>
                <a:gd name="connsiteX44" fmla="*/ 993562 w 1027483"/>
                <a:gd name="connsiteY44" fmla="*/ 523277 h 860076"/>
                <a:gd name="connsiteX45" fmla="*/ 986471 w 1027483"/>
                <a:gd name="connsiteY45" fmla="*/ 463658 h 860076"/>
                <a:gd name="connsiteX46" fmla="*/ 984998 w 1027483"/>
                <a:gd name="connsiteY46" fmla="*/ 446634 h 860076"/>
                <a:gd name="connsiteX47" fmla="*/ 983174 w 1027483"/>
                <a:gd name="connsiteY47" fmla="*/ 426595 h 860076"/>
                <a:gd name="connsiteX48" fmla="*/ 976122 w 1027483"/>
                <a:gd name="connsiteY48" fmla="*/ 355979 h 860076"/>
                <a:gd name="connsiteX49" fmla="*/ 962261 w 1027483"/>
                <a:gd name="connsiteY49" fmla="*/ 274922 h 860076"/>
                <a:gd name="connsiteX50" fmla="*/ 940591 w 1027483"/>
                <a:gd name="connsiteY50" fmla="*/ 209477 h 860076"/>
                <a:gd name="connsiteX51" fmla="*/ 859248 w 1027483"/>
                <a:gd name="connsiteY51" fmla="*/ 110645 h 860076"/>
                <a:gd name="connsiteX52" fmla="*/ 747874 w 1027483"/>
                <a:gd name="connsiteY52" fmla="*/ 51053 h 860076"/>
                <a:gd name="connsiteX53" fmla="*/ 693616 w 1027483"/>
                <a:gd name="connsiteY53" fmla="*/ 43217 h 860076"/>
                <a:gd name="connsiteX54" fmla="*/ 675948 w 1027483"/>
                <a:gd name="connsiteY54" fmla="*/ 41462 h 860076"/>
                <a:gd name="connsiteX55" fmla="*/ 606125 w 1027483"/>
                <a:gd name="connsiteY55" fmla="*/ 34203 h 860076"/>
                <a:gd name="connsiteX56" fmla="*/ 604120 w 1027483"/>
                <a:gd name="connsiteY56" fmla="*/ 81840 h 860076"/>
                <a:gd name="connsiteX57" fmla="*/ 603747 w 1027483"/>
                <a:gd name="connsiteY57" fmla="*/ 105589 h 860076"/>
                <a:gd name="connsiteX58" fmla="*/ 608707 w 1027483"/>
                <a:gd name="connsiteY58" fmla="*/ 106480 h 860076"/>
                <a:gd name="connsiteX59" fmla="*/ 608586 w 1027483"/>
                <a:gd name="connsiteY59" fmla="*/ 106915 h 860076"/>
                <a:gd name="connsiteX60" fmla="*/ 616181 w 1027483"/>
                <a:gd name="connsiteY60" fmla="*/ 122104 h 860076"/>
                <a:gd name="connsiteX61" fmla="*/ 600616 w 1027483"/>
                <a:gd name="connsiteY61" fmla="*/ 135827 h 860076"/>
                <a:gd name="connsiteX62" fmla="*/ 600532 w 1027483"/>
                <a:gd name="connsiteY62" fmla="*/ 136135 h 860076"/>
                <a:gd name="connsiteX63" fmla="*/ 597443 w 1027483"/>
                <a:gd name="connsiteY63" fmla="*/ 135566 h 860076"/>
                <a:gd name="connsiteX64" fmla="*/ 592729 w 1027483"/>
                <a:gd name="connsiteY64" fmla="*/ 134715 h 860076"/>
                <a:gd name="connsiteX65" fmla="*/ 592800 w 1027483"/>
                <a:gd name="connsiteY65" fmla="*/ 134802 h 860076"/>
                <a:gd name="connsiteX66" fmla="*/ 583972 w 1027483"/>
                <a:gd name="connsiteY66" fmla="*/ 133061 h 860076"/>
                <a:gd name="connsiteX67" fmla="*/ 583400 w 1027483"/>
                <a:gd name="connsiteY67" fmla="*/ 132940 h 860076"/>
                <a:gd name="connsiteX68" fmla="*/ 449433 w 1027483"/>
                <a:gd name="connsiteY68" fmla="*/ 92060 h 860076"/>
                <a:gd name="connsiteX69" fmla="*/ 386566 w 1027483"/>
                <a:gd name="connsiteY69" fmla="*/ 62124 h 860076"/>
                <a:gd name="connsiteX70" fmla="*/ 380807 w 1027483"/>
                <a:gd name="connsiteY70" fmla="*/ 59096 h 860076"/>
                <a:gd name="connsiteX71" fmla="*/ 357553 w 1027483"/>
                <a:gd name="connsiteY71" fmla="*/ 44362 h 860076"/>
                <a:gd name="connsiteX72" fmla="*/ 349646 w 1027483"/>
                <a:gd name="connsiteY72" fmla="*/ 32716 h 860076"/>
                <a:gd name="connsiteX73" fmla="*/ 137560 w 1027483"/>
                <a:gd name="connsiteY73" fmla="*/ 118240 h 860076"/>
                <a:gd name="connsiteX74" fmla="*/ 38015 w 1027483"/>
                <a:gd name="connsiteY74" fmla="*/ 284640 h 860076"/>
                <a:gd name="connsiteX75" fmla="*/ 43453 w 1027483"/>
                <a:gd name="connsiteY75" fmla="*/ 491820 h 860076"/>
                <a:gd name="connsiteX76" fmla="*/ 60286 w 1027483"/>
                <a:gd name="connsiteY76" fmla="*/ 574163 h 860076"/>
                <a:gd name="connsiteX77" fmla="*/ 87685 w 1027483"/>
                <a:gd name="connsiteY77" fmla="*/ 727812 h 860076"/>
                <a:gd name="connsiteX78" fmla="*/ 88857 w 1027483"/>
                <a:gd name="connsiteY78" fmla="*/ 742713 h 860076"/>
                <a:gd name="connsiteX79" fmla="*/ 95926 w 1027483"/>
                <a:gd name="connsiteY79" fmla="*/ 783520 h 860076"/>
                <a:gd name="connsiteX80" fmla="*/ 121325 w 1027483"/>
                <a:gd name="connsiteY80" fmla="*/ 810342 h 860076"/>
                <a:gd name="connsiteX81" fmla="*/ 186905 w 1027483"/>
                <a:gd name="connsiteY81" fmla="*/ 827480 h 860076"/>
                <a:gd name="connsiteX82" fmla="*/ 166948 w 1027483"/>
                <a:gd name="connsiteY82" fmla="*/ 763997 h 860076"/>
                <a:gd name="connsiteX83" fmla="*/ 158457 w 1027483"/>
                <a:gd name="connsiteY83" fmla="*/ 736572 h 860076"/>
                <a:gd name="connsiteX84" fmla="*/ 142456 w 1027483"/>
                <a:gd name="connsiteY84" fmla="*/ 685940 h 860076"/>
                <a:gd name="connsiteX85" fmla="*/ 97554 w 1027483"/>
                <a:gd name="connsiteY85" fmla="*/ 536357 h 860076"/>
                <a:gd name="connsiteX86" fmla="*/ 75376 w 1027483"/>
                <a:gd name="connsiteY86" fmla="*/ 330148 h 860076"/>
                <a:gd name="connsiteX87" fmla="*/ 90580 w 1027483"/>
                <a:gd name="connsiteY87" fmla="*/ 315160 h 860076"/>
                <a:gd name="connsiteX88" fmla="*/ 90745 w 1027483"/>
                <a:gd name="connsiteY88" fmla="*/ 315160 h 860076"/>
                <a:gd name="connsiteX89" fmla="*/ 102557 w 1027483"/>
                <a:gd name="connsiteY89" fmla="*/ 320725 h 860076"/>
                <a:gd name="connsiteX90" fmla="*/ 106039 w 1027483"/>
                <a:gd name="connsiteY90" fmla="*/ 330871 h 860076"/>
                <a:gd name="connsiteX91" fmla="*/ 109249 w 1027483"/>
                <a:gd name="connsiteY91" fmla="*/ 444524 h 860076"/>
                <a:gd name="connsiteX92" fmla="*/ 156411 w 1027483"/>
                <a:gd name="connsiteY92" fmla="*/ 626944 h 860076"/>
                <a:gd name="connsiteX93" fmla="*/ 161424 w 1027483"/>
                <a:gd name="connsiteY93" fmla="*/ 642977 h 860076"/>
                <a:gd name="connsiteX94" fmla="*/ 179235 w 1027483"/>
                <a:gd name="connsiteY94" fmla="*/ 700808 h 860076"/>
                <a:gd name="connsiteX95" fmla="*/ 223545 w 1027483"/>
                <a:gd name="connsiteY95" fmla="*/ 840426 h 860076"/>
                <a:gd name="connsiteX96" fmla="*/ 220804 w 1027483"/>
                <a:gd name="connsiteY96" fmla="*/ 854209 h 860076"/>
                <a:gd name="connsiteX97" fmla="*/ 209521 w 1027483"/>
                <a:gd name="connsiteY97" fmla="*/ 860076 h 860076"/>
                <a:gd name="connsiteX98" fmla="*/ 198221 w 1027483"/>
                <a:gd name="connsiteY98" fmla="*/ 852321 h 860076"/>
                <a:gd name="connsiteX99" fmla="*/ 206168 w 1027483"/>
                <a:gd name="connsiteY99" fmla="*/ 852971 h 860076"/>
                <a:gd name="connsiteX100" fmla="*/ 209078 w 1027483"/>
                <a:gd name="connsiteY100" fmla="*/ 853205 h 860076"/>
                <a:gd name="connsiteX101" fmla="*/ 215392 w 1027483"/>
                <a:gd name="connsiteY101" fmla="*/ 849997 h 860076"/>
                <a:gd name="connsiteX102" fmla="*/ 217051 w 1027483"/>
                <a:gd name="connsiteY102" fmla="*/ 842637 h 860076"/>
                <a:gd name="connsiteX103" fmla="*/ 213535 w 1027483"/>
                <a:gd name="connsiteY103" fmla="*/ 832222 h 860076"/>
                <a:gd name="connsiteX104" fmla="*/ 198221 w 1027483"/>
                <a:gd name="connsiteY104" fmla="*/ 852321 h 860076"/>
                <a:gd name="connsiteX105" fmla="*/ 349221 w 1027483"/>
                <a:gd name="connsiteY105" fmla="*/ 8921 h 860076"/>
                <a:gd name="connsiteX106" fmla="*/ 143498 w 1027483"/>
                <a:gd name="connsiteY106" fmla="*/ 84848 h 860076"/>
                <a:gd name="connsiteX107" fmla="*/ 21205 w 1027483"/>
                <a:gd name="connsiteY107" fmla="*/ 252099 h 860076"/>
                <a:gd name="connsiteX108" fmla="*/ 37045 w 1027483"/>
                <a:gd name="connsiteY108" fmla="*/ 576749 h 860076"/>
                <a:gd name="connsiteX109" fmla="*/ 63119 w 1027483"/>
                <a:gd name="connsiteY109" fmla="*/ 721296 h 860076"/>
                <a:gd name="connsiteX110" fmla="*/ 64792 w 1027483"/>
                <a:gd name="connsiteY110" fmla="*/ 741146 h 860076"/>
                <a:gd name="connsiteX111" fmla="*/ 72419 w 1027483"/>
                <a:gd name="connsiteY111" fmla="*/ 788623 h 860076"/>
                <a:gd name="connsiteX112" fmla="*/ 103756 w 1027483"/>
                <a:gd name="connsiteY112" fmla="*/ 827554 h 860076"/>
                <a:gd name="connsiteX113" fmla="*/ 195110 w 1027483"/>
                <a:gd name="connsiteY113" fmla="*/ 852060 h 860076"/>
                <a:gd name="connsiteX114" fmla="*/ 194058 w 1027483"/>
                <a:gd name="connsiteY114" fmla="*/ 848972 h 860076"/>
                <a:gd name="connsiteX115" fmla="*/ 189239 w 1027483"/>
                <a:gd name="connsiteY115" fmla="*/ 834593 h 860076"/>
                <a:gd name="connsiteX116" fmla="*/ 117963 w 1027483"/>
                <a:gd name="connsiteY116" fmla="*/ 816316 h 860076"/>
                <a:gd name="connsiteX117" fmla="*/ 89598 w 1027483"/>
                <a:gd name="connsiteY117" fmla="*/ 786165 h 860076"/>
                <a:gd name="connsiteX118" fmla="*/ 82013 w 1027483"/>
                <a:gd name="connsiteY118" fmla="*/ 743162 h 860076"/>
                <a:gd name="connsiteX119" fmla="*/ 80863 w 1027483"/>
                <a:gd name="connsiteY119" fmla="*/ 728535 h 860076"/>
                <a:gd name="connsiteX120" fmla="*/ 53580 w 1027483"/>
                <a:gd name="connsiteY120" fmla="*/ 575610 h 860076"/>
                <a:gd name="connsiteX121" fmla="*/ 36705 w 1027483"/>
                <a:gd name="connsiteY121" fmla="*/ 493053 h 860076"/>
                <a:gd name="connsiteX122" fmla="*/ 31285 w 1027483"/>
                <a:gd name="connsiteY122" fmla="*/ 283314 h 860076"/>
                <a:gd name="connsiteX123" fmla="*/ 133378 w 1027483"/>
                <a:gd name="connsiteY123" fmla="*/ 112802 h 860076"/>
                <a:gd name="connsiteX124" fmla="*/ 348076 w 1027483"/>
                <a:gd name="connsiteY124" fmla="*/ 26012 h 860076"/>
                <a:gd name="connsiteX125" fmla="*/ 348749 w 1027483"/>
                <a:gd name="connsiteY125" fmla="*/ 11666 h 860076"/>
                <a:gd name="connsiteX126" fmla="*/ 349221 w 1027483"/>
                <a:gd name="connsiteY126" fmla="*/ 8921 h 860076"/>
                <a:gd name="connsiteX127" fmla="*/ 196679 w 1027483"/>
                <a:gd name="connsiteY127" fmla="*/ 835236 h 860076"/>
                <a:gd name="connsiteX128" fmla="*/ 198487 w 1027483"/>
                <a:gd name="connsiteY128" fmla="*/ 840654 h 860076"/>
                <a:gd name="connsiteX129" fmla="*/ 202268 w 1027483"/>
                <a:gd name="connsiteY129" fmla="*/ 835692 h 860076"/>
                <a:gd name="connsiteX130" fmla="*/ 196679 w 1027483"/>
                <a:gd name="connsiteY130" fmla="*/ 835236 h 860076"/>
                <a:gd name="connsiteX131" fmla="*/ 194343 w 1027483"/>
                <a:gd name="connsiteY131" fmla="*/ 828157 h 860076"/>
                <a:gd name="connsiteX132" fmla="*/ 205046 w 1027483"/>
                <a:gd name="connsiteY132" fmla="*/ 829034 h 860076"/>
                <a:gd name="connsiteX133" fmla="*/ 212674 w 1027483"/>
                <a:gd name="connsiteY133" fmla="*/ 829650 h 860076"/>
                <a:gd name="connsiteX134" fmla="*/ 172676 w 1027483"/>
                <a:gd name="connsiteY134" fmla="*/ 702817 h 860076"/>
                <a:gd name="connsiteX135" fmla="*/ 154877 w 1027483"/>
                <a:gd name="connsiteY135" fmla="*/ 645013 h 860076"/>
                <a:gd name="connsiteX136" fmla="*/ 149866 w 1027483"/>
                <a:gd name="connsiteY136" fmla="*/ 628993 h 860076"/>
                <a:gd name="connsiteX137" fmla="*/ 102470 w 1027483"/>
                <a:gd name="connsiteY137" fmla="*/ 445555 h 860076"/>
                <a:gd name="connsiteX138" fmla="*/ 99221 w 1027483"/>
                <a:gd name="connsiteY138" fmla="*/ 330148 h 860076"/>
                <a:gd name="connsiteX139" fmla="*/ 97433 w 1027483"/>
                <a:gd name="connsiteY139" fmla="*/ 325286 h 860076"/>
                <a:gd name="connsiteX140" fmla="*/ 90673 w 1027483"/>
                <a:gd name="connsiteY140" fmla="*/ 322018 h 860076"/>
                <a:gd name="connsiteX141" fmla="*/ 90573 w 1027483"/>
                <a:gd name="connsiteY141" fmla="*/ 322018 h 860076"/>
                <a:gd name="connsiteX142" fmla="*/ 82194 w 1027483"/>
                <a:gd name="connsiteY142" fmla="*/ 330872 h 860076"/>
                <a:gd name="connsiteX143" fmla="*/ 104184 w 1027483"/>
                <a:gd name="connsiteY143" fmla="*/ 534603 h 860076"/>
                <a:gd name="connsiteX144" fmla="*/ 148992 w 1027483"/>
                <a:gd name="connsiteY144" fmla="*/ 683865 h 860076"/>
                <a:gd name="connsiteX145" fmla="*/ 165004 w 1027483"/>
                <a:gd name="connsiteY145" fmla="*/ 734536 h 860076"/>
                <a:gd name="connsiteX146" fmla="*/ 173500 w 1027483"/>
                <a:gd name="connsiteY146" fmla="*/ 761975 h 860076"/>
                <a:gd name="connsiteX147" fmla="*/ 194343 w 1027483"/>
                <a:gd name="connsiteY147" fmla="*/ 828157 h 860076"/>
                <a:gd name="connsiteX148" fmla="*/ 423922 w 1027483"/>
                <a:gd name="connsiteY148" fmla="*/ 271540 h 860076"/>
                <a:gd name="connsiteX149" fmla="*/ 519891 w 1027483"/>
                <a:gd name="connsiteY149" fmla="*/ 659366 h 860076"/>
                <a:gd name="connsiteX150" fmla="*/ 530610 w 1027483"/>
                <a:gd name="connsiteY150" fmla="*/ 665407 h 860076"/>
                <a:gd name="connsiteX151" fmla="*/ 933647 w 1027483"/>
                <a:gd name="connsiteY151" fmla="*/ 594663 h 860076"/>
                <a:gd name="connsiteX152" fmla="*/ 935144 w 1027483"/>
                <a:gd name="connsiteY152" fmla="*/ 583298 h 860076"/>
                <a:gd name="connsiteX153" fmla="*/ 936194 w 1027483"/>
                <a:gd name="connsiteY153" fmla="*/ 577311 h 860076"/>
                <a:gd name="connsiteX154" fmla="*/ 540605 w 1027483"/>
                <a:gd name="connsiteY154" fmla="*/ 646078 h 860076"/>
                <a:gd name="connsiteX155" fmla="*/ 542885 w 1027483"/>
                <a:gd name="connsiteY155" fmla="*/ 653030 h 860076"/>
                <a:gd name="connsiteX156" fmla="*/ 545672 w 1027483"/>
                <a:gd name="connsiteY156" fmla="*/ 661482 h 860076"/>
                <a:gd name="connsiteX157" fmla="*/ 515333 w 1027483"/>
                <a:gd name="connsiteY157" fmla="*/ 644257 h 860076"/>
                <a:gd name="connsiteX158" fmla="*/ 524271 w 1027483"/>
                <a:gd name="connsiteY158" fmla="*/ 642422 h 860076"/>
                <a:gd name="connsiteX159" fmla="*/ 531709 w 1027483"/>
                <a:gd name="connsiteY159" fmla="*/ 640895 h 860076"/>
                <a:gd name="connsiteX160" fmla="*/ 440150 w 1027483"/>
                <a:gd name="connsiteY160" fmla="*/ 266337 h 860076"/>
                <a:gd name="connsiteX161" fmla="*/ 432098 w 1027483"/>
                <a:gd name="connsiteY161" fmla="*/ 260711 h 860076"/>
                <a:gd name="connsiteX162" fmla="*/ 423922 w 1027483"/>
                <a:gd name="connsiteY162" fmla="*/ 271540 h 860076"/>
                <a:gd name="connsiteX163" fmla="*/ 423922 w 1027483"/>
                <a:gd name="connsiteY163" fmla="*/ 271540 h 860076"/>
                <a:gd name="connsiteX164" fmla="*/ 955089 w 1027483"/>
                <a:gd name="connsiteY164" fmla="*/ 567680 h 860076"/>
                <a:gd name="connsiteX165" fmla="*/ 934650 w 1027483"/>
                <a:gd name="connsiteY165" fmla="*/ 594523 h 860076"/>
                <a:gd name="connsiteX166" fmla="*/ 953149 w 1027483"/>
                <a:gd name="connsiteY166" fmla="*/ 591850 h 860076"/>
                <a:gd name="connsiteX167" fmla="*/ 958988 w 1027483"/>
                <a:gd name="connsiteY167" fmla="*/ 583298 h 860076"/>
                <a:gd name="connsiteX168" fmla="*/ 999018 w 1027483"/>
                <a:gd name="connsiteY168" fmla="*/ 546343 h 860076"/>
                <a:gd name="connsiteX169" fmla="*/ 997320 w 1027483"/>
                <a:gd name="connsiteY169" fmla="*/ 539927 h 860076"/>
                <a:gd name="connsiteX170" fmla="*/ 994957 w 1027483"/>
                <a:gd name="connsiteY170" fmla="*/ 530108 h 860076"/>
                <a:gd name="connsiteX171" fmla="*/ 945882 w 1027483"/>
                <a:gd name="connsiteY171" fmla="*/ 568993 h 860076"/>
                <a:gd name="connsiteX172" fmla="*/ 946809 w 1027483"/>
                <a:gd name="connsiteY172" fmla="*/ 568859 h 860076"/>
                <a:gd name="connsiteX173" fmla="*/ 955089 w 1027483"/>
                <a:gd name="connsiteY173" fmla="*/ 567680 h 860076"/>
                <a:gd name="connsiteX174" fmla="*/ 1017669 w 1027483"/>
                <a:gd name="connsiteY174" fmla="*/ 522346 h 860076"/>
                <a:gd name="connsiteX175" fmla="*/ 999471 w 1027483"/>
                <a:gd name="connsiteY175" fmla="*/ 546235 h 860076"/>
                <a:gd name="connsiteX176" fmla="*/ 1011910 w 1027483"/>
                <a:gd name="connsiteY176" fmla="*/ 544380 h 860076"/>
                <a:gd name="connsiteX177" fmla="*/ 1019117 w 1027483"/>
                <a:gd name="connsiteY177" fmla="*/ 540556 h 860076"/>
                <a:gd name="connsiteX178" fmla="*/ 1020313 w 1027483"/>
                <a:gd name="connsiteY178" fmla="*/ 533584 h 860076"/>
                <a:gd name="connsiteX179" fmla="*/ 1017669 w 1027483"/>
                <a:gd name="connsiteY179" fmla="*/ 522346 h 860076"/>
                <a:gd name="connsiteX180" fmla="*/ 1001665 w 1027483"/>
                <a:gd name="connsiteY180" fmla="*/ 528675 h 860076"/>
                <a:gd name="connsiteX181" fmla="*/ 1002247 w 1027483"/>
                <a:gd name="connsiteY181" fmla="*/ 531274 h 860076"/>
                <a:gd name="connsiteX182" fmla="*/ 1004588 w 1027483"/>
                <a:gd name="connsiteY182" fmla="*/ 528200 h 860076"/>
                <a:gd name="connsiteX183" fmla="*/ 1001665 w 1027483"/>
                <a:gd name="connsiteY183" fmla="*/ 528676 h 860076"/>
                <a:gd name="connsiteX184" fmla="*/ 607005 w 1027483"/>
                <a:gd name="connsiteY184" fmla="*/ 27398 h 860076"/>
                <a:gd name="connsiteX185" fmla="*/ 676695 w 1027483"/>
                <a:gd name="connsiteY185" fmla="*/ 34645 h 860076"/>
                <a:gd name="connsiteX186" fmla="*/ 694257 w 1027483"/>
                <a:gd name="connsiteY186" fmla="*/ 36386 h 860076"/>
                <a:gd name="connsiteX187" fmla="*/ 749535 w 1027483"/>
                <a:gd name="connsiteY187" fmla="*/ 44396 h 860076"/>
                <a:gd name="connsiteX188" fmla="*/ 863633 w 1027483"/>
                <a:gd name="connsiteY188" fmla="*/ 105368 h 860076"/>
                <a:gd name="connsiteX189" fmla="*/ 946726 w 1027483"/>
                <a:gd name="connsiteY189" fmla="*/ 206409 h 860076"/>
                <a:gd name="connsiteX190" fmla="*/ 968935 w 1027483"/>
                <a:gd name="connsiteY190" fmla="*/ 273342 h 860076"/>
                <a:gd name="connsiteX191" fmla="*/ 982933 w 1027483"/>
                <a:gd name="connsiteY191" fmla="*/ 355162 h 860076"/>
                <a:gd name="connsiteX192" fmla="*/ 990006 w 1027483"/>
                <a:gd name="connsiteY192" fmla="*/ 425979 h 860076"/>
                <a:gd name="connsiteX193" fmla="*/ 991826 w 1027483"/>
                <a:gd name="connsiteY193" fmla="*/ 446004 h 860076"/>
                <a:gd name="connsiteX194" fmla="*/ 993306 w 1027483"/>
                <a:gd name="connsiteY194" fmla="*/ 463089 h 860076"/>
                <a:gd name="connsiteX195" fmla="*/ 1000282 w 1027483"/>
                <a:gd name="connsiteY195" fmla="*/ 521891 h 860076"/>
                <a:gd name="connsiteX196" fmla="*/ 1011909 w 1027483"/>
                <a:gd name="connsiteY196" fmla="*/ 520531 h 860076"/>
                <a:gd name="connsiteX197" fmla="*/ 1017228 w 1027483"/>
                <a:gd name="connsiteY197" fmla="*/ 520183 h 860076"/>
                <a:gd name="connsiteX198" fmla="*/ 1010338 w 1027483"/>
                <a:gd name="connsiteY198" fmla="*/ 463692 h 860076"/>
                <a:gd name="connsiteX199" fmla="*/ 1008992 w 1027483"/>
                <a:gd name="connsiteY199" fmla="*/ 448228 h 860076"/>
                <a:gd name="connsiteX200" fmla="*/ 1007008 w 1027483"/>
                <a:gd name="connsiteY200" fmla="*/ 426469 h 860076"/>
                <a:gd name="connsiteX201" fmla="*/ 1000884 w 1027483"/>
                <a:gd name="connsiteY201" fmla="*/ 363883 h 860076"/>
                <a:gd name="connsiteX202" fmla="*/ 965568 w 1027483"/>
                <a:gd name="connsiteY202" fmla="*/ 206744 h 860076"/>
                <a:gd name="connsiteX203" fmla="*/ 885035 w 1027483"/>
                <a:gd name="connsiteY203" fmla="*/ 101450 h 860076"/>
                <a:gd name="connsiteX204" fmla="*/ 769789 w 1027483"/>
                <a:gd name="connsiteY204" fmla="*/ 32589 h 860076"/>
                <a:gd name="connsiteX205" fmla="*/ 701409 w 1027483"/>
                <a:gd name="connsiteY205" fmla="*/ 20393 h 860076"/>
                <a:gd name="connsiteX206" fmla="*/ 690773 w 1027483"/>
                <a:gd name="connsiteY206" fmla="*/ 19254 h 860076"/>
                <a:gd name="connsiteX207" fmla="*/ 592805 w 1027483"/>
                <a:gd name="connsiteY207" fmla="*/ 9101 h 860076"/>
                <a:gd name="connsiteX208" fmla="*/ 584997 w 1027483"/>
                <a:gd name="connsiteY208" fmla="*/ 15055 h 860076"/>
                <a:gd name="connsiteX209" fmla="*/ 580489 w 1027483"/>
                <a:gd name="connsiteY209" fmla="*/ 80420 h 860076"/>
                <a:gd name="connsiteX210" fmla="*/ 580093 w 1027483"/>
                <a:gd name="connsiteY210" fmla="*/ 100948 h 860076"/>
                <a:gd name="connsiteX211" fmla="*/ 591599 w 1027483"/>
                <a:gd name="connsiteY211" fmla="*/ 103332 h 860076"/>
                <a:gd name="connsiteX212" fmla="*/ 592552 w 1027483"/>
                <a:gd name="connsiteY212" fmla="*/ 103513 h 860076"/>
                <a:gd name="connsiteX213" fmla="*/ 596924 w 1027483"/>
                <a:gd name="connsiteY213" fmla="*/ 104323 h 860076"/>
                <a:gd name="connsiteX214" fmla="*/ 597262 w 1027483"/>
                <a:gd name="connsiteY214" fmla="*/ 81793 h 860076"/>
                <a:gd name="connsiteX215" fmla="*/ 599295 w 1027483"/>
                <a:gd name="connsiteY215" fmla="*/ 33553 h 860076"/>
                <a:gd name="connsiteX216" fmla="*/ 592806 w 1027483"/>
                <a:gd name="connsiteY216" fmla="*/ 32950 h 860076"/>
                <a:gd name="connsiteX217" fmla="*/ 584038 w 1027483"/>
                <a:gd name="connsiteY217" fmla="*/ 32147 h 860076"/>
                <a:gd name="connsiteX218" fmla="*/ 609572 w 1027483"/>
                <a:gd name="connsiteY218" fmla="*/ 12704 h 860076"/>
                <a:gd name="connsiteX219" fmla="*/ 607990 w 1027483"/>
                <a:gd name="connsiteY219" fmla="*/ 21397 h 860076"/>
                <a:gd name="connsiteX220" fmla="*/ 607006 w 1027483"/>
                <a:gd name="connsiteY220" fmla="*/ 27398 h 860076"/>
                <a:gd name="connsiteX221" fmla="*/ 602803 w 1027483"/>
                <a:gd name="connsiteY221" fmla="*/ 127897 h 860076"/>
                <a:gd name="connsiteX222" fmla="*/ 602583 w 1027483"/>
                <a:gd name="connsiteY222" fmla="*/ 128694 h 860076"/>
                <a:gd name="connsiteX223" fmla="*/ 609433 w 1027483"/>
                <a:gd name="connsiteY223" fmla="*/ 120879 h 860076"/>
                <a:gd name="connsiteX224" fmla="*/ 606731 w 1027483"/>
                <a:gd name="connsiteY224" fmla="*/ 113652 h 860076"/>
                <a:gd name="connsiteX225" fmla="*/ 603124 w 1027483"/>
                <a:gd name="connsiteY225" fmla="*/ 126732 h 860076"/>
                <a:gd name="connsiteX226" fmla="*/ 603124 w 1027483"/>
                <a:gd name="connsiteY226" fmla="*/ 128320 h 860076"/>
                <a:gd name="connsiteX227" fmla="*/ 602803 w 1027483"/>
                <a:gd name="connsiteY227" fmla="*/ 127898 h 860076"/>
                <a:gd name="connsiteX228" fmla="*/ 586534 w 1027483"/>
                <a:gd name="connsiteY228" fmla="*/ 126565 h 860076"/>
                <a:gd name="connsiteX229" fmla="*/ 595593 w 1027483"/>
                <a:gd name="connsiteY229" fmla="*/ 128246 h 860076"/>
                <a:gd name="connsiteX230" fmla="*/ 597574 w 1027483"/>
                <a:gd name="connsiteY230" fmla="*/ 121060 h 860076"/>
                <a:gd name="connsiteX231" fmla="*/ 588994 w 1027483"/>
                <a:gd name="connsiteY231" fmla="*/ 109802 h 860076"/>
                <a:gd name="connsiteX232" fmla="*/ 579845 w 1027483"/>
                <a:gd name="connsiteY232" fmla="*/ 107913 h 860076"/>
                <a:gd name="connsiteX233" fmla="*/ 579356 w 1027483"/>
                <a:gd name="connsiteY233" fmla="*/ 117142 h 860076"/>
                <a:gd name="connsiteX234" fmla="*/ 586534 w 1027483"/>
                <a:gd name="connsiteY234" fmla="*/ 126565 h 860076"/>
                <a:gd name="connsiteX235" fmla="*/ 356634 w 1027483"/>
                <a:gd name="connsiteY235" fmla="*/ 31711 h 860076"/>
                <a:gd name="connsiteX236" fmla="*/ 362181 w 1027483"/>
                <a:gd name="connsiteY236" fmla="*/ 39300 h 860076"/>
                <a:gd name="connsiteX237" fmla="*/ 383967 w 1027483"/>
                <a:gd name="connsiteY237" fmla="*/ 53009 h 860076"/>
                <a:gd name="connsiteX238" fmla="*/ 389826 w 1027483"/>
                <a:gd name="connsiteY238" fmla="*/ 56090 h 860076"/>
                <a:gd name="connsiteX239" fmla="*/ 452085 w 1027483"/>
                <a:gd name="connsiteY239" fmla="*/ 85738 h 860076"/>
                <a:gd name="connsiteX240" fmla="*/ 573484 w 1027483"/>
                <a:gd name="connsiteY240" fmla="*/ 123886 h 860076"/>
                <a:gd name="connsiteX241" fmla="*/ 572420 w 1027483"/>
                <a:gd name="connsiteY241" fmla="*/ 118079 h 860076"/>
                <a:gd name="connsiteX242" fmla="*/ 572420 w 1027483"/>
                <a:gd name="connsiteY242" fmla="*/ 108067 h 860076"/>
                <a:gd name="connsiteX243" fmla="*/ 572943 w 1027483"/>
                <a:gd name="connsiteY243" fmla="*/ 108750 h 860076"/>
                <a:gd name="connsiteX244" fmla="*/ 573042 w 1027483"/>
                <a:gd name="connsiteY244" fmla="*/ 106426 h 860076"/>
                <a:gd name="connsiteX245" fmla="*/ 472985 w 1027483"/>
                <a:gd name="connsiteY245" fmla="*/ 76034 h 860076"/>
                <a:gd name="connsiteX246" fmla="*/ 417834 w 1027483"/>
                <a:gd name="connsiteY246" fmla="*/ 51535 h 860076"/>
                <a:gd name="connsiteX247" fmla="*/ 390460 w 1027483"/>
                <a:gd name="connsiteY247" fmla="*/ 37069 h 860076"/>
                <a:gd name="connsiteX248" fmla="*/ 389506 w 1027483"/>
                <a:gd name="connsiteY248" fmla="*/ 36540 h 860076"/>
                <a:gd name="connsiteX249" fmla="*/ 378589 w 1027483"/>
                <a:gd name="connsiteY249" fmla="*/ 30278 h 860076"/>
                <a:gd name="connsiteX250" fmla="*/ 371740 w 1027483"/>
                <a:gd name="connsiteY250" fmla="*/ 18002 h 860076"/>
                <a:gd name="connsiteX251" fmla="*/ 369075 w 1027483"/>
                <a:gd name="connsiteY251" fmla="*/ 8713 h 860076"/>
                <a:gd name="connsiteX252" fmla="*/ 364045 w 1027483"/>
                <a:gd name="connsiteY252" fmla="*/ 6898 h 860076"/>
                <a:gd name="connsiteX253" fmla="*/ 353434 w 1027483"/>
                <a:gd name="connsiteY253" fmla="*/ 8304 h 860076"/>
                <a:gd name="connsiteX254" fmla="*/ 369969 w 1027483"/>
                <a:gd name="connsiteY254" fmla="*/ 30010 h 860076"/>
                <a:gd name="connsiteX255" fmla="*/ 364045 w 1027483"/>
                <a:gd name="connsiteY255" fmla="*/ 30740 h 860076"/>
                <a:gd name="connsiteX256" fmla="*/ 356634 w 1027483"/>
                <a:gd name="connsiteY256" fmla="*/ 31711 h 860076"/>
                <a:gd name="connsiteX257" fmla="*/ 354700 w 1027483"/>
                <a:gd name="connsiteY257" fmla="*/ 21284 h 860076"/>
                <a:gd name="connsiteX258" fmla="*/ 354899 w 1027483"/>
                <a:gd name="connsiteY258" fmla="*/ 25021 h 860076"/>
                <a:gd name="connsiteX259" fmla="*/ 357300 w 1027483"/>
                <a:gd name="connsiteY259" fmla="*/ 24699 h 860076"/>
                <a:gd name="connsiteX260" fmla="*/ 354700 w 1027483"/>
                <a:gd name="connsiteY260" fmla="*/ 21284 h 8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1027483" h="860076">
                  <a:moveTo>
                    <a:pt x="209521" y="860076"/>
                  </a:moveTo>
                  <a:cubicBezTo>
                    <a:pt x="209190" y="860076"/>
                    <a:pt x="208858" y="860063"/>
                    <a:pt x="208527" y="860036"/>
                  </a:cubicBezTo>
                  <a:lnTo>
                    <a:pt x="205619" y="859802"/>
                  </a:lnTo>
                  <a:cubicBezTo>
                    <a:pt x="170611" y="856996"/>
                    <a:pt x="130935" y="853808"/>
                    <a:pt x="99965" y="833274"/>
                  </a:cubicBezTo>
                  <a:cubicBezTo>
                    <a:pt x="83887" y="822605"/>
                    <a:pt x="72131" y="807972"/>
                    <a:pt x="65969" y="790954"/>
                  </a:cubicBezTo>
                  <a:cubicBezTo>
                    <a:pt x="60281" y="775242"/>
                    <a:pt x="59095" y="758151"/>
                    <a:pt x="57950" y="741622"/>
                  </a:cubicBezTo>
                  <a:cubicBezTo>
                    <a:pt x="57493" y="735032"/>
                    <a:pt x="57041" y="728481"/>
                    <a:pt x="56304" y="722079"/>
                  </a:cubicBezTo>
                  <a:cubicBezTo>
                    <a:pt x="50790" y="674160"/>
                    <a:pt x="40392" y="625364"/>
                    <a:pt x="30337" y="578175"/>
                  </a:cubicBezTo>
                  <a:cubicBezTo>
                    <a:pt x="7549" y="471233"/>
                    <a:pt x="-16015" y="360641"/>
                    <a:pt x="14595" y="250264"/>
                  </a:cubicBezTo>
                  <a:cubicBezTo>
                    <a:pt x="34137" y="179802"/>
                    <a:pt x="77395" y="120625"/>
                    <a:pt x="139697" y="79142"/>
                  </a:cubicBezTo>
                  <a:cubicBezTo>
                    <a:pt x="201749" y="37826"/>
                    <a:pt x="279036" y="10494"/>
                    <a:pt x="363204" y="93"/>
                  </a:cubicBezTo>
                  <a:cubicBezTo>
                    <a:pt x="367313" y="-382"/>
                    <a:pt x="371166" y="964"/>
                    <a:pt x="374039" y="3978"/>
                  </a:cubicBezTo>
                  <a:cubicBezTo>
                    <a:pt x="377623" y="7735"/>
                    <a:pt x="379416" y="13843"/>
                    <a:pt x="378500" y="19167"/>
                  </a:cubicBezTo>
                  <a:cubicBezTo>
                    <a:pt x="378186" y="20998"/>
                    <a:pt x="379294" y="22681"/>
                    <a:pt x="381822" y="24217"/>
                  </a:cubicBezTo>
                  <a:cubicBezTo>
                    <a:pt x="385658" y="26548"/>
                    <a:pt x="389255" y="28551"/>
                    <a:pt x="392843" y="30546"/>
                  </a:cubicBezTo>
                  <a:lnTo>
                    <a:pt x="393801" y="31082"/>
                  </a:lnTo>
                  <a:cubicBezTo>
                    <a:pt x="402724" y="36058"/>
                    <a:pt x="411841" y="40880"/>
                    <a:pt x="420898" y="45400"/>
                  </a:cubicBezTo>
                  <a:cubicBezTo>
                    <a:pt x="438976" y="54428"/>
                    <a:pt x="457338" y="62586"/>
                    <a:pt x="475474" y="69645"/>
                  </a:cubicBezTo>
                  <a:cubicBezTo>
                    <a:pt x="506884" y="81867"/>
                    <a:pt x="539704" y="91866"/>
                    <a:pt x="573274" y="99447"/>
                  </a:cubicBezTo>
                  <a:cubicBezTo>
                    <a:pt x="573454" y="93031"/>
                    <a:pt x="573542" y="86629"/>
                    <a:pt x="573631" y="80327"/>
                  </a:cubicBezTo>
                  <a:cubicBezTo>
                    <a:pt x="573937" y="58413"/>
                    <a:pt x="574254" y="35756"/>
                    <a:pt x="578249" y="13823"/>
                  </a:cubicBezTo>
                  <a:cubicBezTo>
                    <a:pt x="579443" y="7286"/>
                    <a:pt x="586849" y="1748"/>
                    <a:pt x="593431" y="2270"/>
                  </a:cubicBezTo>
                  <a:cubicBezTo>
                    <a:pt x="624538" y="5136"/>
                    <a:pt x="655143" y="8405"/>
                    <a:pt x="691527" y="12436"/>
                  </a:cubicBezTo>
                  <a:lnTo>
                    <a:pt x="702129" y="13575"/>
                  </a:lnTo>
                  <a:cubicBezTo>
                    <a:pt x="725232" y="16006"/>
                    <a:pt x="749123" y="18531"/>
                    <a:pt x="771942" y="26079"/>
                  </a:cubicBezTo>
                  <a:cubicBezTo>
                    <a:pt x="812556" y="39507"/>
                    <a:pt x="852136" y="63141"/>
                    <a:pt x="889583" y="96320"/>
                  </a:cubicBezTo>
                  <a:cubicBezTo>
                    <a:pt x="927348" y="129773"/>
                    <a:pt x="955022" y="165991"/>
                    <a:pt x="971840" y="203972"/>
                  </a:cubicBezTo>
                  <a:cubicBezTo>
                    <a:pt x="993972" y="253953"/>
                    <a:pt x="1001692" y="309989"/>
                    <a:pt x="1007699" y="363105"/>
                  </a:cubicBezTo>
                  <a:cubicBezTo>
                    <a:pt x="1010064" y="384008"/>
                    <a:pt x="1011982" y="405278"/>
                    <a:pt x="1013839" y="425852"/>
                  </a:cubicBezTo>
                  <a:lnTo>
                    <a:pt x="1015820" y="447598"/>
                  </a:lnTo>
                  <a:cubicBezTo>
                    <a:pt x="1016299" y="452735"/>
                    <a:pt x="1016734" y="457919"/>
                    <a:pt x="1017171" y="463116"/>
                  </a:cubicBezTo>
                  <a:cubicBezTo>
                    <a:pt x="1019100" y="486034"/>
                    <a:pt x="1021095" y="509729"/>
                    <a:pt x="1026943" y="531830"/>
                  </a:cubicBezTo>
                  <a:cubicBezTo>
                    <a:pt x="1028139" y="536350"/>
                    <a:pt x="1027337" y="540871"/>
                    <a:pt x="1024685" y="544561"/>
                  </a:cubicBezTo>
                  <a:cubicBezTo>
                    <a:pt x="1021875" y="548466"/>
                    <a:pt x="1017381" y="550897"/>
                    <a:pt x="1012354" y="551225"/>
                  </a:cubicBezTo>
                  <a:cubicBezTo>
                    <a:pt x="991841" y="552551"/>
                    <a:pt x="968520" y="563434"/>
                    <a:pt x="965789" y="584196"/>
                  </a:cubicBezTo>
                  <a:cubicBezTo>
                    <a:pt x="964960" y="590491"/>
                    <a:pt x="961459" y="597590"/>
                    <a:pt x="954121" y="598642"/>
                  </a:cubicBezTo>
                  <a:cubicBezTo>
                    <a:pt x="813303" y="618760"/>
                    <a:pt x="671280" y="643480"/>
                    <a:pt x="531992" y="672131"/>
                  </a:cubicBezTo>
                  <a:cubicBezTo>
                    <a:pt x="523663" y="673839"/>
                    <a:pt x="516004" y="669479"/>
                    <a:pt x="513377" y="661509"/>
                  </a:cubicBezTo>
                  <a:cubicBezTo>
                    <a:pt x="471636" y="534897"/>
                    <a:pt x="439263" y="404080"/>
                    <a:pt x="417157" y="272679"/>
                  </a:cubicBezTo>
                  <a:lnTo>
                    <a:pt x="417157" y="272679"/>
                  </a:lnTo>
                  <a:cubicBezTo>
                    <a:pt x="415478" y="262687"/>
                    <a:pt x="422857" y="255313"/>
                    <a:pt x="430961" y="253947"/>
                  </a:cubicBezTo>
                  <a:cubicBezTo>
                    <a:pt x="439008" y="252634"/>
                    <a:pt x="445570" y="257215"/>
                    <a:pt x="446915" y="265198"/>
                  </a:cubicBezTo>
                  <a:cubicBezTo>
                    <a:pt x="468176" y="391589"/>
                    <a:pt x="498966" y="517444"/>
                    <a:pt x="538472" y="639515"/>
                  </a:cubicBezTo>
                  <a:cubicBezTo>
                    <a:pt x="670596" y="612625"/>
                    <a:pt x="804945" y="589299"/>
                    <a:pt x="938211" y="570091"/>
                  </a:cubicBezTo>
                  <a:cubicBezTo>
                    <a:pt x="946133" y="546825"/>
                    <a:pt x="966263" y="529847"/>
                    <a:pt x="993562" y="523277"/>
                  </a:cubicBezTo>
                  <a:cubicBezTo>
                    <a:pt x="989815" y="503627"/>
                    <a:pt x="988122" y="483382"/>
                    <a:pt x="986471" y="463658"/>
                  </a:cubicBezTo>
                  <a:cubicBezTo>
                    <a:pt x="985994" y="457952"/>
                    <a:pt x="985518" y="452273"/>
                    <a:pt x="984998" y="446634"/>
                  </a:cubicBezTo>
                  <a:lnTo>
                    <a:pt x="983174" y="426595"/>
                  </a:lnTo>
                  <a:cubicBezTo>
                    <a:pt x="981085" y="403416"/>
                    <a:pt x="978923" y="379453"/>
                    <a:pt x="976122" y="355979"/>
                  </a:cubicBezTo>
                  <a:cubicBezTo>
                    <a:pt x="972490" y="325534"/>
                    <a:pt x="967955" y="299019"/>
                    <a:pt x="962261" y="274922"/>
                  </a:cubicBezTo>
                  <a:cubicBezTo>
                    <a:pt x="957117" y="253156"/>
                    <a:pt x="950933" y="230165"/>
                    <a:pt x="940591" y="209477"/>
                  </a:cubicBezTo>
                  <a:cubicBezTo>
                    <a:pt x="922890" y="174062"/>
                    <a:pt x="895522" y="140810"/>
                    <a:pt x="859248" y="110645"/>
                  </a:cubicBezTo>
                  <a:cubicBezTo>
                    <a:pt x="823499" y="80923"/>
                    <a:pt x="784986" y="60315"/>
                    <a:pt x="747874" y="51053"/>
                  </a:cubicBezTo>
                  <a:cubicBezTo>
                    <a:pt x="730296" y="46666"/>
                    <a:pt x="711650" y="44912"/>
                    <a:pt x="693616" y="43217"/>
                  </a:cubicBezTo>
                  <a:cubicBezTo>
                    <a:pt x="687702" y="42661"/>
                    <a:pt x="681803" y="42105"/>
                    <a:pt x="675948" y="41462"/>
                  </a:cubicBezTo>
                  <a:cubicBezTo>
                    <a:pt x="656508" y="39326"/>
                    <a:pt x="631787" y="36667"/>
                    <a:pt x="606125" y="34203"/>
                  </a:cubicBezTo>
                  <a:cubicBezTo>
                    <a:pt x="604352" y="49921"/>
                    <a:pt x="604235" y="66088"/>
                    <a:pt x="604120" y="81840"/>
                  </a:cubicBezTo>
                  <a:cubicBezTo>
                    <a:pt x="604064" y="89656"/>
                    <a:pt x="604007" y="97639"/>
                    <a:pt x="603747" y="105589"/>
                  </a:cubicBezTo>
                  <a:lnTo>
                    <a:pt x="608707" y="106480"/>
                  </a:lnTo>
                  <a:lnTo>
                    <a:pt x="608586" y="106915"/>
                  </a:lnTo>
                  <a:cubicBezTo>
                    <a:pt x="614368" y="109480"/>
                    <a:pt x="617415" y="115300"/>
                    <a:pt x="616181" y="122104"/>
                  </a:cubicBezTo>
                  <a:cubicBezTo>
                    <a:pt x="614892" y="129217"/>
                    <a:pt x="608886" y="135720"/>
                    <a:pt x="600616" y="135827"/>
                  </a:cubicBezTo>
                  <a:lnTo>
                    <a:pt x="600532" y="136135"/>
                  </a:lnTo>
                  <a:lnTo>
                    <a:pt x="597443" y="135566"/>
                  </a:lnTo>
                  <a:cubicBezTo>
                    <a:pt x="595871" y="135284"/>
                    <a:pt x="594300" y="135003"/>
                    <a:pt x="592729" y="134715"/>
                  </a:cubicBezTo>
                  <a:lnTo>
                    <a:pt x="592800" y="134802"/>
                  </a:lnTo>
                  <a:lnTo>
                    <a:pt x="583972" y="133061"/>
                  </a:lnTo>
                  <a:cubicBezTo>
                    <a:pt x="583780" y="133027"/>
                    <a:pt x="583589" y="132987"/>
                    <a:pt x="583400" y="132940"/>
                  </a:cubicBezTo>
                  <a:cubicBezTo>
                    <a:pt x="537395" y="123799"/>
                    <a:pt x="492328" y="110042"/>
                    <a:pt x="449433" y="92060"/>
                  </a:cubicBezTo>
                  <a:cubicBezTo>
                    <a:pt x="427349" y="82805"/>
                    <a:pt x="406196" y="72732"/>
                    <a:pt x="386566" y="62124"/>
                  </a:cubicBezTo>
                  <a:cubicBezTo>
                    <a:pt x="384690" y="61112"/>
                    <a:pt x="382760" y="60108"/>
                    <a:pt x="380807" y="59096"/>
                  </a:cubicBezTo>
                  <a:cubicBezTo>
                    <a:pt x="372693" y="54884"/>
                    <a:pt x="364303" y="50531"/>
                    <a:pt x="357553" y="44362"/>
                  </a:cubicBezTo>
                  <a:cubicBezTo>
                    <a:pt x="353581" y="40732"/>
                    <a:pt x="351107" y="36768"/>
                    <a:pt x="349646" y="32716"/>
                  </a:cubicBezTo>
                  <a:cubicBezTo>
                    <a:pt x="268499" y="44952"/>
                    <a:pt x="193646" y="75069"/>
                    <a:pt x="137560" y="118240"/>
                  </a:cubicBezTo>
                  <a:cubicBezTo>
                    <a:pt x="86055" y="157881"/>
                    <a:pt x="51633" y="215424"/>
                    <a:pt x="38015" y="284640"/>
                  </a:cubicBezTo>
                  <a:cubicBezTo>
                    <a:pt x="26540" y="342980"/>
                    <a:pt x="28268" y="408807"/>
                    <a:pt x="43453" y="491820"/>
                  </a:cubicBezTo>
                  <a:cubicBezTo>
                    <a:pt x="48490" y="519353"/>
                    <a:pt x="54486" y="547220"/>
                    <a:pt x="60286" y="574163"/>
                  </a:cubicBezTo>
                  <a:cubicBezTo>
                    <a:pt x="71049" y="624178"/>
                    <a:pt x="82179" y="675894"/>
                    <a:pt x="87685" y="727812"/>
                  </a:cubicBezTo>
                  <a:cubicBezTo>
                    <a:pt x="88200" y="732681"/>
                    <a:pt x="88528" y="737677"/>
                    <a:pt x="88857" y="742713"/>
                  </a:cubicBezTo>
                  <a:cubicBezTo>
                    <a:pt x="89767" y="756637"/>
                    <a:pt x="90709" y="771036"/>
                    <a:pt x="95926" y="783520"/>
                  </a:cubicBezTo>
                  <a:cubicBezTo>
                    <a:pt x="100474" y="794389"/>
                    <a:pt x="109020" y="803417"/>
                    <a:pt x="121325" y="810342"/>
                  </a:cubicBezTo>
                  <a:cubicBezTo>
                    <a:pt x="141028" y="821419"/>
                    <a:pt x="163882" y="825223"/>
                    <a:pt x="186905" y="827480"/>
                  </a:cubicBezTo>
                  <a:cubicBezTo>
                    <a:pt x="179983" y="806257"/>
                    <a:pt x="173384" y="784859"/>
                    <a:pt x="166948" y="763997"/>
                  </a:cubicBezTo>
                  <a:cubicBezTo>
                    <a:pt x="164125" y="754855"/>
                    <a:pt x="161305" y="745707"/>
                    <a:pt x="158457" y="736572"/>
                  </a:cubicBezTo>
                  <a:cubicBezTo>
                    <a:pt x="153191" y="719688"/>
                    <a:pt x="147824" y="702817"/>
                    <a:pt x="142456" y="685940"/>
                  </a:cubicBezTo>
                  <a:cubicBezTo>
                    <a:pt x="126931" y="637137"/>
                    <a:pt x="110879" y="586673"/>
                    <a:pt x="97554" y="536357"/>
                  </a:cubicBezTo>
                  <a:cubicBezTo>
                    <a:pt x="76072" y="455233"/>
                    <a:pt x="69025" y="389714"/>
                    <a:pt x="75376" y="330148"/>
                  </a:cubicBezTo>
                  <a:cubicBezTo>
                    <a:pt x="76319" y="321301"/>
                    <a:pt x="82559" y="315160"/>
                    <a:pt x="90580" y="315160"/>
                  </a:cubicBezTo>
                  <a:lnTo>
                    <a:pt x="90745" y="315160"/>
                  </a:lnTo>
                  <a:cubicBezTo>
                    <a:pt x="95013" y="315200"/>
                    <a:pt x="99539" y="317336"/>
                    <a:pt x="102557" y="320725"/>
                  </a:cubicBezTo>
                  <a:cubicBezTo>
                    <a:pt x="105185" y="323679"/>
                    <a:pt x="106423" y="327288"/>
                    <a:pt x="106039" y="330871"/>
                  </a:cubicBezTo>
                  <a:cubicBezTo>
                    <a:pt x="102180" y="367070"/>
                    <a:pt x="103260" y="405305"/>
                    <a:pt x="109249" y="444524"/>
                  </a:cubicBezTo>
                  <a:cubicBezTo>
                    <a:pt x="118740" y="506655"/>
                    <a:pt x="137890" y="567807"/>
                    <a:pt x="156411" y="626944"/>
                  </a:cubicBezTo>
                  <a:lnTo>
                    <a:pt x="161424" y="642977"/>
                  </a:lnTo>
                  <a:cubicBezTo>
                    <a:pt x="167427" y="662225"/>
                    <a:pt x="173331" y="681513"/>
                    <a:pt x="179235" y="700808"/>
                  </a:cubicBezTo>
                  <a:cubicBezTo>
                    <a:pt x="193293" y="746745"/>
                    <a:pt x="207829" y="794249"/>
                    <a:pt x="223545" y="840426"/>
                  </a:cubicBezTo>
                  <a:cubicBezTo>
                    <a:pt x="225067" y="844900"/>
                    <a:pt x="224042" y="850050"/>
                    <a:pt x="220804" y="854209"/>
                  </a:cubicBezTo>
                  <a:cubicBezTo>
                    <a:pt x="217904" y="857933"/>
                    <a:pt x="213746" y="860076"/>
                    <a:pt x="209521" y="860076"/>
                  </a:cubicBezTo>
                  <a:close/>
                  <a:moveTo>
                    <a:pt x="198221" y="852321"/>
                  </a:moveTo>
                  <a:cubicBezTo>
                    <a:pt x="200893" y="852548"/>
                    <a:pt x="203544" y="852756"/>
                    <a:pt x="206168" y="852971"/>
                  </a:cubicBezTo>
                  <a:lnTo>
                    <a:pt x="209078" y="853205"/>
                  </a:lnTo>
                  <a:cubicBezTo>
                    <a:pt x="211350" y="853366"/>
                    <a:pt x="213687" y="852187"/>
                    <a:pt x="215392" y="849997"/>
                  </a:cubicBezTo>
                  <a:cubicBezTo>
                    <a:pt x="217179" y="847700"/>
                    <a:pt x="217815" y="844880"/>
                    <a:pt x="217051" y="842637"/>
                  </a:cubicBezTo>
                  <a:cubicBezTo>
                    <a:pt x="215872" y="839174"/>
                    <a:pt x="214700" y="835698"/>
                    <a:pt x="213535" y="832222"/>
                  </a:cubicBezTo>
                  <a:lnTo>
                    <a:pt x="198221" y="852321"/>
                  </a:lnTo>
                  <a:close/>
                  <a:moveTo>
                    <a:pt x="349221" y="8921"/>
                  </a:moveTo>
                  <a:cubicBezTo>
                    <a:pt x="271870" y="20440"/>
                    <a:pt x="201010" y="46559"/>
                    <a:pt x="143498" y="84848"/>
                  </a:cubicBezTo>
                  <a:cubicBezTo>
                    <a:pt x="82588" y="125406"/>
                    <a:pt x="40299" y="183244"/>
                    <a:pt x="21205" y="252099"/>
                  </a:cubicBezTo>
                  <a:cubicBezTo>
                    <a:pt x="-8958" y="360855"/>
                    <a:pt x="14429" y="470610"/>
                    <a:pt x="37045" y="576749"/>
                  </a:cubicBezTo>
                  <a:cubicBezTo>
                    <a:pt x="47135" y="624092"/>
                    <a:pt x="57567" y="673055"/>
                    <a:pt x="63119" y="721296"/>
                  </a:cubicBezTo>
                  <a:cubicBezTo>
                    <a:pt x="63866" y="727799"/>
                    <a:pt x="64328" y="734449"/>
                    <a:pt x="64792" y="741146"/>
                  </a:cubicBezTo>
                  <a:cubicBezTo>
                    <a:pt x="65905" y="757206"/>
                    <a:pt x="67056" y="773816"/>
                    <a:pt x="72419" y="788623"/>
                  </a:cubicBezTo>
                  <a:cubicBezTo>
                    <a:pt x="78157" y="804469"/>
                    <a:pt x="88699" y="817569"/>
                    <a:pt x="103756" y="827554"/>
                  </a:cubicBezTo>
                  <a:cubicBezTo>
                    <a:pt x="130107" y="845034"/>
                    <a:pt x="163844" y="849374"/>
                    <a:pt x="195110" y="852060"/>
                  </a:cubicBezTo>
                  <a:lnTo>
                    <a:pt x="194058" y="848972"/>
                  </a:lnTo>
                  <a:cubicBezTo>
                    <a:pt x="192432" y="844197"/>
                    <a:pt x="190827" y="839402"/>
                    <a:pt x="189239" y="834593"/>
                  </a:cubicBezTo>
                  <a:cubicBezTo>
                    <a:pt x="164487" y="832310"/>
                    <a:pt x="139685" y="828532"/>
                    <a:pt x="117963" y="816316"/>
                  </a:cubicBezTo>
                  <a:cubicBezTo>
                    <a:pt x="104293" y="808628"/>
                    <a:pt x="94749" y="798481"/>
                    <a:pt x="89598" y="786165"/>
                  </a:cubicBezTo>
                  <a:cubicBezTo>
                    <a:pt x="83939" y="772630"/>
                    <a:pt x="82959" y="757648"/>
                    <a:pt x="82013" y="743162"/>
                  </a:cubicBezTo>
                  <a:cubicBezTo>
                    <a:pt x="81690" y="738220"/>
                    <a:pt x="81370" y="733317"/>
                    <a:pt x="80863" y="728535"/>
                  </a:cubicBezTo>
                  <a:cubicBezTo>
                    <a:pt x="75398" y="676980"/>
                    <a:pt x="64306" y="625444"/>
                    <a:pt x="53580" y="575610"/>
                  </a:cubicBezTo>
                  <a:cubicBezTo>
                    <a:pt x="47770" y="548613"/>
                    <a:pt x="41762" y="520692"/>
                    <a:pt x="36705" y="493053"/>
                  </a:cubicBezTo>
                  <a:cubicBezTo>
                    <a:pt x="21361" y="409169"/>
                    <a:pt x="19638" y="342525"/>
                    <a:pt x="31285" y="283314"/>
                  </a:cubicBezTo>
                  <a:cubicBezTo>
                    <a:pt x="45230" y="212444"/>
                    <a:pt x="80533" y="153481"/>
                    <a:pt x="133378" y="112802"/>
                  </a:cubicBezTo>
                  <a:cubicBezTo>
                    <a:pt x="204654" y="57938"/>
                    <a:pt x="286956" y="35248"/>
                    <a:pt x="348076" y="26012"/>
                  </a:cubicBezTo>
                  <a:cubicBezTo>
                    <a:pt x="347466" y="20996"/>
                    <a:pt x="347994" y="16060"/>
                    <a:pt x="348749" y="11666"/>
                  </a:cubicBezTo>
                  <a:lnTo>
                    <a:pt x="349221" y="8921"/>
                  </a:lnTo>
                  <a:close/>
                  <a:moveTo>
                    <a:pt x="196679" y="835236"/>
                  </a:moveTo>
                  <a:cubicBezTo>
                    <a:pt x="197278" y="837044"/>
                    <a:pt x="197883" y="838852"/>
                    <a:pt x="198487" y="840654"/>
                  </a:cubicBezTo>
                  <a:lnTo>
                    <a:pt x="202268" y="835692"/>
                  </a:lnTo>
                  <a:cubicBezTo>
                    <a:pt x="200408" y="835544"/>
                    <a:pt x="198544" y="835397"/>
                    <a:pt x="196679" y="835236"/>
                  </a:cubicBezTo>
                  <a:close/>
                  <a:moveTo>
                    <a:pt x="194343" y="828157"/>
                  </a:moveTo>
                  <a:cubicBezTo>
                    <a:pt x="197918" y="828465"/>
                    <a:pt x="201491" y="828753"/>
                    <a:pt x="205046" y="829034"/>
                  </a:cubicBezTo>
                  <a:lnTo>
                    <a:pt x="212674" y="829650"/>
                  </a:lnTo>
                  <a:cubicBezTo>
                    <a:pt x="198591" y="787498"/>
                    <a:pt x="185437" y="744515"/>
                    <a:pt x="172676" y="702817"/>
                  </a:cubicBezTo>
                  <a:cubicBezTo>
                    <a:pt x="166775" y="683536"/>
                    <a:pt x="160875" y="664255"/>
                    <a:pt x="154877" y="645013"/>
                  </a:cubicBezTo>
                  <a:lnTo>
                    <a:pt x="149866" y="628993"/>
                  </a:lnTo>
                  <a:cubicBezTo>
                    <a:pt x="131269" y="569609"/>
                    <a:pt x="112039" y="508208"/>
                    <a:pt x="102470" y="445555"/>
                  </a:cubicBezTo>
                  <a:cubicBezTo>
                    <a:pt x="96391" y="405760"/>
                    <a:pt x="95298" y="366929"/>
                    <a:pt x="99221" y="330148"/>
                  </a:cubicBezTo>
                  <a:cubicBezTo>
                    <a:pt x="99446" y="328038"/>
                    <a:pt x="98372" y="326338"/>
                    <a:pt x="97433" y="325286"/>
                  </a:cubicBezTo>
                  <a:cubicBezTo>
                    <a:pt x="95688" y="323324"/>
                    <a:pt x="93034" y="322044"/>
                    <a:pt x="90673" y="322018"/>
                  </a:cubicBezTo>
                  <a:lnTo>
                    <a:pt x="90573" y="322018"/>
                  </a:lnTo>
                  <a:cubicBezTo>
                    <a:pt x="85089" y="322018"/>
                    <a:pt x="82631" y="326780"/>
                    <a:pt x="82194" y="330872"/>
                  </a:cubicBezTo>
                  <a:cubicBezTo>
                    <a:pt x="75937" y="389580"/>
                    <a:pt x="82922" y="454316"/>
                    <a:pt x="104184" y="534603"/>
                  </a:cubicBezTo>
                  <a:cubicBezTo>
                    <a:pt x="117466" y="584752"/>
                    <a:pt x="133493" y="635135"/>
                    <a:pt x="148992" y="683865"/>
                  </a:cubicBezTo>
                  <a:cubicBezTo>
                    <a:pt x="154365" y="700748"/>
                    <a:pt x="159735" y="717632"/>
                    <a:pt x="165004" y="734536"/>
                  </a:cubicBezTo>
                  <a:cubicBezTo>
                    <a:pt x="167854" y="743671"/>
                    <a:pt x="170677" y="752826"/>
                    <a:pt x="173500" y="761975"/>
                  </a:cubicBezTo>
                  <a:cubicBezTo>
                    <a:pt x="180213" y="783734"/>
                    <a:pt x="187103" y="806063"/>
                    <a:pt x="194343" y="828157"/>
                  </a:cubicBezTo>
                  <a:close/>
                  <a:moveTo>
                    <a:pt x="423922" y="271540"/>
                  </a:moveTo>
                  <a:cubicBezTo>
                    <a:pt x="445969" y="402599"/>
                    <a:pt x="478258" y="533082"/>
                    <a:pt x="519891" y="659366"/>
                  </a:cubicBezTo>
                  <a:cubicBezTo>
                    <a:pt x="521440" y="664054"/>
                    <a:pt x="525649" y="666445"/>
                    <a:pt x="530610" y="665407"/>
                  </a:cubicBezTo>
                  <a:cubicBezTo>
                    <a:pt x="663609" y="638055"/>
                    <a:pt x="799091" y="614280"/>
                    <a:pt x="933647" y="594663"/>
                  </a:cubicBezTo>
                  <a:lnTo>
                    <a:pt x="935144" y="583298"/>
                  </a:lnTo>
                  <a:cubicBezTo>
                    <a:pt x="935410" y="581269"/>
                    <a:pt x="935762" y="579273"/>
                    <a:pt x="936194" y="577311"/>
                  </a:cubicBezTo>
                  <a:cubicBezTo>
                    <a:pt x="804303" y="596378"/>
                    <a:pt x="671358" y="619483"/>
                    <a:pt x="540605" y="646078"/>
                  </a:cubicBezTo>
                  <a:cubicBezTo>
                    <a:pt x="541362" y="648395"/>
                    <a:pt x="542124" y="650713"/>
                    <a:pt x="542885" y="653030"/>
                  </a:cubicBezTo>
                  <a:lnTo>
                    <a:pt x="545672" y="661482"/>
                  </a:lnTo>
                  <a:lnTo>
                    <a:pt x="515333" y="644257"/>
                  </a:lnTo>
                  <a:lnTo>
                    <a:pt x="524271" y="642422"/>
                  </a:lnTo>
                  <a:cubicBezTo>
                    <a:pt x="526749" y="641906"/>
                    <a:pt x="529229" y="641397"/>
                    <a:pt x="531709" y="640895"/>
                  </a:cubicBezTo>
                  <a:cubicBezTo>
                    <a:pt x="492213" y="518730"/>
                    <a:pt x="461427" y="392801"/>
                    <a:pt x="440150" y="266337"/>
                  </a:cubicBezTo>
                  <a:cubicBezTo>
                    <a:pt x="439092" y="260034"/>
                    <a:pt x="433727" y="260423"/>
                    <a:pt x="432098" y="260711"/>
                  </a:cubicBezTo>
                  <a:cubicBezTo>
                    <a:pt x="427384" y="261501"/>
                    <a:pt x="422917" y="265566"/>
                    <a:pt x="423922" y="271540"/>
                  </a:cubicBezTo>
                  <a:lnTo>
                    <a:pt x="423922" y="271540"/>
                  </a:lnTo>
                  <a:close/>
                  <a:moveTo>
                    <a:pt x="955089" y="567680"/>
                  </a:moveTo>
                  <a:lnTo>
                    <a:pt x="934650" y="594523"/>
                  </a:lnTo>
                  <a:cubicBezTo>
                    <a:pt x="940823" y="593619"/>
                    <a:pt x="946980" y="592735"/>
                    <a:pt x="953149" y="591850"/>
                  </a:cubicBezTo>
                  <a:cubicBezTo>
                    <a:pt x="956695" y="591341"/>
                    <a:pt x="958510" y="586928"/>
                    <a:pt x="958988" y="583298"/>
                  </a:cubicBezTo>
                  <a:cubicBezTo>
                    <a:pt x="961633" y="563200"/>
                    <a:pt x="979794" y="550964"/>
                    <a:pt x="999018" y="546343"/>
                  </a:cubicBezTo>
                  <a:lnTo>
                    <a:pt x="997320" y="539927"/>
                  </a:lnTo>
                  <a:cubicBezTo>
                    <a:pt x="996461" y="536678"/>
                    <a:pt x="995677" y="533403"/>
                    <a:pt x="994957" y="530108"/>
                  </a:cubicBezTo>
                  <a:cubicBezTo>
                    <a:pt x="974673" y="535212"/>
                    <a:pt x="954619" y="547314"/>
                    <a:pt x="945882" y="568993"/>
                  </a:cubicBezTo>
                  <a:cubicBezTo>
                    <a:pt x="946192" y="568946"/>
                    <a:pt x="946501" y="568906"/>
                    <a:pt x="946809" y="568859"/>
                  </a:cubicBezTo>
                  <a:lnTo>
                    <a:pt x="955089" y="567680"/>
                  </a:lnTo>
                  <a:close/>
                  <a:moveTo>
                    <a:pt x="1017669" y="522346"/>
                  </a:moveTo>
                  <a:lnTo>
                    <a:pt x="999471" y="546235"/>
                  </a:lnTo>
                  <a:cubicBezTo>
                    <a:pt x="1003620" y="545264"/>
                    <a:pt x="1007817" y="544648"/>
                    <a:pt x="1011910" y="544380"/>
                  </a:cubicBezTo>
                  <a:cubicBezTo>
                    <a:pt x="1014881" y="544186"/>
                    <a:pt x="1017508" y="542793"/>
                    <a:pt x="1019117" y="540556"/>
                  </a:cubicBezTo>
                  <a:cubicBezTo>
                    <a:pt x="1020132" y="539143"/>
                    <a:pt x="1021162" y="536792"/>
                    <a:pt x="1020313" y="533584"/>
                  </a:cubicBezTo>
                  <a:cubicBezTo>
                    <a:pt x="1019330" y="529867"/>
                    <a:pt x="1018454" y="526123"/>
                    <a:pt x="1017669" y="522346"/>
                  </a:cubicBezTo>
                  <a:close/>
                  <a:moveTo>
                    <a:pt x="1001665" y="528675"/>
                  </a:moveTo>
                  <a:cubicBezTo>
                    <a:pt x="1001854" y="529539"/>
                    <a:pt x="1002048" y="530410"/>
                    <a:pt x="1002247" y="531274"/>
                  </a:cubicBezTo>
                  <a:lnTo>
                    <a:pt x="1004588" y="528200"/>
                  </a:lnTo>
                  <a:cubicBezTo>
                    <a:pt x="1003617" y="528341"/>
                    <a:pt x="1002643" y="528501"/>
                    <a:pt x="1001665" y="528676"/>
                  </a:cubicBezTo>
                  <a:close/>
                  <a:moveTo>
                    <a:pt x="607005" y="27398"/>
                  </a:moveTo>
                  <a:cubicBezTo>
                    <a:pt x="632626" y="29863"/>
                    <a:pt x="657290" y="32515"/>
                    <a:pt x="676695" y="34645"/>
                  </a:cubicBezTo>
                  <a:cubicBezTo>
                    <a:pt x="682517" y="35281"/>
                    <a:pt x="688380" y="35837"/>
                    <a:pt x="694257" y="36386"/>
                  </a:cubicBezTo>
                  <a:cubicBezTo>
                    <a:pt x="712545" y="38108"/>
                    <a:pt x="731455" y="39889"/>
                    <a:pt x="749535" y="44396"/>
                  </a:cubicBezTo>
                  <a:cubicBezTo>
                    <a:pt x="788185" y="54047"/>
                    <a:pt x="826573" y="74561"/>
                    <a:pt x="863633" y="105368"/>
                  </a:cubicBezTo>
                  <a:cubicBezTo>
                    <a:pt x="900642" y="136148"/>
                    <a:pt x="928598" y="170144"/>
                    <a:pt x="946726" y="206409"/>
                  </a:cubicBezTo>
                  <a:cubicBezTo>
                    <a:pt x="957380" y="227720"/>
                    <a:pt x="963697" y="251174"/>
                    <a:pt x="968935" y="273342"/>
                  </a:cubicBezTo>
                  <a:cubicBezTo>
                    <a:pt x="974690" y="297700"/>
                    <a:pt x="979268" y="324462"/>
                    <a:pt x="982933" y="355162"/>
                  </a:cubicBezTo>
                  <a:cubicBezTo>
                    <a:pt x="985746" y="378737"/>
                    <a:pt x="987911" y="402753"/>
                    <a:pt x="990006" y="425979"/>
                  </a:cubicBezTo>
                  <a:lnTo>
                    <a:pt x="991826" y="446004"/>
                  </a:lnTo>
                  <a:cubicBezTo>
                    <a:pt x="992350" y="451657"/>
                    <a:pt x="992827" y="457363"/>
                    <a:pt x="993306" y="463089"/>
                  </a:cubicBezTo>
                  <a:cubicBezTo>
                    <a:pt x="994937" y="482591"/>
                    <a:pt x="996611" y="502609"/>
                    <a:pt x="1000282" y="521891"/>
                  </a:cubicBezTo>
                  <a:cubicBezTo>
                    <a:pt x="1004042" y="521248"/>
                    <a:pt x="1007922" y="520792"/>
                    <a:pt x="1011909" y="520531"/>
                  </a:cubicBezTo>
                  <a:lnTo>
                    <a:pt x="1017228" y="520183"/>
                  </a:lnTo>
                  <a:cubicBezTo>
                    <a:pt x="1013526" y="501571"/>
                    <a:pt x="1011910" y="482377"/>
                    <a:pt x="1010338" y="463692"/>
                  </a:cubicBezTo>
                  <a:cubicBezTo>
                    <a:pt x="1009901" y="458515"/>
                    <a:pt x="1009468" y="453351"/>
                    <a:pt x="1008992" y="448228"/>
                  </a:cubicBezTo>
                  <a:lnTo>
                    <a:pt x="1007008" y="426469"/>
                  </a:lnTo>
                  <a:cubicBezTo>
                    <a:pt x="1005156" y="405935"/>
                    <a:pt x="1003240" y="384698"/>
                    <a:pt x="1000884" y="363883"/>
                  </a:cubicBezTo>
                  <a:cubicBezTo>
                    <a:pt x="994935" y="311289"/>
                    <a:pt x="987308" y="255842"/>
                    <a:pt x="965568" y="206744"/>
                  </a:cubicBezTo>
                  <a:cubicBezTo>
                    <a:pt x="949152" y="169675"/>
                    <a:pt x="922056" y="134246"/>
                    <a:pt x="885035" y="101450"/>
                  </a:cubicBezTo>
                  <a:cubicBezTo>
                    <a:pt x="848288" y="68894"/>
                    <a:pt x="809514" y="45729"/>
                    <a:pt x="769789" y="32589"/>
                  </a:cubicBezTo>
                  <a:cubicBezTo>
                    <a:pt x="747670" y="25268"/>
                    <a:pt x="724152" y="22790"/>
                    <a:pt x="701409" y="20393"/>
                  </a:cubicBezTo>
                  <a:lnTo>
                    <a:pt x="690773" y="19254"/>
                  </a:lnTo>
                  <a:cubicBezTo>
                    <a:pt x="654427" y="15229"/>
                    <a:pt x="623857" y="11961"/>
                    <a:pt x="592805" y="9101"/>
                  </a:cubicBezTo>
                  <a:cubicBezTo>
                    <a:pt x="589749" y="8760"/>
                    <a:pt x="585545" y="12055"/>
                    <a:pt x="584997" y="15055"/>
                  </a:cubicBezTo>
                  <a:cubicBezTo>
                    <a:pt x="581104" y="36426"/>
                    <a:pt x="580791" y="58788"/>
                    <a:pt x="580489" y="80420"/>
                  </a:cubicBezTo>
                  <a:cubicBezTo>
                    <a:pt x="580394" y="87178"/>
                    <a:pt x="580299" y="94056"/>
                    <a:pt x="580093" y="100948"/>
                  </a:cubicBezTo>
                  <a:cubicBezTo>
                    <a:pt x="583919" y="101771"/>
                    <a:pt x="587756" y="102568"/>
                    <a:pt x="591599" y="103332"/>
                  </a:cubicBezTo>
                  <a:cubicBezTo>
                    <a:pt x="591917" y="103392"/>
                    <a:pt x="592235" y="103452"/>
                    <a:pt x="592552" y="103513"/>
                  </a:cubicBezTo>
                  <a:lnTo>
                    <a:pt x="596924" y="104323"/>
                  </a:lnTo>
                  <a:cubicBezTo>
                    <a:pt x="597153" y="96795"/>
                    <a:pt x="597208" y="89214"/>
                    <a:pt x="597262" y="81793"/>
                  </a:cubicBezTo>
                  <a:cubicBezTo>
                    <a:pt x="597378" y="65894"/>
                    <a:pt x="597495" y="49566"/>
                    <a:pt x="599295" y="33553"/>
                  </a:cubicBezTo>
                  <a:cubicBezTo>
                    <a:pt x="597135" y="33352"/>
                    <a:pt x="594970" y="33151"/>
                    <a:pt x="592806" y="32950"/>
                  </a:cubicBezTo>
                  <a:lnTo>
                    <a:pt x="584038" y="32147"/>
                  </a:lnTo>
                  <a:lnTo>
                    <a:pt x="609572" y="12704"/>
                  </a:lnTo>
                  <a:lnTo>
                    <a:pt x="607990" y="21397"/>
                  </a:lnTo>
                  <a:cubicBezTo>
                    <a:pt x="607628" y="23387"/>
                    <a:pt x="607300" y="25389"/>
                    <a:pt x="607006" y="27398"/>
                  </a:cubicBezTo>
                  <a:close/>
                  <a:moveTo>
                    <a:pt x="602803" y="127897"/>
                  </a:moveTo>
                  <a:lnTo>
                    <a:pt x="602583" y="128694"/>
                  </a:lnTo>
                  <a:cubicBezTo>
                    <a:pt x="606311" y="127737"/>
                    <a:pt x="608799" y="124388"/>
                    <a:pt x="609433" y="120879"/>
                  </a:cubicBezTo>
                  <a:cubicBezTo>
                    <a:pt x="609676" y="119546"/>
                    <a:pt x="610034" y="115695"/>
                    <a:pt x="606731" y="113652"/>
                  </a:cubicBezTo>
                  <a:lnTo>
                    <a:pt x="603124" y="126732"/>
                  </a:lnTo>
                  <a:lnTo>
                    <a:pt x="603124" y="128320"/>
                  </a:lnTo>
                  <a:lnTo>
                    <a:pt x="602803" y="127898"/>
                  </a:lnTo>
                  <a:close/>
                  <a:moveTo>
                    <a:pt x="586534" y="126565"/>
                  </a:moveTo>
                  <a:lnTo>
                    <a:pt x="595593" y="128246"/>
                  </a:lnTo>
                  <a:lnTo>
                    <a:pt x="597574" y="121060"/>
                  </a:lnTo>
                  <a:lnTo>
                    <a:pt x="588994" y="109802"/>
                  </a:lnTo>
                  <a:cubicBezTo>
                    <a:pt x="585938" y="109192"/>
                    <a:pt x="582889" y="108563"/>
                    <a:pt x="579845" y="107913"/>
                  </a:cubicBezTo>
                  <a:cubicBezTo>
                    <a:pt x="579714" y="110994"/>
                    <a:pt x="579553" y="114081"/>
                    <a:pt x="579356" y="117142"/>
                  </a:cubicBezTo>
                  <a:lnTo>
                    <a:pt x="586534" y="126565"/>
                  </a:lnTo>
                  <a:close/>
                  <a:moveTo>
                    <a:pt x="356634" y="31711"/>
                  </a:moveTo>
                  <a:cubicBezTo>
                    <a:pt x="357870" y="34551"/>
                    <a:pt x="359706" y="37036"/>
                    <a:pt x="362181" y="39300"/>
                  </a:cubicBezTo>
                  <a:cubicBezTo>
                    <a:pt x="368264" y="44858"/>
                    <a:pt x="376248" y="49004"/>
                    <a:pt x="383967" y="53009"/>
                  </a:cubicBezTo>
                  <a:cubicBezTo>
                    <a:pt x="385953" y="54040"/>
                    <a:pt x="387917" y="55065"/>
                    <a:pt x="389826" y="56090"/>
                  </a:cubicBezTo>
                  <a:cubicBezTo>
                    <a:pt x="409261" y="66591"/>
                    <a:pt x="430207" y="76570"/>
                    <a:pt x="452085" y="85738"/>
                  </a:cubicBezTo>
                  <a:cubicBezTo>
                    <a:pt x="491052" y="102073"/>
                    <a:pt x="531836" y="114885"/>
                    <a:pt x="573484" y="123886"/>
                  </a:cubicBezTo>
                  <a:cubicBezTo>
                    <a:pt x="572705" y="122010"/>
                    <a:pt x="572310" y="120028"/>
                    <a:pt x="572420" y="118079"/>
                  </a:cubicBezTo>
                  <a:lnTo>
                    <a:pt x="572420" y="108067"/>
                  </a:lnTo>
                  <a:lnTo>
                    <a:pt x="572943" y="108750"/>
                  </a:lnTo>
                  <a:cubicBezTo>
                    <a:pt x="572978" y="107973"/>
                    <a:pt x="573010" y="107197"/>
                    <a:pt x="573042" y="106426"/>
                  </a:cubicBezTo>
                  <a:cubicBezTo>
                    <a:pt x="538694" y="98731"/>
                    <a:pt x="505111" y="88538"/>
                    <a:pt x="472985" y="76034"/>
                  </a:cubicBezTo>
                  <a:cubicBezTo>
                    <a:pt x="454656" y="68901"/>
                    <a:pt x="436100" y="60657"/>
                    <a:pt x="417834" y="51535"/>
                  </a:cubicBezTo>
                  <a:cubicBezTo>
                    <a:pt x="408683" y="46968"/>
                    <a:pt x="399474" y="42099"/>
                    <a:pt x="390460" y="37069"/>
                  </a:cubicBezTo>
                  <a:lnTo>
                    <a:pt x="389506" y="36540"/>
                  </a:lnTo>
                  <a:cubicBezTo>
                    <a:pt x="385842" y="34497"/>
                    <a:pt x="382170" y="32455"/>
                    <a:pt x="378589" y="30278"/>
                  </a:cubicBezTo>
                  <a:cubicBezTo>
                    <a:pt x="374088" y="27539"/>
                    <a:pt x="370481" y="25356"/>
                    <a:pt x="371740" y="18002"/>
                  </a:cubicBezTo>
                  <a:cubicBezTo>
                    <a:pt x="372289" y="14814"/>
                    <a:pt x="371168" y="10903"/>
                    <a:pt x="369075" y="8713"/>
                  </a:cubicBezTo>
                  <a:cubicBezTo>
                    <a:pt x="367678" y="7239"/>
                    <a:pt x="366027" y="6663"/>
                    <a:pt x="364045" y="6898"/>
                  </a:cubicBezTo>
                  <a:cubicBezTo>
                    <a:pt x="360493" y="7340"/>
                    <a:pt x="356960" y="7809"/>
                    <a:pt x="353434" y="8304"/>
                  </a:cubicBezTo>
                  <a:lnTo>
                    <a:pt x="369969" y="30010"/>
                  </a:lnTo>
                  <a:lnTo>
                    <a:pt x="364045" y="30740"/>
                  </a:lnTo>
                  <a:cubicBezTo>
                    <a:pt x="361570" y="31048"/>
                    <a:pt x="359098" y="31370"/>
                    <a:pt x="356634" y="31711"/>
                  </a:cubicBezTo>
                  <a:close/>
                  <a:moveTo>
                    <a:pt x="354700" y="21284"/>
                  </a:moveTo>
                  <a:cubicBezTo>
                    <a:pt x="354696" y="22590"/>
                    <a:pt x="354764" y="23835"/>
                    <a:pt x="354899" y="25021"/>
                  </a:cubicBezTo>
                  <a:cubicBezTo>
                    <a:pt x="355703" y="24914"/>
                    <a:pt x="356505" y="24800"/>
                    <a:pt x="357300" y="24699"/>
                  </a:cubicBezTo>
                  <a:lnTo>
                    <a:pt x="354700" y="212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EB0CEC42-DE27-A99D-714B-CF6863225948}"/>
                </a:ext>
              </a:extLst>
            </p:cNvPr>
            <p:cNvSpPr/>
            <p:nvPr/>
          </p:nvSpPr>
          <p:spPr>
            <a:xfrm>
              <a:off x="9155944" y="3478260"/>
              <a:ext cx="32552" cy="37964"/>
            </a:xfrm>
            <a:custGeom>
              <a:avLst/>
              <a:gdLst>
                <a:gd name="connsiteX0" fmla="*/ 20623 w 32552"/>
                <a:gd name="connsiteY0" fmla="*/ 48 h 37964"/>
                <a:gd name="connsiteX1" fmla="*/ 14884 w 32552"/>
                <a:gd name="connsiteY1" fmla="*/ 652 h 37964"/>
                <a:gd name="connsiteX2" fmla="*/ 9652 w 32552"/>
                <a:gd name="connsiteY2" fmla="*/ 2852 h 37964"/>
                <a:gd name="connsiteX3" fmla="*/ 5276 w 32552"/>
                <a:gd name="connsiteY3" fmla="*/ 6395 h 37964"/>
                <a:gd name="connsiteX4" fmla="*/ 2765 w 32552"/>
                <a:gd name="connsiteY4" fmla="*/ 9689 h 37964"/>
                <a:gd name="connsiteX5" fmla="*/ 1011 w 32552"/>
                <a:gd name="connsiteY5" fmla="*/ 13596 h 37964"/>
                <a:gd name="connsiteX6" fmla="*/ 26 w 32552"/>
                <a:gd name="connsiteY6" fmla="*/ 19180 h 37964"/>
                <a:gd name="connsiteX7" fmla="*/ 700 w 32552"/>
                <a:gd name="connsiteY7" fmla="*/ 24920 h 37964"/>
                <a:gd name="connsiteX8" fmla="*/ 2925 w 32552"/>
                <a:gd name="connsiteY8" fmla="*/ 30140 h 37964"/>
                <a:gd name="connsiteX9" fmla="*/ 6516 w 32552"/>
                <a:gd name="connsiteY9" fmla="*/ 34465 h 37964"/>
                <a:gd name="connsiteX10" fmla="*/ 10353 w 32552"/>
                <a:gd name="connsiteY10" fmla="*/ 36930 h 37964"/>
                <a:gd name="connsiteX11" fmla="*/ 14946 w 32552"/>
                <a:gd name="connsiteY11" fmla="*/ 37957 h 37964"/>
                <a:gd name="connsiteX12" fmla="*/ 19540 w 32552"/>
                <a:gd name="connsiteY12" fmla="*/ 36930 h 37964"/>
                <a:gd name="connsiteX13" fmla="*/ 23377 w 32552"/>
                <a:gd name="connsiteY13" fmla="*/ 34465 h 37964"/>
                <a:gd name="connsiteX14" fmla="*/ 26869 w 32552"/>
                <a:gd name="connsiteY14" fmla="*/ 26035 h 37964"/>
                <a:gd name="connsiteX15" fmla="*/ 26443 w 32552"/>
                <a:gd name="connsiteY15" fmla="*/ 22866 h 37964"/>
                <a:gd name="connsiteX16" fmla="*/ 23377 w 32552"/>
                <a:gd name="connsiteY16" fmla="*/ 17605 h 37964"/>
                <a:gd name="connsiteX17" fmla="*/ 22110 w 32552"/>
                <a:gd name="connsiteY17" fmla="*/ 16343 h 37964"/>
                <a:gd name="connsiteX18" fmla="*/ 23974 w 32552"/>
                <a:gd name="connsiteY18" fmla="*/ 18756 h 37964"/>
                <a:gd name="connsiteX19" fmla="*/ 22872 w 32552"/>
                <a:gd name="connsiteY19" fmla="*/ 16869 h 37964"/>
                <a:gd name="connsiteX20" fmla="*/ 24074 w 32552"/>
                <a:gd name="connsiteY20" fmla="*/ 19717 h 37964"/>
                <a:gd name="connsiteX21" fmla="*/ 23503 w 32552"/>
                <a:gd name="connsiteY21" fmla="*/ 17602 h 37964"/>
                <a:gd name="connsiteX22" fmla="*/ 23929 w 32552"/>
                <a:gd name="connsiteY22" fmla="*/ 20771 h 37964"/>
                <a:gd name="connsiteX23" fmla="*/ 23932 w 32552"/>
                <a:gd name="connsiteY23" fmla="*/ 18586 h 37964"/>
                <a:gd name="connsiteX24" fmla="*/ 23506 w 32552"/>
                <a:gd name="connsiteY24" fmla="*/ 21756 h 37964"/>
                <a:gd name="connsiteX25" fmla="*/ 24043 w 32552"/>
                <a:gd name="connsiteY25" fmla="*/ 19843 h 37964"/>
                <a:gd name="connsiteX26" fmla="*/ 22841 w 32552"/>
                <a:gd name="connsiteY26" fmla="*/ 22690 h 37964"/>
                <a:gd name="connsiteX27" fmla="*/ 23752 w 32552"/>
                <a:gd name="connsiteY27" fmla="*/ 21152 h 37964"/>
                <a:gd name="connsiteX28" fmla="*/ 21887 w 32552"/>
                <a:gd name="connsiteY28" fmla="*/ 23565 h 37964"/>
                <a:gd name="connsiteX29" fmla="*/ 23441 w 32552"/>
                <a:gd name="connsiteY29" fmla="*/ 22027 h 37964"/>
                <a:gd name="connsiteX30" fmla="*/ 21028 w 32552"/>
                <a:gd name="connsiteY30" fmla="*/ 23891 h 37964"/>
                <a:gd name="connsiteX31" fmla="*/ 22749 w 32552"/>
                <a:gd name="connsiteY31" fmla="*/ 22887 h 37964"/>
                <a:gd name="connsiteX32" fmla="*/ 19901 w 32552"/>
                <a:gd name="connsiteY32" fmla="*/ 24089 h 37964"/>
                <a:gd name="connsiteX33" fmla="*/ 22004 w 32552"/>
                <a:gd name="connsiteY33" fmla="*/ 23496 h 37964"/>
                <a:gd name="connsiteX34" fmla="*/ 18835 w 32552"/>
                <a:gd name="connsiteY34" fmla="*/ 23922 h 37964"/>
                <a:gd name="connsiteX35" fmla="*/ 20623 w 32552"/>
                <a:gd name="connsiteY35" fmla="*/ 23892 h 37964"/>
                <a:gd name="connsiteX36" fmla="*/ 25217 w 32552"/>
                <a:gd name="connsiteY36" fmla="*/ 22866 h 37964"/>
                <a:gd name="connsiteX37" fmla="*/ 29054 w 32552"/>
                <a:gd name="connsiteY37" fmla="*/ 20401 h 37964"/>
                <a:gd name="connsiteX38" fmla="*/ 31519 w 32552"/>
                <a:gd name="connsiteY38" fmla="*/ 16564 h 37964"/>
                <a:gd name="connsiteX39" fmla="*/ 32546 w 32552"/>
                <a:gd name="connsiteY39" fmla="*/ 11970 h 37964"/>
                <a:gd name="connsiteX40" fmla="*/ 29054 w 32552"/>
                <a:gd name="connsiteY40" fmla="*/ 3540 h 37964"/>
                <a:gd name="connsiteX41" fmla="*/ 26641 w 32552"/>
                <a:gd name="connsiteY41" fmla="*/ 1676 h 37964"/>
                <a:gd name="connsiteX42" fmla="*/ 20623 w 32552"/>
                <a:gd name="connsiteY42" fmla="*/ 49 h 37964"/>
                <a:gd name="connsiteX43" fmla="*/ 20623 w 32552"/>
                <a:gd name="connsiteY43" fmla="*/ 49 h 3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52" h="37964">
                  <a:moveTo>
                    <a:pt x="20623" y="48"/>
                  </a:moveTo>
                  <a:cubicBezTo>
                    <a:pt x="18720" y="-129"/>
                    <a:pt x="16717" y="207"/>
                    <a:pt x="14884" y="652"/>
                  </a:cubicBezTo>
                  <a:cubicBezTo>
                    <a:pt x="13060" y="1095"/>
                    <a:pt x="11248" y="1870"/>
                    <a:pt x="9652" y="2852"/>
                  </a:cubicBezTo>
                  <a:cubicBezTo>
                    <a:pt x="8092" y="3812"/>
                    <a:pt x="6480" y="4978"/>
                    <a:pt x="5276" y="6395"/>
                  </a:cubicBezTo>
                  <a:cubicBezTo>
                    <a:pt x="4385" y="7444"/>
                    <a:pt x="3500" y="8522"/>
                    <a:pt x="2765" y="9689"/>
                  </a:cubicBezTo>
                  <a:cubicBezTo>
                    <a:pt x="2014" y="10881"/>
                    <a:pt x="1510" y="12352"/>
                    <a:pt x="1011" y="13596"/>
                  </a:cubicBezTo>
                  <a:cubicBezTo>
                    <a:pt x="310" y="15344"/>
                    <a:pt x="145" y="17335"/>
                    <a:pt x="26" y="19180"/>
                  </a:cubicBezTo>
                  <a:cubicBezTo>
                    <a:pt x="-97" y="21089"/>
                    <a:pt x="227" y="23079"/>
                    <a:pt x="700" y="24920"/>
                  </a:cubicBezTo>
                  <a:cubicBezTo>
                    <a:pt x="1167" y="26733"/>
                    <a:pt x="1917" y="28557"/>
                    <a:pt x="2925" y="30140"/>
                  </a:cubicBezTo>
                  <a:cubicBezTo>
                    <a:pt x="3912" y="31693"/>
                    <a:pt x="5058" y="33301"/>
                    <a:pt x="6516" y="34465"/>
                  </a:cubicBezTo>
                  <a:cubicBezTo>
                    <a:pt x="7596" y="35628"/>
                    <a:pt x="8875" y="36450"/>
                    <a:pt x="10353" y="36930"/>
                  </a:cubicBezTo>
                  <a:cubicBezTo>
                    <a:pt x="11773" y="37677"/>
                    <a:pt x="13305" y="38019"/>
                    <a:pt x="14946" y="37957"/>
                  </a:cubicBezTo>
                  <a:cubicBezTo>
                    <a:pt x="16588" y="38019"/>
                    <a:pt x="18119" y="37677"/>
                    <a:pt x="19540" y="36930"/>
                  </a:cubicBezTo>
                  <a:cubicBezTo>
                    <a:pt x="21018" y="36450"/>
                    <a:pt x="22297" y="35628"/>
                    <a:pt x="23377" y="34465"/>
                  </a:cubicBezTo>
                  <a:cubicBezTo>
                    <a:pt x="25463" y="32193"/>
                    <a:pt x="27011" y="29211"/>
                    <a:pt x="26869" y="26035"/>
                  </a:cubicBezTo>
                  <a:lnTo>
                    <a:pt x="26443" y="22866"/>
                  </a:lnTo>
                  <a:cubicBezTo>
                    <a:pt x="25877" y="20847"/>
                    <a:pt x="24854" y="19093"/>
                    <a:pt x="23377" y="17605"/>
                  </a:cubicBezTo>
                  <a:cubicBezTo>
                    <a:pt x="22906" y="17229"/>
                    <a:pt x="22488" y="16811"/>
                    <a:pt x="22110" y="16343"/>
                  </a:cubicBezTo>
                  <a:lnTo>
                    <a:pt x="23974" y="18756"/>
                  </a:lnTo>
                  <a:cubicBezTo>
                    <a:pt x="23525" y="18171"/>
                    <a:pt x="23163" y="17546"/>
                    <a:pt x="22872" y="16869"/>
                  </a:cubicBezTo>
                  <a:lnTo>
                    <a:pt x="24074" y="19717"/>
                  </a:lnTo>
                  <a:cubicBezTo>
                    <a:pt x="23798" y="19032"/>
                    <a:pt x="23609" y="18332"/>
                    <a:pt x="23503" y="17602"/>
                  </a:cubicBezTo>
                  <a:lnTo>
                    <a:pt x="23929" y="20771"/>
                  </a:lnTo>
                  <a:cubicBezTo>
                    <a:pt x="23840" y="20040"/>
                    <a:pt x="23839" y="19317"/>
                    <a:pt x="23932" y="18586"/>
                  </a:cubicBezTo>
                  <a:lnTo>
                    <a:pt x="23506" y="21756"/>
                  </a:lnTo>
                  <a:cubicBezTo>
                    <a:pt x="23608" y="21093"/>
                    <a:pt x="23783" y="20461"/>
                    <a:pt x="24043" y="19843"/>
                  </a:cubicBezTo>
                  <a:lnTo>
                    <a:pt x="22841" y="22690"/>
                  </a:lnTo>
                  <a:cubicBezTo>
                    <a:pt x="23090" y="22142"/>
                    <a:pt x="23392" y="21634"/>
                    <a:pt x="23752" y="21152"/>
                  </a:cubicBezTo>
                  <a:lnTo>
                    <a:pt x="21887" y="23565"/>
                  </a:lnTo>
                  <a:cubicBezTo>
                    <a:pt x="22343" y="22985"/>
                    <a:pt x="22858" y="22478"/>
                    <a:pt x="23441" y="22027"/>
                  </a:cubicBezTo>
                  <a:lnTo>
                    <a:pt x="21028" y="23891"/>
                  </a:lnTo>
                  <a:cubicBezTo>
                    <a:pt x="21568" y="23493"/>
                    <a:pt x="22137" y="23161"/>
                    <a:pt x="22749" y="22887"/>
                  </a:cubicBezTo>
                  <a:lnTo>
                    <a:pt x="19901" y="24089"/>
                  </a:lnTo>
                  <a:cubicBezTo>
                    <a:pt x="20581" y="23804"/>
                    <a:pt x="21275" y="23606"/>
                    <a:pt x="22004" y="23496"/>
                  </a:cubicBezTo>
                  <a:lnTo>
                    <a:pt x="18835" y="23922"/>
                  </a:lnTo>
                  <a:cubicBezTo>
                    <a:pt x="19432" y="23848"/>
                    <a:pt x="20024" y="23836"/>
                    <a:pt x="20623" y="23892"/>
                  </a:cubicBezTo>
                  <a:cubicBezTo>
                    <a:pt x="22265" y="23954"/>
                    <a:pt x="23796" y="23612"/>
                    <a:pt x="25217" y="22866"/>
                  </a:cubicBezTo>
                  <a:cubicBezTo>
                    <a:pt x="26695" y="22385"/>
                    <a:pt x="27974" y="21563"/>
                    <a:pt x="29054" y="20401"/>
                  </a:cubicBezTo>
                  <a:cubicBezTo>
                    <a:pt x="30216" y="19321"/>
                    <a:pt x="31038" y="18042"/>
                    <a:pt x="31519" y="16564"/>
                  </a:cubicBezTo>
                  <a:cubicBezTo>
                    <a:pt x="32266" y="15143"/>
                    <a:pt x="32608" y="13612"/>
                    <a:pt x="32546" y="11970"/>
                  </a:cubicBezTo>
                  <a:cubicBezTo>
                    <a:pt x="32408" y="8887"/>
                    <a:pt x="31395" y="5689"/>
                    <a:pt x="29054" y="3540"/>
                  </a:cubicBezTo>
                  <a:lnTo>
                    <a:pt x="26641" y="1676"/>
                  </a:lnTo>
                  <a:cubicBezTo>
                    <a:pt x="24781" y="598"/>
                    <a:pt x="22775" y="55"/>
                    <a:pt x="20623" y="49"/>
                  </a:cubicBezTo>
                  <a:lnTo>
                    <a:pt x="20623" y="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184A109B-E720-9932-5990-02202177F333}"/>
                </a:ext>
              </a:extLst>
            </p:cNvPr>
            <p:cNvSpPr/>
            <p:nvPr/>
          </p:nvSpPr>
          <p:spPr>
            <a:xfrm>
              <a:off x="9260186" y="3489418"/>
              <a:ext cx="30978" cy="35418"/>
            </a:xfrm>
            <a:custGeom>
              <a:avLst/>
              <a:gdLst>
                <a:gd name="connsiteX0" fmla="*/ 19049 w 30978"/>
                <a:gd name="connsiteY0" fmla="*/ 32 h 35418"/>
                <a:gd name="connsiteX1" fmla="*/ 17907 w 30978"/>
                <a:gd name="connsiteY1" fmla="*/ 20 h 35418"/>
                <a:gd name="connsiteX2" fmla="*/ 13771 w 30978"/>
                <a:gd name="connsiteY2" fmla="*/ 603 h 35418"/>
                <a:gd name="connsiteX3" fmla="*/ 8969 w 30978"/>
                <a:gd name="connsiteY3" fmla="*/ 2624 h 35418"/>
                <a:gd name="connsiteX4" fmla="*/ 5758 w 30978"/>
                <a:gd name="connsiteY4" fmla="*/ 5061 h 35418"/>
                <a:gd name="connsiteX5" fmla="*/ 4946 w 30978"/>
                <a:gd name="connsiteY5" fmla="*/ 5865 h 35418"/>
                <a:gd name="connsiteX6" fmla="*/ 2551 w 30978"/>
                <a:gd name="connsiteY6" fmla="*/ 9001 h 35418"/>
                <a:gd name="connsiteX7" fmla="*/ 896 w 30978"/>
                <a:gd name="connsiteY7" fmla="*/ 12717 h 35418"/>
                <a:gd name="connsiteX8" fmla="*/ 12 w 30978"/>
                <a:gd name="connsiteY8" fmla="*/ 17867 h 35418"/>
                <a:gd name="connsiteX9" fmla="*/ 39 w 30978"/>
                <a:gd name="connsiteY9" fmla="*/ 19009 h 35418"/>
                <a:gd name="connsiteX10" fmla="*/ 641 w 30978"/>
                <a:gd name="connsiteY10" fmla="*/ 23145 h 35418"/>
                <a:gd name="connsiteX11" fmla="*/ 2682 w 30978"/>
                <a:gd name="connsiteY11" fmla="*/ 27939 h 35418"/>
                <a:gd name="connsiteX12" fmla="*/ 5962 w 30978"/>
                <a:gd name="connsiteY12" fmla="*/ 31920 h 35418"/>
                <a:gd name="connsiteX13" fmla="*/ 9799 w 30978"/>
                <a:gd name="connsiteY13" fmla="*/ 34385 h 35418"/>
                <a:gd name="connsiteX14" fmla="*/ 14393 w 30978"/>
                <a:gd name="connsiteY14" fmla="*/ 35411 h 35418"/>
                <a:gd name="connsiteX15" fmla="*/ 18986 w 30978"/>
                <a:gd name="connsiteY15" fmla="*/ 34385 h 35418"/>
                <a:gd name="connsiteX16" fmla="*/ 22823 w 30978"/>
                <a:gd name="connsiteY16" fmla="*/ 31920 h 35418"/>
                <a:gd name="connsiteX17" fmla="*/ 24688 w 30978"/>
                <a:gd name="connsiteY17" fmla="*/ 29507 h 35418"/>
                <a:gd name="connsiteX18" fmla="*/ 26315 w 30978"/>
                <a:gd name="connsiteY18" fmla="*/ 23490 h 35418"/>
                <a:gd name="connsiteX19" fmla="*/ 25890 w 30978"/>
                <a:gd name="connsiteY19" fmla="*/ 20320 h 35418"/>
                <a:gd name="connsiteX20" fmla="*/ 22823 w 30978"/>
                <a:gd name="connsiteY20" fmla="*/ 15060 h 35418"/>
                <a:gd name="connsiteX21" fmla="*/ 21784 w 30978"/>
                <a:gd name="connsiteY21" fmla="*/ 14024 h 35418"/>
                <a:gd name="connsiteX22" fmla="*/ 23648 w 30978"/>
                <a:gd name="connsiteY22" fmla="*/ 16437 h 35418"/>
                <a:gd name="connsiteX23" fmla="*/ 22744 w 30978"/>
                <a:gd name="connsiteY23" fmla="*/ 14889 h 35418"/>
                <a:gd name="connsiteX24" fmla="*/ 23946 w 30978"/>
                <a:gd name="connsiteY24" fmla="*/ 17737 h 35418"/>
                <a:gd name="connsiteX25" fmla="*/ 23478 w 30978"/>
                <a:gd name="connsiteY25" fmla="*/ 16003 h 35418"/>
                <a:gd name="connsiteX26" fmla="*/ 23904 w 30978"/>
                <a:gd name="connsiteY26" fmla="*/ 19172 h 35418"/>
                <a:gd name="connsiteX27" fmla="*/ 23906 w 30978"/>
                <a:gd name="connsiteY27" fmla="*/ 17380 h 35418"/>
                <a:gd name="connsiteX28" fmla="*/ 23481 w 30978"/>
                <a:gd name="connsiteY28" fmla="*/ 20549 h 35418"/>
                <a:gd name="connsiteX29" fmla="*/ 23921 w 30978"/>
                <a:gd name="connsiteY29" fmla="*/ 18980 h 35418"/>
                <a:gd name="connsiteX30" fmla="*/ 22719 w 30978"/>
                <a:gd name="connsiteY30" fmla="*/ 21828 h 35418"/>
                <a:gd name="connsiteX31" fmla="*/ 23466 w 30978"/>
                <a:gd name="connsiteY31" fmla="*/ 20566 h 35418"/>
                <a:gd name="connsiteX32" fmla="*/ 21602 w 30978"/>
                <a:gd name="connsiteY32" fmla="*/ 22979 h 35418"/>
                <a:gd name="connsiteX33" fmla="*/ 22876 w 30978"/>
                <a:gd name="connsiteY33" fmla="*/ 21718 h 35418"/>
                <a:gd name="connsiteX34" fmla="*/ 20463 w 30978"/>
                <a:gd name="connsiteY34" fmla="*/ 23582 h 35418"/>
                <a:gd name="connsiteX35" fmla="*/ 21875 w 30978"/>
                <a:gd name="connsiteY35" fmla="*/ 22758 h 35418"/>
                <a:gd name="connsiteX36" fmla="*/ 19027 w 30978"/>
                <a:gd name="connsiteY36" fmla="*/ 23960 h 35418"/>
                <a:gd name="connsiteX37" fmla="*/ 20751 w 30978"/>
                <a:gd name="connsiteY37" fmla="*/ 23474 h 35418"/>
                <a:gd name="connsiteX38" fmla="*/ 17582 w 30978"/>
                <a:gd name="connsiteY38" fmla="*/ 23900 h 35418"/>
                <a:gd name="connsiteX39" fmla="*/ 19049 w 30978"/>
                <a:gd name="connsiteY39" fmla="*/ 23875 h 35418"/>
                <a:gd name="connsiteX40" fmla="*/ 23642 w 30978"/>
                <a:gd name="connsiteY40" fmla="*/ 22849 h 35418"/>
                <a:gd name="connsiteX41" fmla="*/ 27479 w 30978"/>
                <a:gd name="connsiteY41" fmla="*/ 20384 h 35418"/>
                <a:gd name="connsiteX42" fmla="*/ 29945 w 30978"/>
                <a:gd name="connsiteY42" fmla="*/ 16547 h 35418"/>
                <a:gd name="connsiteX43" fmla="*/ 30971 w 30978"/>
                <a:gd name="connsiteY43" fmla="*/ 11954 h 35418"/>
                <a:gd name="connsiteX44" fmla="*/ 30546 w 30978"/>
                <a:gd name="connsiteY44" fmla="*/ 8784 h 35418"/>
                <a:gd name="connsiteX45" fmla="*/ 27479 w 30978"/>
                <a:gd name="connsiteY45" fmla="*/ 3523 h 35418"/>
                <a:gd name="connsiteX46" fmla="*/ 25066 w 30978"/>
                <a:gd name="connsiteY46" fmla="*/ 1659 h 35418"/>
                <a:gd name="connsiteX47" fmla="*/ 19049 w 30978"/>
                <a:gd name="connsiteY47" fmla="*/ 32 h 35418"/>
                <a:gd name="connsiteX48" fmla="*/ 19049 w 30978"/>
                <a:gd name="connsiteY48" fmla="*/ 32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0978" h="35418">
                  <a:moveTo>
                    <a:pt x="19049" y="32"/>
                  </a:moveTo>
                  <a:cubicBezTo>
                    <a:pt x="18668" y="-4"/>
                    <a:pt x="18288" y="-12"/>
                    <a:pt x="17907" y="20"/>
                  </a:cubicBezTo>
                  <a:cubicBezTo>
                    <a:pt x="16526" y="134"/>
                    <a:pt x="15122" y="276"/>
                    <a:pt x="13771" y="603"/>
                  </a:cubicBezTo>
                  <a:cubicBezTo>
                    <a:pt x="12097" y="1010"/>
                    <a:pt x="10435" y="1722"/>
                    <a:pt x="8969" y="2624"/>
                  </a:cubicBezTo>
                  <a:cubicBezTo>
                    <a:pt x="7826" y="3328"/>
                    <a:pt x="6786" y="4203"/>
                    <a:pt x="5758" y="5061"/>
                  </a:cubicBezTo>
                  <a:cubicBezTo>
                    <a:pt x="5466" y="5306"/>
                    <a:pt x="5193" y="5574"/>
                    <a:pt x="4946" y="5865"/>
                  </a:cubicBezTo>
                  <a:cubicBezTo>
                    <a:pt x="4096" y="6865"/>
                    <a:pt x="3251" y="7889"/>
                    <a:pt x="2551" y="9001"/>
                  </a:cubicBezTo>
                  <a:cubicBezTo>
                    <a:pt x="1839" y="10131"/>
                    <a:pt x="1360" y="11561"/>
                    <a:pt x="896" y="12717"/>
                  </a:cubicBezTo>
                  <a:cubicBezTo>
                    <a:pt x="251" y="14326"/>
                    <a:pt x="121" y="16175"/>
                    <a:pt x="12" y="17867"/>
                  </a:cubicBezTo>
                  <a:cubicBezTo>
                    <a:pt x="-13" y="18249"/>
                    <a:pt x="3" y="18629"/>
                    <a:pt x="39" y="19009"/>
                  </a:cubicBezTo>
                  <a:cubicBezTo>
                    <a:pt x="165" y="20349"/>
                    <a:pt x="296" y="21804"/>
                    <a:pt x="641" y="23145"/>
                  </a:cubicBezTo>
                  <a:cubicBezTo>
                    <a:pt x="1070" y="24811"/>
                    <a:pt x="1757" y="26484"/>
                    <a:pt x="2682" y="27939"/>
                  </a:cubicBezTo>
                  <a:cubicBezTo>
                    <a:pt x="3586" y="29360"/>
                    <a:pt x="4625" y="30851"/>
                    <a:pt x="5962" y="31920"/>
                  </a:cubicBezTo>
                  <a:cubicBezTo>
                    <a:pt x="7042" y="33083"/>
                    <a:pt x="8321" y="33904"/>
                    <a:pt x="9799" y="34385"/>
                  </a:cubicBezTo>
                  <a:cubicBezTo>
                    <a:pt x="11220" y="35131"/>
                    <a:pt x="12751" y="35473"/>
                    <a:pt x="14393" y="35411"/>
                  </a:cubicBezTo>
                  <a:cubicBezTo>
                    <a:pt x="16034" y="35473"/>
                    <a:pt x="17565" y="35131"/>
                    <a:pt x="18986" y="34385"/>
                  </a:cubicBezTo>
                  <a:cubicBezTo>
                    <a:pt x="20465" y="33904"/>
                    <a:pt x="21744" y="33083"/>
                    <a:pt x="22823" y="31920"/>
                  </a:cubicBezTo>
                  <a:lnTo>
                    <a:pt x="24688" y="29507"/>
                  </a:lnTo>
                  <a:cubicBezTo>
                    <a:pt x="25766" y="27647"/>
                    <a:pt x="26309" y="25642"/>
                    <a:pt x="26315" y="23490"/>
                  </a:cubicBezTo>
                  <a:lnTo>
                    <a:pt x="25890" y="20320"/>
                  </a:lnTo>
                  <a:cubicBezTo>
                    <a:pt x="25323" y="18301"/>
                    <a:pt x="24301" y="16547"/>
                    <a:pt x="22823" y="15060"/>
                  </a:cubicBezTo>
                  <a:cubicBezTo>
                    <a:pt x="22437" y="14751"/>
                    <a:pt x="22095" y="14408"/>
                    <a:pt x="21784" y="14024"/>
                  </a:cubicBezTo>
                  <a:lnTo>
                    <a:pt x="23648" y="16437"/>
                  </a:lnTo>
                  <a:cubicBezTo>
                    <a:pt x="23281" y="15957"/>
                    <a:pt x="22983" y="15445"/>
                    <a:pt x="22744" y="14889"/>
                  </a:cubicBezTo>
                  <a:lnTo>
                    <a:pt x="23946" y="17737"/>
                  </a:lnTo>
                  <a:cubicBezTo>
                    <a:pt x="23720" y="17176"/>
                    <a:pt x="23565" y="16602"/>
                    <a:pt x="23478" y="16003"/>
                  </a:cubicBezTo>
                  <a:lnTo>
                    <a:pt x="23904" y="19172"/>
                  </a:lnTo>
                  <a:cubicBezTo>
                    <a:pt x="23831" y="18572"/>
                    <a:pt x="23830" y="17979"/>
                    <a:pt x="23906" y="17380"/>
                  </a:cubicBezTo>
                  <a:lnTo>
                    <a:pt x="23481" y="20549"/>
                  </a:lnTo>
                  <a:cubicBezTo>
                    <a:pt x="23564" y="20006"/>
                    <a:pt x="23708" y="19487"/>
                    <a:pt x="23921" y="18980"/>
                  </a:cubicBezTo>
                  <a:lnTo>
                    <a:pt x="22719" y="21828"/>
                  </a:lnTo>
                  <a:cubicBezTo>
                    <a:pt x="22923" y="21379"/>
                    <a:pt x="23171" y="20962"/>
                    <a:pt x="23466" y="20566"/>
                  </a:cubicBezTo>
                  <a:lnTo>
                    <a:pt x="21602" y="22979"/>
                  </a:lnTo>
                  <a:cubicBezTo>
                    <a:pt x="21975" y="22504"/>
                    <a:pt x="22398" y="22088"/>
                    <a:pt x="22876" y="21718"/>
                  </a:cubicBezTo>
                  <a:lnTo>
                    <a:pt x="20463" y="23582"/>
                  </a:lnTo>
                  <a:cubicBezTo>
                    <a:pt x="20906" y="23256"/>
                    <a:pt x="21373" y="22983"/>
                    <a:pt x="21875" y="22758"/>
                  </a:cubicBezTo>
                  <a:lnTo>
                    <a:pt x="19027" y="23960"/>
                  </a:lnTo>
                  <a:cubicBezTo>
                    <a:pt x="19584" y="23726"/>
                    <a:pt x="20154" y="23564"/>
                    <a:pt x="20751" y="23474"/>
                  </a:cubicBezTo>
                  <a:lnTo>
                    <a:pt x="17582" y="23900"/>
                  </a:lnTo>
                  <a:cubicBezTo>
                    <a:pt x="18072" y="23839"/>
                    <a:pt x="18557" y="23830"/>
                    <a:pt x="19049" y="23875"/>
                  </a:cubicBezTo>
                  <a:cubicBezTo>
                    <a:pt x="20690" y="23937"/>
                    <a:pt x="22222" y="23595"/>
                    <a:pt x="23642" y="22849"/>
                  </a:cubicBezTo>
                  <a:cubicBezTo>
                    <a:pt x="25120" y="22368"/>
                    <a:pt x="26399" y="21546"/>
                    <a:pt x="27479" y="20384"/>
                  </a:cubicBezTo>
                  <a:cubicBezTo>
                    <a:pt x="28642" y="19304"/>
                    <a:pt x="29464" y="18025"/>
                    <a:pt x="29945" y="16547"/>
                  </a:cubicBezTo>
                  <a:cubicBezTo>
                    <a:pt x="30691" y="15126"/>
                    <a:pt x="31033" y="13595"/>
                    <a:pt x="30971" y="11954"/>
                  </a:cubicBezTo>
                  <a:lnTo>
                    <a:pt x="30546" y="8784"/>
                  </a:lnTo>
                  <a:cubicBezTo>
                    <a:pt x="29979" y="6765"/>
                    <a:pt x="28957" y="5011"/>
                    <a:pt x="27479" y="3523"/>
                  </a:cubicBezTo>
                  <a:lnTo>
                    <a:pt x="25066" y="1659"/>
                  </a:lnTo>
                  <a:cubicBezTo>
                    <a:pt x="23207" y="581"/>
                    <a:pt x="21201" y="38"/>
                    <a:pt x="19049" y="32"/>
                  </a:cubicBezTo>
                  <a:lnTo>
                    <a:pt x="19049" y="3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9736C845-5348-208C-A8BE-55A51DB0FC74}"/>
                </a:ext>
              </a:extLst>
            </p:cNvPr>
            <p:cNvSpPr/>
            <p:nvPr/>
          </p:nvSpPr>
          <p:spPr>
            <a:xfrm>
              <a:off x="9146426" y="3424287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9 h 27019"/>
                <a:gd name="connsiteX4" fmla="*/ 28933 w 57022"/>
                <a:gd name="connsiteY4" fmla="*/ 23913 h 27019"/>
                <a:gd name="connsiteX5" fmla="*/ 42028 w 57022"/>
                <a:gd name="connsiteY5" fmla="*/ 26639 h 27019"/>
                <a:gd name="connsiteX6" fmla="*/ 56694 w 57022"/>
                <a:gd name="connsiteY6" fmla="*/ 18312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9"/>
                  </a:cubicBezTo>
                  <a:lnTo>
                    <a:pt x="28933" y="23913"/>
                  </a:lnTo>
                  <a:cubicBezTo>
                    <a:pt x="33361" y="24509"/>
                    <a:pt x="37714" y="25488"/>
                    <a:pt x="42028" y="26639"/>
                  </a:cubicBezTo>
                  <a:cubicBezTo>
                    <a:pt x="48048" y="28245"/>
                    <a:pt x="55257" y="24625"/>
                    <a:pt x="56694" y="18312"/>
                  </a:cubicBezTo>
                  <a:cubicBezTo>
                    <a:pt x="58120" y="12053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3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56430054-7AC6-FF68-F03D-971570CAB434}"/>
                </a:ext>
              </a:extLst>
            </p:cNvPr>
            <p:cNvSpPr/>
            <p:nvPr/>
          </p:nvSpPr>
          <p:spPr>
            <a:xfrm>
              <a:off x="9255098" y="3438806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8 h 27019"/>
                <a:gd name="connsiteX4" fmla="*/ 28934 w 57022"/>
                <a:gd name="connsiteY4" fmla="*/ 23912 h 27019"/>
                <a:gd name="connsiteX5" fmla="*/ 42028 w 57022"/>
                <a:gd name="connsiteY5" fmla="*/ 26639 h 27019"/>
                <a:gd name="connsiteX6" fmla="*/ 56694 w 57022"/>
                <a:gd name="connsiteY6" fmla="*/ 18313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8"/>
                  </a:cubicBezTo>
                  <a:lnTo>
                    <a:pt x="28934" y="23912"/>
                  </a:lnTo>
                  <a:cubicBezTo>
                    <a:pt x="33362" y="24509"/>
                    <a:pt x="37714" y="25488"/>
                    <a:pt x="42028" y="26639"/>
                  </a:cubicBezTo>
                  <a:cubicBezTo>
                    <a:pt x="48048" y="28245"/>
                    <a:pt x="55257" y="24624"/>
                    <a:pt x="56694" y="18313"/>
                  </a:cubicBezTo>
                  <a:cubicBezTo>
                    <a:pt x="58120" y="12054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4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AC349814-92BA-A4A0-E566-86D00EE4ED96}"/>
                </a:ext>
              </a:extLst>
            </p:cNvPr>
            <p:cNvSpPr/>
            <p:nvPr/>
          </p:nvSpPr>
          <p:spPr>
            <a:xfrm>
              <a:off x="9217996" y="3466058"/>
              <a:ext cx="32445" cy="119552"/>
            </a:xfrm>
            <a:custGeom>
              <a:avLst/>
              <a:gdLst>
                <a:gd name="connsiteX0" fmla="*/ 9162 w 32445"/>
                <a:gd name="connsiteY0" fmla="*/ 8714 h 119552"/>
                <a:gd name="connsiteX1" fmla="*/ 4099 w 32445"/>
                <a:gd name="connsiteY1" fmla="*/ 35973 h 119552"/>
                <a:gd name="connsiteX2" fmla="*/ 28 w 32445"/>
                <a:gd name="connsiteY2" fmla="*/ 64723 h 119552"/>
                <a:gd name="connsiteX3" fmla="*/ 3276 w 32445"/>
                <a:gd name="connsiteY3" fmla="*/ 78292 h 119552"/>
                <a:gd name="connsiteX4" fmla="*/ 7182 w 32445"/>
                <a:gd name="connsiteY4" fmla="*/ 86990 h 119552"/>
                <a:gd name="connsiteX5" fmla="*/ 7106 w 32445"/>
                <a:gd name="connsiteY5" fmla="*/ 93150 h 119552"/>
                <a:gd name="connsiteX6" fmla="*/ 3059 w 32445"/>
                <a:gd name="connsiteY6" fmla="*/ 101615 h 119552"/>
                <a:gd name="connsiteX7" fmla="*/ 7336 w 32445"/>
                <a:gd name="connsiteY7" fmla="*/ 117926 h 119552"/>
                <a:gd name="connsiteX8" fmla="*/ 23649 w 32445"/>
                <a:gd name="connsiteY8" fmla="*/ 113649 h 119552"/>
                <a:gd name="connsiteX9" fmla="*/ 31218 w 32445"/>
                <a:gd name="connsiteY9" fmla="*/ 89371 h 119552"/>
                <a:gd name="connsiteX10" fmla="*/ 29472 w 32445"/>
                <a:gd name="connsiteY10" fmla="*/ 77950 h 119552"/>
                <a:gd name="connsiteX11" fmla="*/ 26715 w 32445"/>
                <a:gd name="connsiteY11" fmla="*/ 71217 h 119552"/>
                <a:gd name="connsiteX12" fmla="*/ 23865 w 32445"/>
                <a:gd name="connsiteY12" fmla="*/ 66258 h 119552"/>
                <a:gd name="connsiteX13" fmla="*/ 24870 w 32445"/>
                <a:gd name="connsiteY13" fmla="*/ 56931 h 119552"/>
                <a:gd name="connsiteX14" fmla="*/ 26797 w 32445"/>
                <a:gd name="connsiteY14" fmla="*/ 44136 h 119552"/>
                <a:gd name="connsiteX15" fmla="*/ 32156 w 32445"/>
                <a:gd name="connsiteY15" fmla="*/ 15052 h 119552"/>
                <a:gd name="connsiteX16" fmla="*/ 23829 w 32445"/>
                <a:gd name="connsiteY16" fmla="*/ 387 h 119552"/>
                <a:gd name="connsiteX17" fmla="*/ 9162 w 32445"/>
                <a:gd name="connsiteY17" fmla="*/ 8714 h 119552"/>
                <a:gd name="connsiteX18" fmla="*/ 9162 w 32445"/>
                <a:gd name="connsiteY18" fmla="*/ 8714 h 11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445" h="119552">
                  <a:moveTo>
                    <a:pt x="9162" y="8714"/>
                  </a:moveTo>
                  <a:cubicBezTo>
                    <a:pt x="7294" y="17766"/>
                    <a:pt x="5593" y="26851"/>
                    <a:pt x="4099" y="35973"/>
                  </a:cubicBezTo>
                  <a:cubicBezTo>
                    <a:pt x="2560" y="45378"/>
                    <a:pt x="478" y="55198"/>
                    <a:pt x="28" y="64723"/>
                  </a:cubicBezTo>
                  <a:cubicBezTo>
                    <a:pt x="-203" y="69612"/>
                    <a:pt x="1016" y="74004"/>
                    <a:pt x="3276" y="78292"/>
                  </a:cubicBezTo>
                  <a:cubicBezTo>
                    <a:pt x="5130" y="81812"/>
                    <a:pt x="6475" y="83232"/>
                    <a:pt x="7182" y="86990"/>
                  </a:cubicBezTo>
                  <a:cubicBezTo>
                    <a:pt x="7475" y="88543"/>
                    <a:pt x="7447" y="91490"/>
                    <a:pt x="7106" y="93150"/>
                  </a:cubicBezTo>
                  <a:cubicBezTo>
                    <a:pt x="6371" y="96733"/>
                    <a:pt x="5351" y="98521"/>
                    <a:pt x="3059" y="101615"/>
                  </a:cubicBezTo>
                  <a:cubicBezTo>
                    <a:pt x="-775" y="106793"/>
                    <a:pt x="2204" y="114925"/>
                    <a:pt x="7336" y="117926"/>
                  </a:cubicBezTo>
                  <a:cubicBezTo>
                    <a:pt x="13404" y="121475"/>
                    <a:pt x="19805" y="118840"/>
                    <a:pt x="23649" y="113649"/>
                  </a:cubicBezTo>
                  <a:cubicBezTo>
                    <a:pt x="28732" y="106785"/>
                    <a:pt x="31361" y="97897"/>
                    <a:pt x="31218" y="89371"/>
                  </a:cubicBezTo>
                  <a:cubicBezTo>
                    <a:pt x="31154" y="85594"/>
                    <a:pt x="30613" y="81575"/>
                    <a:pt x="29472" y="77950"/>
                  </a:cubicBezTo>
                  <a:cubicBezTo>
                    <a:pt x="28749" y="75653"/>
                    <a:pt x="27801" y="73361"/>
                    <a:pt x="26715" y="71217"/>
                  </a:cubicBezTo>
                  <a:cubicBezTo>
                    <a:pt x="25924" y="69654"/>
                    <a:pt x="24329" y="67926"/>
                    <a:pt x="23865" y="66258"/>
                  </a:cubicBezTo>
                  <a:cubicBezTo>
                    <a:pt x="23442" y="64734"/>
                    <a:pt x="24495" y="59605"/>
                    <a:pt x="24870" y="56931"/>
                  </a:cubicBezTo>
                  <a:cubicBezTo>
                    <a:pt x="25470" y="52660"/>
                    <a:pt x="26112" y="48394"/>
                    <a:pt x="26797" y="44136"/>
                  </a:cubicBezTo>
                  <a:cubicBezTo>
                    <a:pt x="28362" y="34401"/>
                    <a:pt x="30162" y="24708"/>
                    <a:pt x="32156" y="15052"/>
                  </a:cubicBezTo>
                  <a:cubicBezTo>
                    <a:pt x="33456" y="8752"/>
                    <a:pt x="30322" y="2171"/>
                    <a:pt x="23829" y="387"/>
                  </a:cubicBezTo>
                  <a:cubicBezTo>
                    <a:pt x="17925" y="-1235"/>
                    <a:pt x="10470" y="2378"/>
                    <a:pt x="9162" y="8714"/>
                  </a:cubicBezTo>
                  <a:lnTo>
                    <a:pt x="9162" y="871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DCFBBE1-F2F1-7FD1-263C-008F9D57A2CF}"/>
                </a:ext>
              </a:extLst>
            </p:cNvPr>
            <p:cNvSpPr/>
            <p:nvPr/>
          </p:nvSpPr>
          <p:spPr>
            <a:xfrm>
              <a:off x="9143143" y="3578597"/>
              <a:ext cx="58727" cy="48300"/>
            </a:xfrm>
            <a:custGeom>
              <a:avLst/>
              <a:gdLst>
                <a:gd name="connsiteX0" fmla="*/ 3501 w 58727"/>
                <a:gd name="connsiteY0" fmla="*/ 20352 h 48300"/>
                <a:gd name="connsiteX1" fmla="*/ 43674 w 58727"/>
                <a:gd name="connsiteY1" fmla="*/ 47839 h 48300"/>
                <a:gd name="connsiteX2" fmla="*/ 52861 w 58727"/>
                <a:gd name="connsiteY2" fmla="*/ 46638 h 48300"/>
                <a:gd name="connsiteX3" fmla="*/ 58340 w 58727"/>
                <a:gd name="connsiteY3" fmla="*/ 39513 h 48300"/>
                <a:gd name="connsiteX4" fmla="*/ 57138 w 58727"/>
                <a:gd name="connsiteY4" fmla="*/ 30326 h 48300"/>
                <a:gd name="connsiteX5" fmla="*/ 50013 w 58727"/>
                <a:gd name="connsiteY5" fmla="*/ 24847 h 48300"/>
                <a:gd name="connsiteX6" fmla="*/ 46271 w 58727"/>
                <a:gd name="connsiteY6" fmla="*/ 23375 h 48300"/>
                <a:gd name="connsiteX7" fmla="*/ 49119 w 58727"/>
                <a:gd name="connsiteY7" fmla="*/ 24577 h 48300"/>
                <a:gd name="connsiteX8" fmla="*/ 30805 w 58727"/>
                <a:gd name="connsiteY8" fmla="*/ 13902 h 48300"/>
                <a:gd name="connsiteX9" fmla="*/ 33218 w 58727"/>
                <a:gd name="connsiteY9" fmla="*/ 15766 h 48300"/>
                <a:gd name="connsiteX10" fmla="*/ 20362 w 58727"/>
                <a:gd name="connsiteY10" fmla="*/ 3492 h 48300"/>
                <a:gd name="connsiteX11" fmla="*/ 11932 w 58727"/>
                <a:gd name="connsiteY11" fmla="*/ 0 h 48300"/>
                <a:gd name="connsiteX12" fmla="*/ 3501 w 58727"/>
                <a:gd name="connsiteY12" fmla="*/ 3492 h 48300"/>
                <a:gd name="connsiteX13" fmla="*/ 9 w 58727"/>
                <a:gd name="connsiteY13" fmla="*/ 11922 h 48300"/>
                <a:gd name="connsiteX14" fmla="*/ 3501 w 58727"/>
                <a:gd name="connsiteY14" fmla="*/ 20352 h 48300"/>
                <a:gd name="connsiteX15" fmla="*/ 3501 w 58727"/>
                <a:gd name="connsiteY15" fmla="*/ 20352 h 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727" h="48300">
                  <a:moveTo>
                    <a:pt x="3501" y="20352"/>
                  </a:moveTo>
                  <a:cubicBezTo>
                    <a:pt x="14188" y="32945"/>
                    <a:pt x="28246" y="42143"/>
                    <a:pt x="43674" y="47839"/>
                  </a:cubicBezTo>
                  <a:cubicBezTo>
                    <a:pt x="46431" y="48857"/>
                    <a:pt x="50408" y="48073"/>
                    <a:pt x="52861" y="46638"/>
                  </a:cubicBezTo>
                  <a:cubicBezTo>
                    <a:pt x="55334" y="45191"/>
                    <a:pt x="57693" y="42355"/>
                    <a:pt x="58340" y="39513"/>
                  </a:cubicBezTo>
                  <a:cubicBezTo>
                    <a:pt x="59035" y="36461"/>
                    <a:pt x="58885" y="33035"/>
                    <a:pt x="57138" y="30326"/>
                  </a:cubicBezTo>
                  <a:cubicBezTo>
                    <a:pt x="55375" y="27592"/>
                    <a:pt x="53066" y="25975"/>
                    <a:pt x="50013" y="24847"/>
                  </a:cubicBezTo>
                  <a:cubicBezTo>
                    <a:pt x="48755" y="24383"/>
                    <a:pt x="47509" y="23892"/>
                    <a:pt x="46271" y="23375"/>
                  </a:cubicBezTo>
                  <a:lnTo>
                    <a:pt x="49119" y="24577"/>
                  </a:lnTo>
                  <a:cubicBezTo>
                    <a:pt x="42586" y="21791"/>
                    <a:pt x="36452" y="18209"/>
                    <a:pt x="30805" y="13902"/>
                  </a:cubicBezTo>
                  <a:lnTo>
                    <a:pt x="33218" y="15766"/>
                  </a:lnTo>
                  <a:cubicBezTo>
                    <a:pt x="28513" y="12126"/>
                    <a:pt x="24212" y="8028"/>
                    <a:pt x="20362" y="3492"/>
                  </a:cubicBezTo>
                  <a:cubicBezTo>
                    <a:pt x="18482" y="1276"/>
                    <a:pt x="14738" y="0"/>
                    <a:pt x="11932" y="0"/>
                  </a:cubicBezTo>
                  <a:cubicBezTo>
                    <a:pt x="9008" y="0"/>
                    <a:pt x="5515" y="1299"/>
                    <a:pt x="3501" y="3492"/>
                  </a:cubicBezTo>
                  <a:cubicBezTo>
                    <a:pt x="1415" y="5764"/>
                    <a:pt x="-133" y="8747"/>
                    <a:pt x="9" y="11922"/>
                  </a:cubicBezTo>
                  <a:cubicBezTo>
                    <a:pt x="157" y="15227"/>
                    <a:pt x="1360" y="17829"/>
                    <a:pt x="3501" y="20352"/>
                  </a:cubicBezTo>
                  <a:lnTo>
                    <a:pt x="3501" y="2035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04A1A16-A67A-07E8-EB2A-727181CE0EFF}"/>
                </a:ext>
              </a:extLst>
            </p:cNvPr>
            <p:cNvSpPr/>
            <p:nvPr/>
          </p:nvSpPr>
          <p:spPr>
            <a:xfrm>
              <a:off x="9019991" y="3501293"/>
              <a:ext cx="76281" cy="80113"/>
            </a:xfrm>
            <a:custGeom>
              <a:avLst/>
              <a:gdLst>
                <a:gd name="connsiteX0" fmla="*/ 47526 w 76281"/>
                <a:gd name="connsiteY0" fmla="*/ 17946 h 80113"/>
                <a:gd name="connsiteX1" fmla="*/ 48849 w 76281"/>
                <a:gd name="connsiteY1" fmla="*/ 20394 h 80113"/>
                <a:gd name="connsiteX2" fmla="*/ 49661 w 76281"/>
                <a:gd name="connsiteY2" fmla="*/ 22066 h 80113"/>
                <a:gd name="connsiteX3" fmla="*/ 49807 w 76281"/>
                <a:gd name="connsiteY3" fmla="*/ 22346 h 80113"/>
                <a:gd name="connsiteX4" fmla="*/ 50384 w 76281"/>
                <a:gd name="connsiteY4" fmla="*/ 23956 h 80113"/>
                <a:gd name="connsiteX5" fmla="*/ 51361 w 76281"/>
                <a:gd name="connsiteY5" fmla="*/ 27057 h 80113"/>
                <a:gd name="connsiteX6" fmla="*/ 52123 w 76281"/>
                <a:gd name="connsiteY6" fmla="*/ 30211 h 80113"/>
                <a:gd name="connsiteX7" fmla="*/ 52442 w 76281"/>
                <a:gd name="connsiteY7" fmla="*/ 31817 h 80113"/>
                <a:gd name="connsiteX8" fmla="*/ 52564 w 76281"/>
                <a:gd name="connsiteY8" fmla="*/ 33906 h 80113"/>
                <a:gd name="connsiteX9" fmla="*/ 52576 w 76281"/>
                <a:gd name="connsiteY9" fmla="*/ 37129 h 80113"/>
                <a:gd name="connsiteX10" fmla="*/ 52378 w 76281"/>
                <a:gd name="connsiteY10" fmla="*/ 39888 h 80113"/>
                <a:gd name="connsiteX11" fmla="*/ 52488 w 76281"/>
                <a:gd name="connsiteY11" fmla="*/ 39008 h 80113"/>
                <a:gd name="connsiteX12" fmla="*/ 52176 w 76281"/>
                <a:gd name="connsiteY12" fmla="*/ 40594 h 80113"/>
                <a:gd name="connsiteX13" fmla="*/ 50647 w 76281"/>
                <a:gd name="connsiteY13" fmla="*/ 45630 h 80113"/>
                <a:gd name="connsiteX14" fmla="*/ 50890 w 76281"/>
                <a:gd name="connsiteY14" fmla="*/ 45018 h 80113"/>
                <a:gd name="connsiteX15" fmla="*/ 50354 w 76281"/>
                <a:gd name="connsiteY15" fmla="*/ 46111 h 80113"/>
                <a:gd name="connsiteX16" fmla="*/ 49166 w 76281"/>
                <a:gd name="connsiteY16" fmla="*/ 48231 h 80113"/>
                <a:gd name="connsiteX17" fmla="*/ 47832 w 76281"/>
                <a:gd name="connsiteY17" fmla="*/ 50256 h 80113"/>
                <a:gd name="connsiteX18" fmla="*/ 48222 w 76281"/>
                <a:gd name="connsiteY18" fmla="*/ 49761 h 80113"/>
                <a:gd name="connsiteX19" fmla="*/ 47163 w 76281"/>
                <a:gd name="connsiteY19" fmla="*/ 50972 h 80113"/>
                <a:gd name="connsiteX20" fmla="*/ 45465 w 76281"/>
                <a:gd name="connsiteY20" fmla="*/ 52679 h 80113"/>
                <a:gd name="connsiteX21" fmla="*/ 44567 w 76281"/>
                <a:gd name="connsiteY21" fmla="*/ 53477 h 80113"/>
                <a:gd name="connsiteX22" fmla="*/ 45094 w 76281"/>
                <a:gd name="connsiteY22" fmla="*/ 53099 h 80113"/>
                <a:gd name="connsiteX23" fmla="*/ 43089 w 76281"/>
                <a:gd name="connsiteY23" fmla="*/ 54421 h 80113"/>
                <a:gd name="connsiteX24" fmla="*/ 40608 w 76281"/>
                <a:gd name="connsiteY24" fmla="*/ 55739 h 80113"/>
                <a:gd name="connsiteX25" fmla="*/ 41323 w 76281"/>
                <a:gd name="connsiteY25" fmla="*/ 55411 h 80113"/>
                <a:gd name="connsiteX26" fmla="*/ 40253 w 76281"/>
                <a:gd name="connsiteY26" fmla="*/ 55760 h 80113"/>
                <a:gd name="connsiteX27" fmla="*/ 38071 w 76281"/>
                <a:gd name="connsiteY27" fmla="*/ 56317 h 80113"/>
                <a:gd name="connsiteX28" fmla="*/ 36963 w 76281"/>
                <a:gd name="connsiteY28" fmla="*/ 56525 h 80113"/>
                <a:gd name="connsiteX29" fmla="*/ 38267 w 76281"/>
                <a:gd name="connsiteY29" fmla="*/ 56330 h 80113"/>
                <a:gd name="connsiteX30" fmla="*/ 35261 w 76281"/>
                <a:gd name="connsiteY30" fmla="*/ 56425 h 80113"/>
                <a:gd name="connsiteX31" fmla="*/ 34225 w 76281"/>
                <a:gd name="connsiteY31" fmla="*/ 56433 h 80113"/>
                <a:gd name="connsiteX32" fmla="*/ 32861 w 76281"/>
                <a:gd name="connsiteY32" fmla="*/ 56115 h 80113"/>
                <a:gd name="connsiteX33" fmla="*/ 30711 w 76281"/>
                <a:gd name="connsiteY33" fmla="*/ 55488 h 80113"/>
                <a:gd name="connsiteX34" fmla="*/ 30478 w 76281"/>
                <a:gd name="connsiteY34" fmla="*/ 55397 h 80113"/>
                <a:gd name="connsiteX35" fmla="*/ 28233 w 76281"/>
                <a:gd name="connsiteY35" fmla="*/ 54108 h 80113"/>
                <a:gd name="connsiteX36" fmla="*/ 28290 w 76281"/>
                <a:gd name="connsiteY36" fmla="*/ 54189 h 80113"/>
                <a:gd name="connsiteX37" fmla="*/ 26693 w 76281"/>
                <a:gd name="connsiteY37" fmla="*/ 52640 h 80113"/>
                <a:gd name="connsiteX38" fmla="*/ 27076 w 76281"/>
                <a:gd name="connsiteY38" fmla="*/ 53254 h 80113"/>
                <a:gd name="connsiteX39" fmla="*/ 26143 w 76281"/>
                <a:gd name="connsiteY39" fmla="*/ 51881 h 80113"/>
                <a:gd name="connsiteX40" fmla="*/ 24774 w 76281"/>
                <a:gd name="connsiteY40" fmla="*/ 49351 h 80113"/>
                <a:gd name="connsiteX41" fmla="*/ 25183 w 76281"/>
                <a:gd name="connsiteY41" fmla="*/ 50307 h 80113"/>
                <a:gd name="connsiteX42" fmla="*/ 24546 w 76281"/>
                <a:gd name="connsiteY42" fmla="*/ 48351 h 80113"/>
                <a:gd name="connsiteX43" fmla="*/ 23882 w 76281"/>
                <a:gd name="connsiteY43" fmla="*/ 45528 h 80113"/>
                <a:gd name="connsiteX44" fmla="*/ 23840 w 76281"/>
                <a:gd name="connsiteY44" fmla="*/ 45460 h 80113"/>
                <a:gd name="connsiteX45" fmla="*/ 23824 w 76281"/>
                <a:gd name="connsiteY45" fmla="*/ 44954 h 80113"/>
                <a:gd name="connsiteX46" fmla="*/ 23795 w 76281"/>
                <a:gd name="connsiteY46" fmla="*/ 38571 h 80113"/>
                <a:gd name="connsiteX47" fmla="*/ 24111 w 76281"/>
                <a:gd name="connsiteY47" fmla="*/ 35163 h 80113"/>
                <a:gd name="connsiteX48" fmla="*/ 23979 w 76281"/>
                <a:gd name="connsiteY48" fmla="*/ 36225 h 80113"/>
                <a:gd name="connsiteX49" fmla="*/ 24334 w 76281"/>
                <a:gd name="connsiteY49" fmla="*/ 34143 h 80113"/>
                <a:gd name="connsiteX50" fmla="*/ 16007 w 76281"/>
                <a:gd name="connsiteY50" fmla="*/ 19478 h 80113"/>
                <a:gd name="connsiteX51" fmla="*/ 1340 w 76281"/>
                <a:gd name="connsiteY51" fmla="*/ 27804 h 80113"/>
                <a:gd name="connsiteX52" fmla="*/ 4184 w 76281"/>
                <a:gd name="connsiteY52" fmla="*/ 61386 h 80113"/>
                <a:gd name="connsiteX53" fmla="*/ 28726 w 76281"/>
                <a:gd name="connsiteY53" fmla="*/ 79545 h 80113"/>
                <a:gd name="connsiteX54" fmla="*/ 60502 w 76281"/>
                <a:gd name="connsiteY54" fmla="*/ 71102 h 80113"/>
                <a:gd name="connsiteX55" fmla="*/ 75553 w 76281"/>
                <a:gd name="connsiteY55" fmla="*/ 44889 h 80113"/>
                <a:gd name="connsiteX56" fmla="*/ 68116 w 76281"/>
                <a:gd name="connsiteY56" fmla="*/ 5911 h 80113"/>
                <a:gd name="connsiteX57" fmla="*/ 51804 w 76281"/>
                <a:gd name="connsiteY57" fmla="*/ 1634 h 80113"/>
                <a:gd name="connsiteX58" fmla="*/ 47526 w 76281"/>
                <a:gd name="connsiteY58" fmla="*/ 17946 h 80113"/>
                <a:gd name="connsiteX59" fmla="*/ 47526 w 76281"/>
                <a:gd name="connsiteY59" fmla="*/ 17946 h 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6281" h="80113">
                  <a:moveTo>
                    <a:pt x="47526" y="17946"/>
                  </a:moveTo>
                  <a:cubicBezTo>
                    <a:pt x="47981" y="18754"/>
                    <a:pt x="48428" y="19567"/>
                    <a:pt x="48849" y="20394"/>
                  </a:cubicBezTo>
                  <a:cubicBezTo>
                    <a:pt x="49129" y="20947"/>
                    <a:pt x="49390" y="21509"/>
                    <a:pt x="49661" y="22066"/>
                  </a:cubicBezTo>
                  <a:cubicBezTo>
                    <a:pt x="49770" y="22290"/>
                    <a:pt x="50399" y="23737"/>
                    <a:pt x="49807" y="22346"/>
                  </a:cubicBezTo>
                  <a:cubicBezTo>
                    <a:pt x="49221" y="20969"/>
                    <a:pt x="50238" y="23539"/>
                    <a:pt x="50384" y="23956"/>
                  </a:cubicBezTo>
                  <a:cubicBezTo>
                    <a:pt x="50743" y="24979"/>
                    <a:pt x="51071" y="26013"/>
                    <a:pt x="51361" y="27057"/>
                  </a:cubicBezTo>
                  <a:cubicBezTo>
                    <a:pt x="51652" y="28099"/>
                    <a:pt x="51905" y="29151"/>
                    <a:pt x="52123" y="30211"/>
                  </a:cubicBezTo>
                  <a:cubicBezTo>
                    <a:pt x="52214" y="30653"/>
                    <a:pt x="52688" y="33450"/>
                    <a:pt x="52442" y="31817"/>
                  </a:cubicBezTo>
                  <a:cubicBezTo>
                    <a:pt x="52191" y="30153"/>
                    <a:pt x="52546" y="33504"/>
                    <a:pt x="52564" y="33906"/>
                  </a:cubicBezTo>
                  <a:cubicBezTo>
                    <a:pt x="52611" y="34980"/>
                    <a:pt x="52615" y="36055"/>
                    <a:pt x="52576" y="37129"/>
                  </a:cubicBezTo>
                  <a:cubicBezTo>
                    <a:pt x="52543" y="38053"/>
                    <a:pt x="52450" y="38967"/>
                    <a:pt x="52378" y="39888"/>
                  </a:cubicBezTo>
                  <a:cubicBezTo>
                    <a:pt x="52268" y="41303"/>
                    <a:pt x="52432" y="39047"/>
                    <a:pt x="52488" y="39008"/>
                  </a:cubicBezTo>
                  <a:cubicBezTo>
                    <a:pt x="52386" y="39080"/>
                    <a:pt x="52232" y="40341"/>
                    <a:pt x="52176" y="40594"/>
                  </a:cubicBezTo>
                  <a:cubicBezTo>
                    <a:pt x="51792" y="42321"/>
                    <a:pt x="51217" y="43960"/>
                    <a:pt x="50647" y="45630"/>
                  </a:cubicBezTo>
                  <a:cubicBezTo>
                    <a:pt x="50126" y="47157"/>
                    <a:pt x="51663" y="43604"/>
                    <a:pt x="50890" y="45018"/>
                  </a:cubicBezTo>
                  <a:cubicBezTo>
                    <a:pt x="50696" y="45372"/>
                    <a:pt x="50539" y="45751"/>
                    <a:pt x="50354" y="46111"/>
                  </a:cubicBezTo>
                  <a:cubicBezTo>
                    <a:pt x="49983" y="46831"/>
                    <a:pt x="49587" y="47539"/>
                    <a:pt x="49166" y="48231"/>
                  </a:cubicBezTo>
                  <a:cubicBezTo>
                    <a:pt x="48745" y="48922"/>
                    <a:pt x="48286" y="49586"/>
                    <a:pt x="47832" y="50256"/>
                  </a:cubicBezTo>
                  <a:cubicBezTo>
                    <a:pt x="46611" y="52056"/>
                    <a:pt x="48008" y="49834"/>
                    <a:pt x="48222" y="49761"/>
                  </a:cubicBezTo>
                  <a:cubicBezTo>
                    <a:pt x="47903" y="49870"/>
                    <a:pt x="47401" y="50713"/>
                    <a:pt x="47163" y="50972"/>
                  </a:cubicBezTo>
                  <a:cubicBezTo>
                    <a:pt x="46620" y="51562"/>
                    <a:pt x="46053" y="52133"/>
                    <a:pt x="45465" y="52679"/>
                  </a:cubicBezTo>
                  <a:cubicBezTo>
                    <a:pt x="45173" y="52950"/>
                    <a:pt x="44848" y="53197"/>
                    <a:pt x="44567" y="53477"/>
                  </a:cubicBezTo>
                  <a:cubicBezTo>
                    <a:pt x="43444" y="54595"/>
                    <a:pt x="46420" y="52230"/>
                    <a:pt x="45094" y="53099"/>
                  </a:cubicBezTo>
                  <a:cubicBezTo>
                    <a:pt x="44423" y="53538"/>
                    <a:pt x="43779" y="54008"/>
                    <a:pt x="43089" y="54421"/>
                  </a:cubicBezTo>
                  <a:cubicBezTo>
                    <a:pt x="42436" y="54811"/>
                    <a:pt x="41092" y="55189"/>
                    <a:pt x="40608" y="55739"/>
                  </a:cubicBezTo>
                  <a:cubicBezTo>
                    <a:pt x="40787" y="55536"/>
                    <a:pt x="43249" y="54804"/>
                    <a:pt x="41323" y="55411"/>
                  </a:cubicBezTo>
                  <a:cubicBezTo>
                    <a:pt x="40965" y="55524"/>
                    <a:pt x="40613" y="55651"/>
                    <a:pt x="40253" y="55760"/>
                  </a:cubicBezTo>
                  <a:cubicBezTo>
                    <a:pt x="39534" y="55979"/>
                    <a:pt x="38807" y="56164"/>
                    <a:pt x="38071" y="56317"/>
                  </a:cubicBezTo>
                  <a:cubicBezTo>
                    <a:pt x="37729" y="56388"/>
                    <a:pt x="37288" y="56400"/>
                    <a:pt x="36963" y="56525"/>
                  </a:cubicBezTo>
                  <a:cubicBezTo>
                    <a:pt x="36963" y="56525"/>
                    <a:pt x="39562" y="56311"/>
                    <a:pt x="38267" y="56330"/>
                  </a:cubicBezTo>
                  <a:cubicBezTo>
                    <a:pt x="37263" y="56344"/>
                    <a:pt x="36269" y="56450"/>
                    <a:pt x="35261" y="56425"/>
                  </a:cubicBezTo>
                  <a:cubicBezTo>
                    <a:pt x="34761" y="56412"/>
                    <a:pt x="32258" y="56126"/>
                    <a:pt x="34225" y="56433"/>
                  </a:cubicBezTo>
                  <a:cubicBezTo>
                    <a:pt x="36298" y="56757"/>
                    <a:pt x="33268" y="56214"/>
                    <a:pt x="32861" y="56115"/>
                  </a:cubicBezTo>
                  <a:cubicBezTo>
                    <a:pt x="32133" y="55937"/>
                    <a:pt x="31429" y="55698"/>
                    <a:pt x="30711" y="55488"/>
                  </a:cubicBezTo>
                  <a:cubicBezTo>
                    <a:pt x="28843" y="54943"/>
                    <a:pt x="32853" y="56593"/>
                    <a:pt x="30478" y="55397"/>
                  </a:cubicBezTo>
                  <a:cubicBezTo>
                    <a:pt x="29704" y="55008"/>
                    <a:pt x="28988" y="54529"/>
                    <a:pt x="28233" y="54108"/>
                  </a:cubicBezTo>
                  <a:cubicBezTo>
                    <a:pt x="26417" y="53093"/>
                    <a:pt x="29809" y="55614"/>
                    <a:pt x="28290" y="54189"/>
                  </a:cubicBezTo>
                  <a:cubicBezTo>
                    <a:pt x="27748" y="53681"/>
                    <a:pt x="27226" y="53158"/>
                    <a:pt x="26693" y="52640"/>
                  </a:cubicBezTo>
                  <a:cubicBezTo>
                    <a:pt x="25821" y="51791"/>
                    <a:pt x="26632" y="51735"/>
                    <a:pt x="27076" y="53254"/>
                  </a:cubicBezTo>
                  <a:cubicBezTo>
                    <a:pt x="26947" y="52813"/>
                    <a:pt x="26393" y="52279"/>
                    <a:pt x="26143" y="51881"/>
                  </a:cubicBezTo>
                  <a:cubicBezTo>
                    <a:pt x="25630" y="51063"/>
                    <a:pt x="25228" y="50200"/>
                    <a:pt x="24774" y="49351"/>
                  </a:cubicBezTo>
                  <a:cubicBezTo>
                    <a:pt x="24124" y="48136"/>
                    <a:pt x="25251" y="50332"/>
                    <a:pt x="25183" y="50307"/>
                  </a:cubicBezTo>
                  <a:cubicBezTo>
                    <a:pt x="24900" y="50204"/>
                    <a:pt x="24620" y="48608"/>
                    <a:pt x="24546" y="48351"/>
                  </a:cubicBezTo>
                  <a:cubicBezTo>
                    <a:pt x="24279" y="47419"/>
                    <a:pt x="24088" y="46475"/>
                    <a:pt x="23882" y="45528"/>
                  </a:cubicBezTo>
                  <a:cubicBezTo>
                    <a:pt x="23810" y="45198"/>
                    <a:pt x="23618" y="43753"/>
                    <a:pt x="23840" y="45460"/>
                  </a:cubicBezTo>
                  <a:cubicBezTo>
                    <a:pt x="24074" y="47260"/>
                    <a:pt x="23852" y="45314"/>
                    <a:pt x="23824" y="44954"/>
                  </a:cubicBezTo>
                  <a:cubicBezTo>
                    <a:pt x="23658" y="42830"/>
                    <a:pt x="23663" y="40696"/>
                    <a:pt x="23795" y="38571"/>
                  </a:cubicBezTo>
                  <a:cubicBezTo>
                    <a:pt x="23857" y="37562"/>
                    <a:pt x="23720" y="36079"/>
                    <a:pt x="24111" y="35163"/>
                  </a:cubicBezTo>
                  <a:cubicBezTo>
                    <a:pt x="24119" y="35144"/>
                    <a:pt x="23718" y="37602"/>
                    <a:pt x="23979" y="36225"/>
                  </a:cubicBezTo>
                  <a:cubicBezTo>
                    <a:pt x="24111" y="35534"/>
                    <a:pt x="24209" y="34835"/>
                    <a:pt x="24334" y="34143"/>
                  </a:cubicBezTo>
                  <a:cubicBezTo>
                    <a:pt x="25436" y="28027"/>
                    <a:pt x="22674" y="20996"/>
                    <a:pt x="16007" y="19478"/>
                  </a:cubicBezTo>
                  <a:cubicBezTo>
                    <a:pt x="10181" y="18151"/>
                    <a:pt x="2523" y="21241"/>
                    <a:pt x="1340" y="27804"/>
                  </a:cubicBezTo>
                  <a:cubicBezTo>
                    <a:pt x="-729" y="39290"/>
                    <a:pt x="-842" y="50616"/>
                    <a:pt x="4184" y="61386"/>
                  </a:cubicBezTo>
                  <a:cubicBezTo>
                    <a:pt x="8607" y="70864"/>
                    <a:pt x="18471" y="77880"/>
                    <a:pt x="28726" y="79545"/>
                  </a:cubicBezTo>
                  <a:cubicBezTo>
                    <a:pt x="40480" y="81453"/>
                    <a:pt x="51229" y="78543"/>
                    <a:pt x="60502" y="71102"/>
                  </a:cubicBezTo>
                  <a:cubicBezTo>
                    <a:pt x="68329" y="64822"/>
                    <a:pt x="73955" y="54767"/>
                    <a:pt x="75553" y="44889"/>
                  </a:cubicBezTo>
                  <a:cubicBezTo>
                    <a:pt x="77760" y="31254"/>
                    <a:pt x="74860" y="17910"/>
                    <a:pt x="68116" y="5911"/>
                  </a:cubicBezTo>
                  <a:cubicBezTo>
                    <a:pt x="65058" y="470"/>
                    <a:pt x="57152" y="-1814"/>
                    <a:pt x="51804" y="1634"/>
                  </a:cubicBezTo>
                  <a:cubicBezTo>
                    <a:pt x="46301" y="5181"/>
                    <a:pt x="44255" y="12125"/>
                    <a:pt x="47526" y="17946"/>
                  </a:cubicBezTo>
                  <a:lnTo>
                    <a:pt x="47526" y="179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61AF7750-45FA-974E-8A05-BE0D6BEC9AD6}"/>
                </a:ext>
              </a:extLst>
            </p:cNvPr>
            <p:cNvSpPr/>
            <p:nvPr/>
          </p:nvSpPr>
          <p:spPr>
            <a:xfrm>
              <a:off x="8624051" y="3004054"/>
              <a:ext cx="406803" cy="447702"/>
            </a:xfrm>
            <a:custGeom>
              <a:avLst/>
              <a:gdLst>
                <a:gd name="connsiteX0" fmla="*/ 405027 w 406803"/>
                <a:gd name="connsiteY0" fmla="*/ 384089 h 447702"/>
                <a:gd name="connsiteX1" fmla="*/ 355743 w 406803"/>
                <a:gd name="connsiteY1" fmla="*/ 142004 h 447702"/>
                <a:gd name="connsiteX2" fmla="*/ 289091 w 406803"/>
                <a:gd name="connsiteY2" fmla="*/ 37376 h 447702"/>
                <a:gd name="connsiteX3" fmla="*/ 269726 w 406803"/>
                <a:gd name="connsiteY3" fmla="*/ 15249 h 447702"/>
                <a:gd name="connsiteX4" fmla="*/ 243539 w 406803"/>
                <a:gd name="connsiteY4" fmla="*/ 55 h 447702"/>
                <a:gd name="connsiteX5" fmla="*/ 216136 w 406803"/>
                <a:gd name="connsiteY5" fmla="*/ 16439 h 447702"/>
                <a:gd name="connsiteX6" fmla="*/ 188670 w 406803"/>
                <a:gd name="connsiteY6" fmla="*/ 41017 h 447702"/>
                <a:gd name="connsiteX7" fmla="*/ 135762 w 406803"/>
                <a:gd name="connsiteY7" fmla="*/ 100182 h 447702"/>
                <a:gd name="connsiteX8" fmla="*/ 136162 w 406803"/>
                <a:gd name="connsiteY8" fmla="*/ 132949 h 447702"/>
                <a:gd name="connsiteX9" fmla="*/ 164760 w 406803"/>
                <a:gd name="connsiteY9" fmla="*/ 165615 h 447702"/>
                <a:gd name="connsiteX10" fmla="*/ 164760 w 406803"/>
                <a:gd name="connsiteY10" fmla="*/ 148755 h 447702"/>
                <a:gd name="connsiteX11" fmla="*/ 158953 w 406803"/>
                <a:gd name="connsiteY11" fmla="*/ 147050 h 447702"/>
                <a:gd name="connsiteX12" fmla="*/ 149075 w 406803"/>
                <a:gd name="connsiteY12" fmla="*/ 143392 h 447702"/>
                <a:gd name="connsiteX13" fmla="*/ 127669 w 406803"/>
                <a:gd name="connsiteY13" fmla="*/ 141669 h 447702"/>
                <a:gd name="connsiteX14" fmla="*/ 90144 w 406803"/>
                <a:gd name="connsiteY14" fmla="*/ 164701 h 447702"/>
                <a:gd name="connsiteX15" fmla="*/ 46444 w 406803"/>
                <a:gd name="connsiteY15" fmla="*/ 250027 h 447702"/>
                <a:gd name="connsiteX16" fmla="*/ 54772 w 406803"/>
                <a:gd name="connsiteY16" fmla="*/ 264692 h 447702"/>
                <a:gd name="connsiteX17" fmla="*/ 141656 w 406803"/>
                <a:gd name="connsiteY17" fmla="*/ 314772 h 447702"/>
                <a:gd name="connsiteX18" fmla="*/ 150087 w 406803"/>
                <a:gd name="connsiteY18" fmla="*/ 294420 h 447702"/>
                <a:gd name="connsiteX19" fmla="*/ 43114 w 406803"/>
                <a:gd name="connsiteY19" fmla="*/ 285413 h 447702"/>
                <a:gd name="connsiteX20" fmla="*/ 31617 w 406803"/>
                <a:gd name="connsiteY20" fmla="*/ 294166 h 447702"/>
                <a:gd name="connsiteX21" fmla="*/ 517 w 406803"/>
                <a:gd name="connsiteY21" fmla="*/ 399175 h 447702"/>
                <a:gd name="connsiteX22" fmla="*/ 5996 w 406803"/>
                <a:gd name="connsiteY22" fmla="*/ 412638 h 447702"/>
                <a:gd name="connsiteX23" fmla="*/ 100385 w 406803"/>
                <a:gd name="connsiteY23" fmla="*/ 435905 h 447702"/>
                <a:gd name="connsiteX24" fmla="*/ 206022 w 406803"/>
                <a:gd name="connsiteY24" fmla="*/ 447319 h 447702"/>
                <a:gd name="connsiteX25" fmla="*/ 390322 w 406803"/>
                <a:gd name="connsiteY25" fmla="*/ 404369 h 447702"/>
                <a:gd name="connsiteX26" fmla="*/ 378287 w 406803"/>
                <a:gd name="connsiteY26" fmla="*/ 383780 h 447702"/>
                <a:gd name="connsiteX27" fmla="*/ 206022 w 406803"/>
                <a:gd name="connsiteY27" fmla="*/ 423475 h 447702"/>
                <a:gd name="connsiteX28" fmla="*/ 106724 w 406803"/>
                <a:gd name="connsiteY28" fmla="*/ 412912 h 447702"/>
                <a:gd name="connsiteX29" fmla="*/ 18031 w 406803"/>
                <a:gd name="connsiteY29" fmla="*/ 392050 h 447702"/>
                <a:gd name="connsiteX30" fmla="*/ 23510 w 406803"/>
                <a:gd name="connsiteY30" fmla="*/ 405513 h 447702"/>
                <a:gd name="connsiteX31" fmla="*/ 54610 w 406803"/>
                <a:gd name="connsiteY31" fmla="*/ 300504 h 447702"/>
                <a:gd name="connsiteX32" fmla="*/ 43114 w 406803"/>
                <a:gd name="connsiteY32" fmla="*/ 309257 h 447702"/>
                <a:gd name="connsiteX33" fmla="*/ 150087 w 406803"/>
                <a:gd name="connsiteY33" fmla="*/ 318264 h 447702"/>
                <a:gd name="connsiteX34" fmla="*/ 158517 w 406803"/>
                <a:gd name="connsiteY34" fmla="*/ 297912 h 447702"/>
                <a:gd name="connsiteX35" fmla="*/ 61111 w 406803"/>
                <a:gd name="connsiteY35" fmla="*/ 241700 h 447702"/>
                <a:gd name="connsiteX36" fmla="*/ 69438 w 406803"/>
                <a:gd name="connsiteY36" fmla="*/ 256365 h 447702"/>
                <a:gd name="connsiteX37" fmla="*/ 110861 w 406803"/>
                <a:gd name="connsiteY37" fmla="*/ 177499 h 447702"/>
                <a:gd name="connsiteX38" fmla="*/ 143954 w 406803"/>
                <a:gd name="connsiteY38" fmla="*/ 166823 h 447702"/>
                <a:gd name="connsiteX39" fmla="*/ 181621 w 406803"/>
                <a:gd name="connsiteY39" fmla="*/ 165615 h 447702"/>
                <a:gd name="connsiteX40" fmla="*/ 181621 w 406803"/>
                <a:gd name="connsiteY40" fmla="*/ 148755 h 447702"/>
                <a:gd name="connsiteX41" fmla="*/ 160285 w 406803"/>
                <a:gd name="connsiteY41" fmla="*/ 124567 h 447702"/>
                <a:gd name="connsiteX42" fmla="*/ 153765 w 406803"/>
                <a:gd name="connsiteY42" fmla="*/ 116344 h 447702"/>
                <a:gd name="connsiteX43" fmla="*/ 163798 w 406803"/>
                <a:gd name="connsiteY43" fmla="*/ 102925 h 447702"/>
                <a:gd name="connsiteX44" fmla="*/ 205531 w 406803"/>
                <a:gd name="connsiteY44" fmla="*/ 57878 h 447702"/>
                <a:gd name="connsiteX45" fmla="*/ 228301 w 406803"/>
                <a:gd name="connsiteY45" fmla="*/ 37260 h 447702"/>
                <a:gd name="connsiteX46" fmla="*/ 240129 w 406803"/>
                <a:gd name="connsiteY46" fmla="*/ 27461 h 447702"/>
                <a:gd name="connsiteX47" fmla="*/ 249396 w 406803"/>
                <a:gd name="connsiteY47" fmla="*/ 28449 h 447702"/>
                <a:gd name="connsiteX48" fmla="*/ 282420 w 406803"/>
                <a:gd name="connsiteY48" fmla="*/ 67179 h 447702"/>
                <a:gd name="connsiteX49" fmla="*/ 373798 w 406803"/>
                <a:gd name="connsiteY49" fmla="*/ 266029 h 447702"/>
                <a:gd name="connsiteX50" fmla="*/ 381182 w 406803"/>
                <a:gd name="connsiteY50" fmla="*/ 384089 h 447702"/>
                <a:gd name="connsiteX51" fmla="*/ 405028 w 406803"/>
                <a:gd name="connsiteY51" fmla="*/ 384089 h 447702"/>
                <a:gd name="connsiteX52" fmla="*/ 405028 w 406803"/>
                <a:gd name="connsiteY52" fmla="*/ 384089 h 44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06803" h="447702">
                  <a:moveTo>
                    <a:pt x="405027" y="384089"/>
                  </a:moveTo>
                  <a:cubicBezTo>
                    <a:pt x="413346" y="301054"/>
                    <a:pt x="391700" y="216470"/>
                    <a:pt x="355743" y="142004"/>
                  </a:cubicBezTo>
                  <a:cubicBezTo>
                    <a:pt x="337712" y="104660"/>
                    <a:pt x="315370" y="69463"/>
                    <a:pt x="289091" y="37376"/>
                  </a:cubicBezTo>
                  <a:cubicBezTo>
                    <a:pt x="282879" y="29792"/>
                    <a:pt x="276429" y="22403"/>
                    <a:pt x="269726" y="15249"/>
                  </a:cubicBezTo>
                  <a:cubicBezTo>
                    <a:pt x="262577" y="7617"/>
                    <a:pt x="254980" y="-758"/>
                    <a:pt x="243539" y="55"/>
                  </a:cubicBezTo>
                  <a:cubicBezTo>
                    <a:pt x="232693" y="826"/>
                    <a:pt x="224007" y="9879"/>
                    <a:pt x="216136" y="16439"/>
                  </a:cubicBezTo>
                  <a:cubicBezTo>
                    <a:pt x="206697" y="24306"/>
                    <a:pt x="197534" y="32506"/>
                    <a:pt x="188670" y="41017"/>
                  </a:cubicBezTo>
                  <a:cubicBezTo>
                    <a:pt x="169831" y="59106"/>
                    <a:pt x="150753" y="78716"/>
                    <a:pt x="135762" y="100182"/>
                  </a:cubicBezTo>
                  <a:cubicBezTo>
                    <a:pt x="128275" y="110901"/>
                    <a:pt x="128153" y="122584"/>
                    <a:pt x="136162" y="132949"/>
                  </a:cubicBezTo>
                  <a:cubicBezTo>
                    <a:pt x="144966" y="144344"/>
                    <a:pt x="155234" y="154816"/>
                    <a:pt x="164760" y="165615"/>
                  </a:cubicBezTo>
                  <a:lnTo>
                    <a:pt x="164760" y="148755"/>
                  </a:lnTo>
                  <a:cubicBezTo>
                    <a:pt x="165010" y="148539"/>
                    <a:pt x="160476" y="147557"/>
                    <a:pt x="158953" y="147050"/>
                  </a:cubicBezTo>
                  <a:cubicBezTo>
                    <a:pt x="155621" y="145942"/>
                    <a:pt x="152410" y="144492"/>
                    <a:pt x="149075" y="143392"/>
                  </a:cubicBezTo>
                  <a:cubicBezTo>
                    <a:pt x="142107" y="141093"/>
                    <a:pt x="134909" y="140501"/>
                    <a:pt x="127669" y="141669"/>
                  </a:cubicBezTo>
                  <a:cubicBezTo>
                    <a:pt x="112869" y="144056"/>
                    <a:pt x="99930" y="153761"/>
                    <a:pt x="90144" y="164701"/>
                  </a:cubicBezTo>
                  <a:cubicBezTo>
                    <a:pt x="68988" y="188350"/>
                    <a:pt x="55216" y="219848"/>
                    <a:pt x="46444" y="250027"/>
                  </a:cubicBezTo>
                  <a:cubicBezTo>
                    <a:pt x="44639" y="256237"/>
                    <a:pt x="48631" y="262964"/>
                    <a:pt x="54772" y="264692"/>
                  </a:cubicBezTo>
                  <a:cubicBezTo>
                    <a:pt x="87575" y="273924"/>
                    <a:pt x="117236" y="290999"/>
                    <a:pt x="141656" y="314772"/>
                  </a:cubicBezTo>
                  <a:lnTo>
                    <a:pt x="150087" y="294420"/>
                  </a:lnTo>
                  <a:cubicBezTo>
                    <a:pt x="114361" y="292258"/>
                    <a:pt x="78698" y="289255"/>
                    <a:pt x="43114" y="285413"/>
                  </a:cubicBezTo>
                  <a:cubicBezTo>
                    <a:pt x="38228" y="284886"/>
                    <a:pt x="32620" y="289470"/>
                    <a:pt x="31617" y="294166"/>
                  </a:cubicBezTo>
                  <a:cubicBezTo>
                    <a:pt x="23973" y="329941"/>
                    <a:pt x="13587" y="365007"/>
                    <a:pt x="517" y="399175"/>
                  </a:cubicBezTo>
                  <a:cubicBezTo>
                    <a:pt x="-1211" y="403692"/>
                    <a:pt x="1593" y="410560"/>
                    <a:pt x="5996" y="412638"/>
                  </a:cubicBezTo>
                  <a:cubicBezTo>
                    <a:pt x="35832" y="426722"/>
                    <a:pt x="68053" y="431208"/>
                    <a:pt x="100385" y="435905"/>
                  </a:cubicBezTo>
                  <a:cubicBezTo>
                    <a:pt x="135430" y="440995"/>
                    <a:pt x="170602" y="445900"/>
                    <a:pt x="206022" y="447319"/>
                  </a:cubicBezTo>
                  <a:cubicBezTo>
                    <a:pt x="269755" y="449872"/>
                    <a:pt x="336176" y="440153"/>
                    <a:pt x="390322" y="404369"/>
                  </a:cubicBezTo>
                  <a:cubicBezTo>
                    <a:pt x="403068" y="395945"/>
                    <a:pt x="391138" y="375287"/>
                    <a:pt x="378287" y="383780"/>
                  </a:cubicBezTo>
                  <a:cubicBezTo>
                    <a:pt x="327404" y="417408"/>
                    <a:pt x="265865" y="425872"/>
                    <a:pt x="206022" y="423475"/>
                  </a:cubicBezTo>
                  <a:cubicBezTo>
                    <a:pt x="172727" y="422141"/>
                    <a:pt x="139669" y="417698"/>
                    <a:pt x="106724" y="412912"/>
                  </a:cubicBezTo>
                  <a:cubicBezTo>
                    <a:pt x="76811" y="408567"/>
                    <a:pt x="45670" y="405096"/>
                    <a:pt x="18031" y="392050"/>
                  </a:cubicBezTo>
                  <a:lnTo>
                    <a:pt x="23510" y="405513"/>
                  </a:lnTo>
                  <a:cubicBezTo>
                    <a:pt x="36581" y="371345"/>
                    <a:pt x="46966" y="336280"/>
                    <a:pt x="54610" y="300504"/>
                  </a:cubicBezTo>
                  <a:cubicBezTo>
                    <a:pt x="50778" y="303422"/>
                    <a:pt x="46946" y="306339"/>
                    <a:pt x="43114" y="309257"/>
                  </a:cubicBezTo>
                  <a:cubicBezTo>
                    <a:pt x="78698" y="313099"/>
                    <a:pt x="114361" y="316102"/>
                    <a:pt x="150087" y="318264"/>
                  </a:cubicBezTo>
                  <a:cubicBezTo>
                    <a:pt x="160527" y="318896"/>
                    <a:pt x="165651" y="304856"/>
                    <a:pt x="158517" y="297912"/>
                  </a:cubicBezTo>
                  <a:cubicBezTo>
                    <a:pt x="131204" y="271323"/>
                    <a:pt x="97808" y="252028"/>
                    <a:pt x="61111" y="241700"/>
                  </a:cubicBezTo>
                  <a:lnTo>
                    <a:pt x="69438" y="256365"/>
                  </a:lnTo>
                  <a:cubicBezTo>
                    <a:pt x="77440" y="228836"/>
                    <a:pt x="90123" y="197998"/>
                    <a:pt x="110861" y="177499"/>
                  </a:cubicBezTo>
                  <a:cubicBezTo>
                    <a:pt x="120192" y="168276"/>
                    <a:pt x="130917" y="162218"/>
                    <a:pt x="143954" y="166823"/>
                  </a:cubicBezTo>
                  <a:cubicBezTo>
                    <a:pt x="157374" y="171563"/>
                    <a:pt x="169602" y="176014"/>
                    <a:pt x="181621" y="165615"/>
                  </a:cubicBezTo>
                  <a:cubicBezTo>
                    <a:pt x="186705" y="161217"/>
                    <a:pt x="185632" y="153302"/>
                    <a:pt x="181621" y="148755"/>
                  </a:cubicBezTo>
                  <a:cubicBezTo>
                    <a:pt x="174509" y="140693"/>
                    <a:pt x="167397" y="132630"/>
                    <a:pt x="160285" y="124567"/>
                  </a:cubicBezTo>
                  <a:cubicBezTo>
                    <a:pt x="158769" y="122849"/>
                    <a:pt x="153859" y="118853"/>
                    <a:pt x="153765" y="116344"/>
                  </a:cubicBezTo>
                  <a:cubicBezTo>
                    <a:pt x="153636" y="112921"/>
                    <a:pt x="161929" y="105196"/>
                    <a:pt x="163798" y="102925"/>
                  </a:cubicBezTo>
                  <a:cubicBezTo>
                    <a:pt x="176814" y="87111"/>
                    <a:pt x="190761" y="72067"/>
                    <a:pt x="205531" y="57878"/>
                  </a:cubicBezTo>
                  <a:cubicBezTo>
                    <a:pt x="212915" y="50783"/>
                    <a:pt x="220512" y="43908"/>
                    <a:pt x="228301" y="37260"/>
                  </a:cubicBezTo>
                  <a:cubicBezTo>
                    <a:pt x="232187" y="33944"/>
                    <a:pt x="236087" y="30587"/>
                    <a:pt x="240129" y="27461"/>
                  </a:cubicBezTo>
                  <a:cubicBezTo>
                    <a:pt x="245283" y="23475"/>
                    <a:pt x="244691" y="23576"/>
                    <a:pt x="249396" y="28449"/>
                  </a:cubicBezTo>
                  <a:cubicBezTo>
                    <a:pt x="261173" y="40648"/>
                    <a:pt x="272226" y="53632"/>
                    <a:pt x="282420" y="67179"/>
                  </a:cubicBezTo>
                  <a:cubicBezTo>
                    <a:pt x="326527" y="125794"/>
                    <a:pt x="358355" y="194278"/>
                    <a:pt x="373798" y="266029"/>
                  </a:cubicBezTo>
                  <a:cubicBezTo>
                    <a:pt x="382139" y="304785"/>
                    <a:pt x="385139" y="344592"/>
                    <a:pt x="381182" y="384089"/>
                  </a:cubicBezTo>
                  <a:cubicBezTo>
                    <a:pt x="379654" y="399344"/>
                    <a:pt x="403510" y="399238"/>
                    <a:pt x="405028" y="384089"/>
                  </a:cubicBezTo>
                  <a:lnTo>
                    <a:pt x="405028" y="38408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8CD223E8-367A-85D4-FD5F-72BAACD2771B}"/>
                </a:ext>
              </a:extLst>
            </p:cNvPr>
            <p:cNvSpPr/>
            <p:nvPr/>
          </p:nvSpPr>
          <p:spPr>
            <a:xfrm>
              <a:off x="8655067" y="4013534"/>
              <a:ext cx="1083670" cy="813318"/>
            </a:xfrm>
            <a:custGeom>
              <a:avLst/>
              <a:gdLst>
                <a:gd name="connsiteX0" fmla="*/ 2231 w 1083670"/>
                <a:gd name="connsiteY0" fmla="*/ 73363 h 813318"/>
                <a:gd name="connsiteX1" fmla="*/ 30481 w 1083670"/>
                <a:gd name="connsiteY1" fmla="*/ 300779 h 813318"/>
                <a:gd name="connsiteX2" fmla="*/ 99714 w 1083670"/>
                <a:gd name="connsiteY2" fmla="*/ 525036 h 813318"/>
                <a:gd name="connsiteX3" fmla="*/ 183500 w 1083670"/>
                <a:gd name="connsiteY3" fmla="*/ 719037 h 813318"/>
                <a:gd name="connsiteX4" fmla="*/ 346799 w 1083670"/>
                <a:gd name="connsiteY4" fmla="*/ 813015 h 813318"/>
                <a:gd name="connsiteX5" fmla="*/ 559494 w 1083670"/>
                <a:gd name="connsiteY5" fmla="*/ 760230 h 813318"/>
                <a:gd name="connsiteX6" fmla="*/ 755754 w 1083670"/>
                <a:gd name="connsiteY6" fmla="*/ 668937 h 813318"/>
                <a:gd name="connsiteX7" fmla="*/ 939279 w 1083670"/>
                <a:gd name="connsiteY7" fmla="*/ 555226 h 813318"/>
                <a:gd name="connsiteX8" fmla="*/ 983716 w 1083670"/>
                <a:gd name="connsiteY8" fmla="*/ 528513 h 813318"/>
                <a:gd name="connsiteX9" fmla="*/ 1031287 w 1083670"/>
                <a:gd name="connsiteY9" fmla="*/ 515725 h 813318"/>
                <a:gd name="connsiteX10" fmla="*/ 1083269 w 1083670"/>
                <a:gd name="connsiteY10" fmla="*/ 459088 h 813318"/>
                <a:gd name="connsiteX11" fmla="*/ 1063824 w 1083670"/>
                <a:gd name="connsiteY11" fmla="*/ 380059 h 813318"/>
                <a:gd name="connsiteX12" fmla="*/ 1014815 w 1083670"/>
                <a:gd name="connsiteY12" fmla="*/ 302969 h 813318"/>
                <a:gd name="connsiteX13" fmla="*/ 941085 w 1083670"/>
                <a:gd name="connsiteY13" fmla="*/ 266689 h 813318"/>
                <a:gd name="connsiteX14" fmla="*/ 875678 w 1083670"/>
                <a:gd name="connsiteY14" fmla="*/ 293820 h 813318"/>
                <a:gd name="connsiteX15" fmla="*/ 861985 w 1083670"/>
                <a:gd name="connsiteY15" fmla="*/ 326601 h 813318"/>
                <a:gd name="connsiteX16" fmla="*/ 870738 w 1083670"/>
                <a:gd name="connsiteY16" fmla="*/ 315105 h 813318"/>
                <a:gd name="connsiteX17" fmla="*/ 445443 w 1083670"/>
                <a:gd name="connsiteY17" fmla="*/ 389227 h 813318"/>
                <a:gd name="connsiteX18" fmla="*/ 436689 w 1083670"/>
                <a:gd name="connsiteY18" fmla="*/ 400723 h 813318"/>
                <a:gd name="connsiteX19" fmla="*/ 454232 w 1083670"/>
                <a:gd name="connsiteY19" fmla="*/ 436226 h 813318"/>
                <a:gd name="connsiteX20" fmla="*/ 471747 w 1083670"/>
                <a:gd name="connsiteY20" fmla="*/ 422762 h 813318"/>
                <a:gd name="connsiteX21" fmla="*/ 384459 w 1083670"/>
                <a:gd name="connsiteY21" fmla="*/ 102402 h 813318"/>
                <a:gd name="connsiteX22" fmla="*/ 366976 w 1083670"/>
                <a:gd name="connsiteY22" fmla="*/ 8622 h 813318"/>
                <a:gd name="connsiteX23" fmla="*/ 343982 w 1083670"/>
                <a:gd name="connsiteY23" fmla="*/ 14960 h 813318"/>
                <a:gd name="connsiteX24" fmla="*/ 419537 w 1083670"/>
                <a:gd name="connsiteY24" fmla="*/ 338288 h 813318"/>
                <a:gd name="connsiteX25" fmla="*/ 448753 w 1083670"/>
                <a:gd name="connsiteY25" fmla="*/ 429101 h 813318"/>
                <a:gd name="connsiteX26" fmla="*/ 466268 w 1083670"/>
                <a:gd name="connsiteY26" fmla="*/ 415637 h 813318"/>
                <a:gd name="connsiteX27" fmla="*/ 460535 w 1083670"/>
                <a:gd name="connsiteY27" fmla="*/ 400723 h 813318"/>
                <a:gd name="connsiteX28" fmla="*/ 451782 w 1083670"/>
                <a:gd name="connsiteY28" fmla="*/ 412219 h 813318"/>
                <a:gd name="connsiteX29" fmla="*/ 877077 w 1083670"/>
                <a:gd name="connsiteY29" fmla="*/ 338097 h 813318"/>
                <a:gd name="connsiteX30" fmla="*/ 885830 w 1083670"/>
                <a:gd name="connsiteY30" fmla="*/ 326601 h 813318"/>
                <a:gd name="connsiteX31" fmla="*/ 927818 w 1083670"/>
                <a:gd name="connsiteY31" fmla="*/ 291476 h 813318"/>
                <a:gd name="connsiteX32" fmla="*/ 990673 w 1083670"/>
                <a:gd name="connsiteY32" fmla="*/ 312573 h 813318"/>
                <a:gd name="connsiteX33" fmla="*/ 1038304 w 1083670"/>
                <a:gd name="connsiteY33" fmla="*/ 382388 h 813318"/>
                <a:gd name="connsiteX34" fmla="*/ 1059757 w 1083670"/>
                <a:gd name="connsiteY34" fmla="*/ 453785 h 813318"/>
                <a:gd name="connsiteX35" fmla="*/ 1049793 w 1083670"/>
                <a:gd name="connsiteY35" fmla="*/ 480793 h 813318"/>
                <a:gd name="connsiteX36" fmla="*/ 1011492 w 1083670"/>
                <a:gd name="connsiteY36" fmla="*/ 495379 h 813318"/>
                <a:gd name="connsiteX37" fmla="*/ 926019 w 1083670"/>
                <a:gd name="connsiteY37" fmla="*/ 535484 h 813318"/>
                <a:gd name="connsiteX38" fmla="*/ 754590 w 1083670"/>
                <a:gd name="connsiteY38" fmla="*/ 642432 h 813318"/>
                <a:gd name="connsiteX39" fmla="*/ 571815 w 1083670"/>
                <a:gd name="connsiteY39" fmla="*/ 729736 h 813318"/>
                <a:gd name="connsiteX40" fmla="*/ 477327 w 1083670"/>
                <a:gd name="connsiteY40" fmla="*/ 765243 h 813318"/>
                <a:gd name="connsiteX41" fmla="*/ 374933 w 1083670"/>
                <a:gd name="connsiteY41" fmla="*/ 788814 h 813318"/>
                <a:gd name="connsiteX42" fmla="*/ 281281 w 1083670"/>
                <a:gd name="connsiteY42" fmla="*/ 772732 h 813318"/>
                <a:gd name="connsiteX43" fmla="*/ 213905 w 1083670"/>
                <a:gd name="connsiteY43" fmla="*/ 719127 h 813318"/>
                <a:gd name="connsiteX44" fmla="*/ 131328 w 1083670"/>
                <a:gd name="connsiteY44" fmla="*/ 546300 h 813318"/>
                <a:gd name="connsiteX45" fmla="*/ 66244 w 1083670"/>
                <a:gd name="connsiteY45" fmla="*/ 337460 h 813318"/>
                <a:gd name="connsiteX46" fmla="*/ 23838 w 1083670"/>
                <a:gd name="connsiteY46" fmla="*/ 125801 h 813318"/>
                <a:gd name="connsiteX47" fmla="*/ 26076 w 1083670"/>
                <a:gd name="connsiteY47" fmla="*/ 73363 h 813318"/>
                <a:gd name="connsiteX48" fmla="*/ 14153 w 1083670"/>
                <a:gd name="connsiteY48" fmla="*/ 61441 h 813318"/>
                <a:gd name="connsiteX49" fmla="*/ 2231 w 1083670"/>
                <a:gd name="connsiteY49" fmla="*/ 73363 h 813318"/>
                <a:gd name="connsiteX50" fmla="*/ 2231 w 1083670"/>
                <a:gd name="connsiteY50" fmla="*/ 73363 h 81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83670" h="813318">
                  <a:moveTo>
                    <a:pt x="2231" y="73363"/>
                  </a:moveTo>
                  <a:cubicBezTo>
                    <a:pt x="-5970" y="150265"/>
                    <a:pt x="9563" y="227069"/>
                    <a:pt x="30481" y="300779"/>
                  </a:cubicBezTo>
                  <a:cubicBezTo>
                    <a:pt x="51829" y="376006"/>
                    <a:pt x="76437" y="450389"/>
                    <a:pt x="99714" y="525036"/>
                  </a:cubicBezTo>
                  <a:cubicBezTo>
                    <a:pt x="120601" y="592017"/>
                    <a:pt x="140778" y="662127"/>
                    <a:pt x="183500" y="719037"/>
                  </a:cubicBezTo>
                  <a:cubicBezTo>
                    <a:pt x="223317" y="772077"/>
                    <a:pt x="279205" y="809645"/>
                    <a:pt x="346799" y="813015"/>
                  </a:cubicBezTo>
                  <a:cubicBezTo>
                    <a:pt x="420021" y="816666"/>
                    <a:pt x="492680" y="786662"/>
                    <a:pt x="559494" y="760230"/>
                  </a:cubicBezTo>
                  <a:cubicBezTo>
                    <a:pt x="626627" y="733671"/>
                    <a:pt x="692223" y="703235"/>
                    <a:pt x="755754" y="668937"/>
                  </a:cubicBezTo>
                  <a:cubicBezTo>
                    <a:pt x="819227" y="634671"/>
                    <a:pt x="879970" y="596219"/>
                    <a:pt x="939279" y="555226"/>
                  </a:cubicBezTo>
                  <a:cubicBezTo>
                    <a:pt x="953480" y="545409"/>
                    <a:pt x="967973" y="535714"/>
                    <a:pt x="983716" y="528513"/>
                  </a:cubicBezTo>
                  <a:cubicBezTo>
                    <a:pt x="999021" y="521513"/>
                    <a:pt x="1015065" y="519428"/>
                    <a:pt x="1031287" y="515725"/>
                  </a:cubicBezTo>
                  <a:cubicBezTo>
                    <a:pt x="1060446" y="509068"/>
                    <a:pt x="1080389" y="489257"/>
                    <a:pt x="1083269" y="459088"/>
                  </a:cubicBezTo>
                  <a:cubicBezTo>
                    <a:pt x="1085861" y="431940"/>
                    <a:pt x="1075502" y="404052"/>
                    <a:pt x="1063824" y="380059"/>
                  </a:cubicBezTo>
                  <a:cubicBezTo>
                    <a:pt x="1050585" y="352860"/>
                    <a:pt x="1035582" y="325222"/>
                    <a:pt x="1014815" y="302969"/>
                  </a:cubicBezTo>
                  <a:cubicBezTo>
                    <a:pt x="995402" y="282168"/>
                    <a:pt x="970075" y="267125"/>
                    <a:pt x="941085" y="266689"/>
                  </a:cubicBezTo>
                  <a:cubicBezTo>
                    <a:pt x="917265" y="266331"/>
                    <a:pt x="891234" y="275073"/>
                    <a:pt x="875678" y="293820"/>
                  </a:cubicBezTo>
                  <a:cubicBezTo>
                    <a:pt x="867676" y="303464"/>
                    <a:pt x="863565" y="314263"/>
                    <a:pt x="861985" y="326601"/>
                  </a:cubicBezTo>
                  <a:lnTo>
                    <a:pt x="870738" y="315105"/>
                  </a:lnTo>
                  <a:cubicBezTo>
                    <a:pt x="728253" y="335459"/>
                    <a:pt x="586412" y="360179"/>
                    <a:pt x="445443" y="389227"/>
                  </a:cubicBezTo>
                  <a:cubicBezTo>
                    <a:pt x="440087" y="390330"/>
                    <a:pt x="437031" y="395708"/>
                    <a:pt x="436689" y="400723"/>
                  </a:cubicBezTo>
                  <a:cubicBezTo>
                    <a:pt x="435692" y="415355"/>
                    <a:pt x="442727" y="427700"/>
                    <a:pt x="454232" y="436226"/>
                  </a:cubicBezTo>
                  <a:cubicBezTo>
                    <a:pt x="462566" y="442401"/>
                    <a:pt x="474949" y="432144"/>
                    <a:pt x="471747" y="422762"/>
                  </a:cubicBezTo>
                  <a:cubicBezTo>
                    <a:pt x="435971" y="317933"/>
                    <a:pt x="406742" y="210906"/>
                    <a:pt x="384459" y="102402"/>
                  </a:cubicBezTo>
                  <a:cubicBezTo>
                    <a:pt x="378061" y="71250"/>
                    <a:pt x="372252" y="39982"/>
                    <a:pt x="366976" y="8622"/>
                  </a:cubicBezTo>
                  <a:cubicBezTo>
                    <a:pt x="364435" y="-6477"/>
                    <a:pt x="341453" y="-74"/>
                    <a:pt x="343982" y="14960"/>
                  </a:cubicBezTo>
                  <a:cubicBezTo>
                    <a:pt x="362359" y="124190"/>
                    <a:pt x="387542" y="232241"/>
                    <a:pt x="419537" y="338288"/>
                  </a:cubicBezTo>
                  <a:cubicBezTo>
                    <a:pt x="428723" y="368734"/>
                    <a:pt x="438482" y="399003"/>
                    <a:pt x="448753" y="429101"/>
                  </a:cubicBezTo>
                  <a:cubicBezTo>
                    <a:pt x="454591" y="424613"/>
                    <a:pt x="460429" y="420125"/>
                    <a:pt x="466268" y="415637"/>
                  </a:cubicBezTo>
                  <a:cubicBezTo>
                    <a:pt x="461406" y="412035"/>
                    <a:pt x="460147" y="406415"/>
                    <a:pt x="460535" y="400723"/>
                  </a:cubicBezTo>
                  <a:cubicBezTo>
                    <a:pt x="457617" y="404555"/>
                    <a:pt x="454699" y="408387"/>
                    <a:pt x="451782" y="412219"/>
                  </a:cubicBezTo>
                  <a:cubicBezTo>
                    <a:pt x="592751" y="383172"/>
                    <a:pt x="734592" y="358451"/>
                    <a:pt x="877077" y="338097"/>
                  </a:cubicBezTo>
                  <a:cubicBezTo>
                    <a:pt x="882665" y="337299"/>
                    <a:pt x="885220" y="331372"/>
                    <a:pt x="885830" y="326601"/>
                  </a:cubicBezTo>
                  <a:cubicBezTo>
                    <a:pt x="888449" y="306145"/>
                    <a:pt x="909416" y="294684"/>
                    <a:pt x="927818" y="291476"/>
                  </a:cubicBezTo>
                  <a:cubicBezTo>
                    <a:pt x="951574" y="287335"/>
                    <a:pt x="973336" y="296568"/>
                    <a:pt x="990673" y="312573"/>
                  </a:cubicBezTo>
                  <a:cubicBezTo>
                    <a:pt x="1011581" y="331875"/>
                    <a:pt x="1025350" y="357416"/>
                    <a:pt x="1038304" y="382388"/>
                  </a:cubicBezTo>
                  <a:cubicBezTo>
                    <a:pt x="1049629" y="404216"/>
                    <a:pt x="1060421" y="428677"/>
                    <a:pt x="1059757" y="453785"/>
                  </a:cubicBezTo>
                  <a:cubicBezTo>
                    <a:pt x="1059495" y="463661"/>
                    <a:pt x="1056797" y="473544"/>
                    <a:pt x="1049793" y="480793"/>
                  </a:cubicBezTo>
                  <a:cubicBezTo>
                    <a:pt x="1039905" y="491027"/>
                    <a:pt x="1024810" y="492896"/>
                    <a:pt x="1011492" y="495379"/>
                  </a:cubicBezTo>
                  <a:cubicBezTo>
                    <a:pt x="979437" y="501355"/>
                    <a:pt x="952518" y="517127"/>
                    <a:pt x="926019" y="535484"/>
                  </a:cubicBezTo>
                  <a:cubicBezTo>
                    <a:pt x="870572" y="573894"/>
                    <a:pt x="813745" y="609972"/>
                    <a:pt x="754590" y="642432"/>
                  </a:cubicBezTo>
                  <a:cubicBezTo>
                    <a:pt x="695377" y="674924"/>
                    <a:pt x="634342" y="704187"/>
                    <a:pt x="571815" y="729736"/>
                  </a:cubicBezTo>
                  <a:cubicBezTo>
                    <a:pt x="540676" y="742459"/>
                    <a:pt x="509192" y="754460"/>
                    <a:pt x="477327" y="765243"/>
                  </a:cubicBezTo>
                  <a:cubicBezTo>
                    <a:pt x="444205" y="776452"/>
                    <a:pt x="409965" y="786328"/>
                    <a:pt x="374933" y="788814"/>
                  </a:cubicBezTo>
                  <a:cubicBezTo>
                    <a:pt x="342872" y="791090"/>
                    <a:pt x="310362" y="787012"/>
                    <a:pt x="281281" y="772732"/>
                  </a:cubicBezTo>
                  <a:cubicBezTo>
                    <a:pt x="255172" y="759911"/>
                    <a:pt x="232816" y="741089"/>
                    <a:pt x="213905" y="719127"/>
                  </a:cubicBezTo>
                  <a:cubicBezTo>
                    <a:pt x="171657" y="670065"/>
                    <a:pt x="150435" y="607068"/>
                    <a:pt x="131328" y="546300"/>
                  </a:cubicBezTo>
                  <a:cubicBezTo>
                    <a:pt x="109459" y="476746"/>
                    <a:pt x="87626" y="407165"/>
                    <a:pt x="66244" y="337460"/>
                  </a:cubicBezTo>
                  <a:cubicBezTo>
                    <a:pt x="45146" y="268683"/>
                    <a:pt x="25425" y="198199"/>
                    <a:pt x="23838" y="125801"/>
                  </a:cubicBezTo>
                  <a:cubicBezTo>
                    <a:pt x="23454" y="108282"/>
                    <a:pt x="24218" y="90785"/>
                    <a:pt x="26076" y="73363"/>
                  </a:cubicBezTo>
                  <a:cubicBezTo>
                    <a:pt x="26765" y="66906"/>
                    <a:pt x="20102" y="61503"/>
                    <a:pt x="14153" y="61441"/>
                  </a:cubicBezTo>
                  <a:cubicBezTo>
                    <a:pt x="7143" y="61367"/>
                    <a:pt x="2911" y="66987"/>
                    <a:pt x="2231" y="73363"/>
                  </a:cubicBezTo>
                  <a:lnTo>
                    <a:pt x="2231" y="7336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AB5300A9-C75D-2904-AC1C-0582B2A62280}"/>
                </a:ext>
              </a:extLst>
            </p:cNvPr>
            <p:cNvSpPr/>
            <p:nvPr/>
          </p:nvSpPr>
          <p:spPr>
            <a:xfrm>
              <a:off x="8651676" y="4010104"/>
              <a:ext cx="1090487" cy="820169"/>
            </a:xfrm>
            <a:custGeom>
              <a:avLst/>
              <a:gdLst>
                <a:gd name="connsiteX0" fmla="*/ 362267 w 1090487"/>
                <a:gd name="connsiteY0" fmla="*/ 820169 h 820169"/>
                <a:gd name="connsiteX1" fmla="*/ 350019 w 1090487"/>
                <a:gd name="connsiteY1" fmla="*/ 819868 h 820169"/>
                <a:gd name="connsiteX2" fmla="*/ 184148 w 1090487"/>
                <a:gd name="connsiteY2" fmla="*/ 724519 h 820169"/>
                <a:gd name="connsiteX3" fmla="*/ 103545 w 1090487"/>
                <a:gd name="connsiteY3" fmla="*/ 541429 h 820169"/>
                <a:gd name="connsiteX4" fmla="*/ 99832 w 1090487"/>
                <a:gd name="connsiteY4" fmla="*/ 529481 h 820169"/>
                <a:gd name="connsiteX5" fmla="*/ 79613 w 1090487"/>
                <a:gd name="connsiteY5" fmla="*/ 465388 h 820169"/>
                <a:gd name="connsiteX6" fmla="*/ 30574 w 1090487"/>
                <a:gd name="connsiteY6" fmla="*/ 305143 h 820169"/>
                <a:gd name="connsiteX7" fmla="*/ 2213 w 1090487"/>
                <a:gd name="connsiteY7" fmla="*/ 76431 h 820169"/>
                <a:gd name="connsiteX8" fmla="*/ 17415 w 1090487"/>
                <a:gd name="connsiteY8" fmla="*/ 61443 h 820169"/>
                <a:gd name="connsiteX9" fmla="*/ 17581 w 1090487"/>
                <a:gd name="connsiteY9" fmla="*/ 61443 h 820169"/>
                <a:gd name="connsiteX10" fmla="*/ 29391 w 1090487"/>
                <a:gd name="connsiteY10" fmla="*/ 67008 h 820169"/>
                <a:gd name="connsiteX11" fmla="*/ 32877 w 1090487"/>
                <a:gd name="connsiteY11" fmla="*/ 77155 h 820169"/>
                <a:gd name="connsiteX12" fmla="*/ 30658 w 1090487"/>
                <a:gd name="connsiteY12" fmla="*/ 129159 h 820169"/>
                <a:gd name="connsiteX13" fmla="*/ 72914 w 1090487"/>
                <a:gd name="connsiteY13" fmla="*/ 339882 h 820169"/>
                <a:gd name="connsiteX14" fmla="*/ 137991 w 1090487"/>
                <a:gd name="connsiteY14" fmla="*/ 548696 h 820169"/>
                <a:gd name="connsiteX15" fmla="*/ 219895 w 1090487"/>
                <a:gd name="connsiteY15" fmla="*/ 720320 h 820169"/>
                <a:gd name="connsiteX16" fmla="*/ 286185 w 1090487"/>
                <a:gd name="connsiteY16" fmla="*/ 773081 h 820169"/>
                <a:gd name="connsiteX17" fmla="*/ 378082 w 1090487"/>
                <a:gd name="connsiteY17" fmla="*/ 788819 h 820169"/>
                <a:gd name="connsiteX18" fmla="*/ 479620 w 1090487"/>
                <a:gd name="connsiteY18" fmla="*/ 765426 h 820169"/>
                <a:gd name="connsiteX19" fmla="*/ 573908 w 1090487"/>
                <a:gd name="connsiteY19" fmla="*/ 729991 h 820169"/>
                <a:gd name="connsiteX20" fmla="*/ 756332 w 1090487"/>
                <a:gd name="connsiteY20" fmla="*/ 642853 h 820169"/>
                <a:gd name="connsiteX21" fmla="*/ 927459 w 1090487"/>
                <a:gd name="connsiteY21" fmla="*/ 536091 h 820169"/>
                <a:gd name="connsiteX22" fmla="*/ 1014256 w 1090487"/>
                <a:gd name="connsiteY22" fmla="*/ 495439 h 820169"/>
                <a:gd name="connsiteX23" fmla="*/ 1017968 w 1090487"/>
                <a:gd name="connsiteY23" fmla="*/ 494763 h 820169"/>
                <a:gd name="connsiteX24" fmla="*/ 1050718 w 1090487"/>
                <a:gd name="connsiteY24" fmla="*/ 481837 h 820169"/>
                <a:gd name="connsiteX25" fmla="*/ 1059721 w 1090487"/>
                <a:gd name="connsiteY25" fmla="*/ 457117 h 820169"/>
                <a:gd name="connsiteX26" fmla="*/ 1038652 w 1090487"/>
                <a:gd name="connsiteY26" fmla="*/ 387399 h 820169"/>
                <a:gd name="connsiteX27" fmla="*/ 991738 w 1090487"/>
                <a:gd name="connsiteY27" fmla="*/ 318517 h 820169"/>
                <a:gd name="connsiteX28" fmla="*/ 931799 w 1090487"/>
                <a:gd name="connsiteY28" fmla="*/ 298278 h 820169"/>
                <a:gd name="connsiteX29" fmla="*/ 892623 w 1090487"/>
                <a:gd name="connsiteY29" fmla="*/ 330465 h 820169"/>
                <a:gd name="connsiteX30" fmla="*/ 880957 w 1090487"/>
                <a:gd name="connsiteY30" fmla="*/ 344925 h 820169"/>
                <a:gd name="connsiteX31" fmla="*/ 474997 w 1090487"/>
                <a:gd name="connsiteY31" fmla="*/ 415092 h 820169"/>
                <a:gd name="connsiteX32" fmla="*/ 478383 w 1090487"/>
                <a:gd name="connsiteY32" fmla="*/ 425084 h 820169"/>
                <a:gd name="connsiteX33" fmla="*/ 472285 w 1090487"/>
                <a:gd name="connsiteY33" fmla="*/ 441868 h 820169"/>
                <a:gd name="connsiteX34" fmla="*/ 455582 w 1090487"/>
                <a:gd name="connsiteY34" fmla="*/ 442410 h 820169"/>
                <a:gd name="connsiteX35" fmla="*/ 450479 w 1090487"/>
                <a:gd name="connsiteY35" fmla="*/ 438137 h 820169"/>
                <a:gd name="connsiteX36" fmla="*/ 450444 w 1090487"/>
                <a:gd name="connsiteY36" fmla="*/ 438164 h 820169"/>
                <a:gd name="connsiteX37" fmla="*/ 450414 w 1090487"/>
                <a:gd name="connsiteY37" fmla="*/ 438077 h 820169"/>
                <a:gd name="connsiteX38" fmla="*/ 436660 w 1090487"/>
                <a:gd name="connsiteY38" fmla="*/ 403921 h 820169"/>
                <a:gd name="connsiteX39" fmla="*/ 437517 w 1090487"/>
                <a:gd name="connsiteY39" fmla="*/ 399561 h 820169"/>
                <a:gd name="connsiteX40" fmla="*/ 419645 w 1090487"/>
                <a:gd name="connsiteY40" fmla="*/ 342708 h 820169"/>
                <a:gd name="connsiteX41" fmla="*/ 343991 w 1090487"/>
                <a:gd name="connsiteY41" fmla="*/ 18955 h 820169"/>
                <a:gd name="connsiteX42" fmla="*/ 357793 w 1090487"/>
                <a:gd name="connsiteY42" fmla="*/ 230 h 820169"/>
                <a:gd name="connsiteX43" fmla="*/ 373749 w 1090487"/>
                <a:gd name="connsiteY43" fmla="*/ 11481 h 820169"/>
                <a:gd name="connsiteX44" fmla="*/ 391210 w 1090487"/>
                <a:gd name="connsiteY44" fmla="*/ 105143 h 820169"/>
                <a:gd name="connsiteX45" fmla="*/ 465316 w 1090487"/>
                <a:gd name="connsiteY45" fmla="*/ 385785 h 820169"/>
                <a:gd name="connsiteX46" fmla="*/ 864823 w 1090487"/>
                <a:gd name="connsiteY46" fmla="*/ 316408 h 820169"/>
                <a:gd name="connsiteX47" fmla="*/ 876431 w 1090487"/>
                <a:gd name="connsiteY47" fmla="*/ 295057 h 820169"/>
                <a:gd name="connsiteX48" fmla="*/ 944528 w 1090487"/>
                <a:gd name="connsiteY48" fmla="*/ 266687 h 820169"/>
                <a:gd name="connsiteX49" fmla="*/ 1020714 w 1090487"/>
                <a:gd name="connsiteY49" fmla="*/ 304058 h 820169"/>
                <a:gd name="connsiteX50" fmla="*/ 1070298 w 1090487"/>
                <a:gd name="connsiteY50" fmla="*/ 381987 h 820169"/>
                <a:gd name="connsiteX51" fmla="*/ 1090075 w 1090487"/>
                <a:gd name="connsiteY51" fmla="*/ 462843 h 820169"/>
                <a:gd name="connsiteX52" fmla="*/ 1035442 w 1090487"/>
                <a:gd name="connsiteY52" fmla="*/ 522496 h 820169"/>
                <a:gd name="connsiteX53" fmla="*/ 1023815 w 1090487"/>
                <a:gd name="connsiteY53" fmla="*/ 524974 h 820169"/>
                <a:gd name="connsiteX54" fmla="*/ 988535 w 1090487"/>
                <a:gd name="connsiteY54" fmla="*/ 535060 h 820169"/>
                <a:gd name="connsiteX55" fmla="*/ 944622 w 1090487"/>
                <a:gd name="connsiteY55" fmla="*/ 561474 h 820169"/>
                <a:gd name="connsiteX56" fmla="*/ 760775 w 1090487"/>
                <a:gd name="connsiteY56" fmla="*/ 675388 h 820169"/>
                <a:gd name="connsiteX57" fmla="*/ 564147 w 1090487"/>
                <a:gd name="connsiteY57" fmla="*/ 766846 h 820169"/>
                <a:gd name="connsiteX58" fmla="*/ 556973 w 1090487"/>
                <a:gd name="connsiteY58" fmla="*/ 769685 h 820169"/>
                <a:gd name="connsiteX59" fmla="*/ 362268 w 1090487"/>
                <a:gd name="connsiteY59" fmla="*/ 820169 h 820169"/>
                <a:gd name="connsiteX60" fmla="*/ 5622 w 1090487"/>
                <a:gd name="connsiteY60" fmla="*/ 76793 h 820169"/>
                <a:gd name="connsiteX61" fmla="*/ 9031 w 1090487"/>
                <a:gd name="connsiteY61" fmla="*/ 77155 h 820169"/>
                <a:gd name="connsiteX62" fmla="*/ 37172 w 1090487"/>
                <a:gd name="connsiteY62" fmla="*/ 303268 h 820169"/>
                <a:gd name="connsiteX63" fmla="*/ 86150 w 1090487"/>
                <a:gd name="connsiteY63" fmla="*/ 463312 h 820169"/>
                <a:gd name="connsiteX64" fmla="*/ 106379 w 1090487"/>
                <a:gd name="connsiteY64" fmla="*/ 527445 h 820169"/>
                <a:gd name="connsiteX65" fmla="*/ 110096 w 1090487"/>
                <a:gd name="connsiteY65" fmla="*/ 539400 h 820169"/>
                <a:gd name="connsiteX66" fmla="*/ 189634 w 1090487"/>
                <a:gd name="connsiteY66" fmla="*/ 720407 h 820169"/>
                <a:gd name="connsiteX67" fmla="*/ 350361 w 1090487"/>
                <a:gd name="connsiteY67" fmla="*/ 813023 h 820169"/>
                <a:gd name="connsiteX68" fmla="*/ 554447 w 1090487"/>
                <a:gd name="connsiteY68" fmla="*/ 763310 h 820169"/>
                <a:gd name="connsiteX69" fmla="*/ 561625 w 1090487"/>
                <a:gd name="connsiteY69" fmla="*/ 760470 h 820169"/>
                <a:gd name="connsiteX70" fmla="*/ 757516 w 1090487"/>
                <a:gd name="connsiteY70" fmla="*/ 669347 h 820169"/>
                <a:gd name="connsiteX71" fmla="*/ 940720 w 1090487"/>
                <a:gd name="connsiteY71" fmla="*/ 555835 h 820169"/>
                <a:gd name="connsiteX72" fmla="*/ 985682 w 1090487"/>
                <a:gd name="connsiteY72" fmla="*/ 528818 h 820169"/>
                <a:gd name="connsiteX73" fmla="*/ 1022437 w 1090487"/>
                <a:gd name="connsiteY73" fmla="*/ 518257 h 820169"/>
                <a:gd name="connsiteX74" fmla="*/ 1033915 w 1090487"/>
                <a:gd name="connsiteY74" fmla="*/ 515812 h 820169"/>
                <a:gd name="connsiteX75" fmla="*/ 1083246 w 1090487"/>
                <a:gd name="connsiteY75" fmla="*/ 462187 h 820169"/>
                <a:gd name="connsiteX76" fmla="*/ 1064133 w 1090487"/>
                <a:gd name="connsiteY76" fmla="*/ 384988 h 820169"/>
                <a:gd name="connsiteX77" fmla="*/ 1015701 w 1090487"/>
                <a:gd name="connsiteY77" fmla="*/ 308733 h 820169"/>
                <a:gd name="connsiteX78" fmla="*/ 944424 w 1090487"/>
                <a:gd name="connsiteY78" fmla="*/ 273545 h 820169"/>
                <a:gd name="connsiteX79" fmla="*/ 881709 w 1090487"/>
                <a:gd name="connsiteY79" fmla="*/ 299437 h 820169"/>
                <a:gd name="connsiteX80" fmla="*/ 872428 w 1090487"/>
                <a:gd name="connsiteY80" fmla="*/ 315316 h 820169"/>
                <a:gd name="connsiteX81" fmla="*/ 873643 w 1090487"/>
                <a:gd name="connsiteY81" fmla="*/ 315142 h 820169"/>
                <a:gd name="connsiteX82" fmla="*/ 881923 w 1090487"/>
                <a:gd name="connsiteY82" fmla="*/ 313963 h 820169"/>
                <a:gd name="connsiteX83" fmla="*/ 861484 w 1090487"/>
                <a:gd name="connsiteY83" fmla="*/ 340806 h 820169"/>
                <a:gd name="connsiteX84" fmla="*/ 879983 w 1090487"/>
                <a:gd name="connsiteY84" fmla="*/ 338134 h 820169"/>
                <a:gd name="connsiteX85" fmla="*/ 885821 w 1090487"/>
                <a:gd name="connsiteY85" fmla="*/ 329595 h 820169"/>
                <a:gd name="connsiteX86" fmla="*/ 930620 w 1090487"/>
                <a:gd name="connsiteY86" fmla="*/ 291527 h 820169"/>
                <a:gd name="connsiteX87" fmla="*/ 996390 w 1090487"/>
                <a:gd name="connsiteY87" fmla="*/ 313481 h 820169"/>
                <a:gd name="connsiteX88" fmla="*/ 1044740 w 1090487"/>
                <a:gd name="connsiteY88" fmla="*/ 384238 h 820169"/>
                <a:gd name="connsiteX89" fmla="*/ 1066576 w 1090487"/>
                <a:gd name="connsiteY89" fmla="*/ 457305 h 820169"/>
                <a:gd name="connsiteX90" fmla="*/ 1055650 w 1090487"/>
                <a:gd name="connsiteY90" fmla="*/ 486605 h 820169"/>
                <a:gd name="connsiteX91" fmla="*/ 1019183 w 1090487"/>
                <a:gd name="connsiteY91" fmla="*/ 501507 h 820169"/>
                <a:gd name="connsiteX92" fmla="*/ 1015513 w 1090487"/>
                <a:gd name="connsiteY92" fmla="*/ 502177 h 820169"/>
                <a:gd name="connsiteX93" fmla="*/ 931364 w 1090487"/>
                <a:gd name="connsiteY93" fmla="*/ 541731 h 820169"/>
                <a:gd name="connsiteX94" fmla="*/ 759631 w 1090487"/>
                <a:gd name="connsiteY94" fmla="*/ 648867 h 820169"/>
                <a:gd name="connsiteX95" fmla="*/ 576504 w 1090487"/>
                <a:gd name="connsiteY95" fmla="*/ 736340 h 820169"/>
                <a:gd name="connsiteX96" fmla="*/ 481817 w 1090487"/>
                <a:gd name="connsiteY96" fmla="*/ 771922 h 820169"/>
                <a:gd name="connsiteX97" fmla="*/ 378568 w 1090487"/>
                <a:gd name="connsiteY97" fmla="*/ 795664 h 820169"/>
                <a:gd name="connsiteX98" fmla="*/ 283161 w 1090487"/>
                <a:gd name="connsiteY98" fmla="*/ 779242 h 820169"/>
                <a:gd name="connsiteX99" fmla="*/ 214698 w 1090487"/>
                <a:gd name="connsiteY99" fmla="*/ 724794 h 820169"/>
                <a:gd name="connsiteX100" fmla="*/ 131448 w 1090487"/>
                <a:gd name="connsiteY100" fmla="*/ 550758 h 820169"/>
                <a:gd name="connsiteX101" fmla="*/ 66357 w 1090487"/>
                <a:gd name="connsiteY101" fmla="*/ 341891 h 820169"/>
                <a:gd name="connsiteX102" fmla="*/ 23800 w 1090487"/>
                <a:gd name="connsiteY102" fmla="*/ 129306 h 820169"/>
                <a:gd name="connsiteX103" fmla="*/ 26059 w 1090487"/>
                <a:gd name="connsiteY103" fmla="*/ 76431 h 820169"/>
                <a:gd name="connsiteX104" fmla="*/ 24269 w 1090487"/>
                <a:gd name="connsiteY104" fmla="*/ 71569 h 820169"/>
                <a:gd name="connsiteX105" fmla="*/ 17509 w 1090487"/>
                <a:gd name="connsiteY105" fmla="*/ 68301 h 820169"/>
                <a:gd name="connsiteX106" fmla="*/ 17409 w 1090487"/>
                <a:gd name="connsiteY106" fmla="*/ 68301 h 820169"/>
                <a:gd name="connsiteX107" fmla="*/ 9031 w 1090487"/>
                <a:gd name="connsiteY107" fmla="*/ 77155 h 820169"/>
                <a:gd name="connsiteX108" fmla="*/ 5622 w 1090487"/>
                <a:gd name="connsiteY108" fmla="*/ 76793 h 820169"/>
                <a:gd name="connsiteX109" fmla="*/ 455996 w 1090487"/>
                <a:gd name="connsiteY109" fmla="*/ 433898 h 820169"/>
                <a:gd name="connsiteX110" fmla="*/ 459665 w 1090487"/>
                <a:gd name="connsiteY110" fmla="*/ 436905 h 820169"/>
                <a:gd name="connsiteX111" fmla="*/ 468238 w 1090487"/>
                <a:gd name="connsiteY111" fmla="*/ 436329 h 820169"/>
                <a:gd name="connsiteX112" fmla="*/ 471893 w 1090487"/>
                <a:gd name="connsiteY112" fmla="*/ 427295 h 820169"/>
                <a:gd name="connsiteX113" fmla="*/ 470376 w 1090487"/>
                <a:gd name="connsiteY113" fmla="*/ 422841 h 820169"/>
                <a:gd name="connsiteX114" fmla="*/ 455996 w 1090487"/>
                <a:gd name="connsiteY114" fmla="*/ 433898 h 820169"/>
                <a:gd name="connsiteX115" fmla="*/ 468045 w 1090487"/>
                <a:gd name="connsiteY115" fmla="*/ 394163 h 820169"/>
                <a:gd name="connsiteX116" fmla="*/ 472799 w 1090487"/>
                <a:gd name="connsiteY116" fmla="*/ 408542 h 820169"/>
                <a:gd name="connsiteX117" fmla="*/ 860523 w 1090487"/>
                <a:gd name="connsiteY117" fmla="*/ 340940 h 820169"/>
                <a:gd name="connsiteX118" fmla="*/ 861976 w 1090487"/>
                <a:gd name="connsiteY118" fmla="*/ 329595 h 820169"/>
                <a:gd name="connsiteX119" fmla="*/ 862966 w 1090487"/>
                <a:gd name="connsiteY119" fmla="*/ 323607 h 820169"/>
                <a:gd name="connsiteX120" fmla="*/ 467451 w 1090487"/>
                <a:gd name="connsiteY120" fmla="*/ 392348 h 820169"/>
                <a:gd name="connsiteX121" fmla="*/ 467797 w 1090487"/>
                <a:gd name="connsiteY121" fmla="*/ 393406 h 820169"/>
                <a:gd name="connsiteX122" fmla="*/ 468127 w 1090487"/>
                <a:gd name="connsiteY122" fmla="*/ 392978 h 820169"/>
                <a:gd name="connsiteX123" fmla="*/ 468045 w 1090487"/>
                <a:gd name="connsiteY123" fmla="*/ 394163 h 820169"/>
                <a:gd name="connsiteX124" fmla="*/ 360456 w 1090487"/>
                <a:gd name="connsiteY124" fmla="*/ 6867 h 820169"/>
                <a:gd name="connsiteX125" fmla="*/ 358930 w 1090487"/>
                <a:gd name="connsiteY125" fmla="*/ 6994 h 820169"/>
                <a:gd name="connsiteX126" fmla="*/ 350756 w 1090487"/>
                <a:gd name="connsiteY126" fmla="*/ 17817 h 820169"/>
                <a:gd name="connsiteX127" fmla="*/ 426212 w 1090487"/>
                <a:gd name="connsiteY127" fmla="*/ 340726 h 820169"/>
                <a:gd name="connsiteX128" fmla="*/ 442319 w 1090487"/>
                <a:gd name="connsiteY128" fmla="*/ 392154 h 820169"/>
                <a:gd name="connsiteX129" fmla="*/ 448141 w 1090487"/>
                <a:gd name="connsiteY129" fmla="*/ 389301 h 820169"/>
                <a:gd name="connsiteX130" fmla="*/ 458553 w 1090487"/>
                <a:gd name="connsiteY130" fmla="*/ 387158 h 820169"/>
                <a:gd name="connsiteX131" fmla="*/ 384492 w 1090487"/>
                <a:gd name="connsiteY131" fmla="*/ 106522 h 820169"/>
                <a:gd name="connsiteX132" fmla="*/ 366984 w 1090487"/>
                <a:gd name="connsiteY132" fmla="*/ 12620 h 820169"/>
                <a:gd name="connsiteX133" fmla="*/ 360456 w 1090487"/>
                <a:gd name="connsiteY133" fmla="*/ 6867 h 82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090487" h="820169">
                  <a:moveTo>
                    <a:pt x="362267" y="820169"/>
                  </a:moveTo>
                  <a:cubicBezTo>
                    <a:pt x="358180" y="820169"/>
                    <a:pt x="354105" y="820076"/>
                    <a:pt x="350019" y="819868"/>
                  </a:cubicBezTo>
                  <a:cubicBezTo>
                    <a:pt x="286849" y="816720"/>
                    <a:pt x="227941" y="782859"/>
                    <a:pt x="184148" y="724519"/>
                  </a:cubicBezTo>
                  <a:cubicBezTo>
                    <a:pt x="143606" y="670519"/>
                    <a:pt x="123240" y="604892"/>
                    <a:pt x="103545" y="541429"/>
                  </a:cubicBezTo>
                  <a:lnTo>
                    <a:pt x="99832" y="529481"/>
                  </a:lnTo>
                  <a:cubicBezTo>
                    <a:pt x="93166" y="508104"/>
                    <a:pt x="86389" y="486746"/>
                    <a:pt x="79613" y="465388"/>
                  </a:cubicBezTo>
                  <a:cubicBezTo>
                    <a:pt x="63000" y="413023"/>
                    <a:pt x="45820" y="358868"/>
                    <a:pt x="30574" y="305143"/>
                  </a:cubicBezTo>
                  <a:cubicBezTo>
                    <a:pt x="12724" y="242236"/>
                    <a:pt x="-6634" y="159397"/>
                    <a:pt x="2213" y="76431"/>
                  </a:cubicBezTo>
                  <a:cubicBezTo>
                    <a:pt x="3156" y="67584"/>
                    <a:pt x="9396" y="61443"/>
                    <a:pt x="17415" y="61443"/>
                  </a:cubicBezTo>
                  <a:lnTo>
                    <a:pt x="17581" y="61443"/>
                  </a:lnTo>
                  <a:cubicBezTo>
                    <a:pt x="21849" y="61483"/>
                    <a:pt x="26375" y="63619"/>
                    <a:pt x="29391" y="67008"/>
                  </a:cubicBezTo>
                  <a:cubicBezTo>
                    <a:pt x="32021" y="69962"/>
                    <a:pt x="33260" y="73565"/>
                    <a:pt x="32877" y="77155"/>
                  </a:cubicBezTo>
                  <a:cubicBezTo>
                    <a:pt x="31028" y="94487"/>
                    <a:pt x="30281" y="111980"/>
                    <a:pt x="30658" y="129159"/>
                  </a:cubicBezTo>
                  <a:cubicBezTo>
                    <a:pt x="32247" y="201684"/>
                    <a:pt x="52404" y="273023"/>
                    <a:pt x="72914" y="339882"/>
                  </a:cubicBezTo>
                  <a:cubicBezTo>
                    <a:pt x="94403" y="409935"/>
                    <a:pt x="115959" y="478629"/>
                    <a:pt x="137991" y="548696"/>
                  </a:cubicBezTo>
                  <a:cubicBezTo>
                    <a:pt x="157955" y="612199"/>
                    <a:pt x="179242" y="673104"/>
                    <a:pt x="219895" y="720320"/>
                  </a:cubicBezTo>
                  <a:cubicBezTo>
                    <a:pt x="239911" y="743566"/>
                    <a:pt x="262214" y="761314"/>
                    <a:pt x="286185" y="773081"/>
                  </a:cubicBezTo>
                  <a:cubicBezTo>
                    <a:pt x="312469" y="785987"/>
                    <a:pt x="343378" y="791304"/>
                    <a:pt x="378082" y="788819"/>
                  </a:cubicBezTo>
                  <a:cubicBezTo>
                    <a:pt x="414183" y="786261"/>
                    <a:pt x="449668" y="775559"/>
                    <a:pt x="479620" y="765426"/>
                  </a:cubicBezTo>
                  <a:cubicBezTo>
                    <a:pt x="509274" y="755393"/>
                    <a:pt x="540117" y="743800"/>
                    <a:pt x="573908" y="729991"/>
                  </a:cubicBezTo>
                  <a:cubicBezTo>
                    <a:pt x="635329" y="704896"/>
                    <a:pt x="696705" y="675575"/>
                    <a:pt x="756332" y="642853"/>
                  </a:cubicBezTo>
                  <a:cubicBezTo>
                    <a:pt x="811389" y="612641"/>
                    <a:pt x="867366" y="577722"/>
                    <a:pt x="927459" y="536091"/>
                  </a:cubicBezTo>
                  <a:cubicBezTo>
                    <a:pt x="952565" y="518699"/>
                    <a:pt x="980456" y="501734"/>
                    <a:pt x="1014256" y="495439"/>
                  </a:cubicBezTo>
                  <a:lnTo>
                    <a:pt x="1017968" y="494763"/>
                  </a:lnTo>
                  <a:cubicBezTo>
                    <a:pt x="1030030" y="492586"/>
                    <a:pt x="1042503" y="490342"/>
                    <a:pt x="1050718" y="481837"/>
                  </a:cubicBezTo>
                  <a:cubicBezTo>
                    <a:pt x="1057812" y="474497"/>
                    <a:pt x="1059530" y="464344"/>
                    <a:pt x="1059721" y="457117"/>
                  </a:cubicBezTo>
                  <a:cubicBezTo>
                    <a:pt x="1060366" y="432773"/>
                    <a:pt x="1049976" y="409225"/>
                    <a:pt x="1038652" y="387399"/>
                  </a:cubicBezTo>
                  <a:cubicBezTo>
                    <a:pt x="1024726" y="360549"/>
                    <a:pt x="1011585" y="336841"/>
                    <a:pt x="991738" y="318517"/>
                  </a:cubicBezTo>
                  <a:cubicBezTo>
                    <a:pt x="978979" y="306750"/>
                    <a:pt x="958226" y="293744"/>
                    <a:pt x="931799" y="298278"/>
                  </a:cubicBezTo>
                  <a:cubicBezTo>
                    <a:pt x="915259" y="301165"/>
                    <a:pt x="895074" y="311325"/>
                    <a:pt x="892623" y="330465"/>
                  </a:cubicBezTo>
                  <a:cubicBezTo>
                    <a:pt x="891817" y="336761"/>
                    <a:pt x="888328" y="343860"/>
                    <a:pt x="880957" y="344925"/>
                  </a:cubicBezTo>
                  <a:cubicBezTo>
                    <a:pt x="745606" y="364260"/>
                    <a:pt x="609136" y="387847"/>
                    <a:pt x="474997" y="415092"/>
                  </a:cubicBezTo>
                  <a:cubicBezTo>
                    <a:pt x="476119" y="418427"/>
                    <a:pt x="477248" y="421756"/>
                    <a:pt x="478383" y="425084"/>
                  </a:cubicBezTo>
                  <a:cubicBezTo>
                    <a:pt x="480397" y="430985"/>
                    <a:pt x="477948" y="437729"/>
                    <a:pt x="472285" y="441868"/>
                  </a:cubicBezTo>
                  <a:cubicBezTo>
                    <a:pt x="466948" y="445765"/>
                    <a:pt x="460390" y="445973"/>
                    <a:pt x="455582" y="442410"/>
                  </a:cubicBezTo>
                  <a:cubicBezTo>
                    <a:pt x="453756" y="441057"/>
                    <a:pt x="452053" y="439631"/>
                    <a:pt x="450479" y="438137"/>
                  </a:cubicBezTo>
                  <a:lnTo>
                    <a:pt x="450444" y="438164"/>
                  </a:lnTo>
                  <a:lnTo>
                    <a:pt x="450414" y="438077"/>
                  </a:lnTo>
                  <a:cubicBezTo>
                    <a:pt x="440627" y="428761"/>
                    <a:pt x="435779" y="416840"/>
                    <a:pt x="436660" y="403921"/>
                  </a:cubicBezTo>
                  <a:cubicBezTo>
                    <a:pt x="436755" y="402501"/>
                    <a:pt x="437042" y="401021"/>
                    <a:pt x="437517" y="399561"/>
                  </a:cubicBezTo>
                  <a:cubicBezTo>
                    <a:pt x="431277" y="380460"/>
                    <a:pt x="425296" y="361440"/>
                    <a:pt x="419645" y="342708"/>
                  </a:cubicBezTo>
                  <a:cubicBezTo>
                    <a:pt x="387868" y="237380"/>
                    <a:pt x="362413" y="128456"/>
                    <a:pt x="343991" y="18955"/>
                  </a:cubicBezTo>
                  <a:cubicBezTo>
                    <a:pt x="342312" y="8970"/>
                    <a:pt x="349689" y="1596"/>
                    <a:pt x="357793" y="230"/>
                  </a:cubicBezTo>
                  <a:cubicBezTo>
                    <a:pt x="365842" y="-1110"/>
                    <a:pt x="372406" y="3505"/>
                    <a:pt x="373749" y="11481"/>
                  </a:cubicBezTo>
                  <a:cubicBezTo>
                    <a:pt x="379085" y="43193"/>
                    <a:pt x="384959" y="74710"/>
                    <a:pt x="391210" y="105143"/>
                  </a:cubicBezTo>
                  <a:cubicBezTo>
                    <a:pt x="410536" y="199239"/>
                    <a:pt x="435418" y="293456"/>
                    <a:pt x="465316" y="385785"/>
                  </a:cubicBezTo>
                  <a:cubicBezTo>
                    <a:pt x="597315" y="358929"/>
                    <a:pt x="731566" y="335616"/>
                    <a:pt x="864823" y="316408"/>
                  </a:cubicBezTo>
                  <a:cubicBezTo>
                    <a:pt x="867334" y="308445"/>
                    <a:pt x="871179" y="301386"/>
                    <a:pt x="876431" y="295057"/>
                  </a:cubicBezTo>
                  <a:cubicBezTo>
                    <a:pt x="891288" y="277155"/>
                    <a:pt x="917389" y="266285"/>
                    <a:pt x="944528" y="266687"/>
                  </a:cubicBezTo>
                  <a:cubicBezTo>
                    <a:pt x="979158" y="267210"/>
                    <a:pt x="1005073" y="287295"/>
                    <a:pt x="1020714" y="304058"/>
                  </a:cubicBezTo>
                  <a:cubicBezTo>
                    <a:pt x="1042118" y="326996"/>
                    <a:pt x="1057194" y="355064"/>
                    <a:pt x="1070298" y="381987"/>
                  </a:cubicBezTo>
                  <a:cubicBezTo>
                    <a:pt x="1080167" y="402253"/>
                    <a:pt x="1092953" y="432692"/>
                    <a:pt x="1090075" y="462843"/>
                  </a:cubicBezTo>
                  <a:cubicBezTo>
                    <a:pt x="1087148" y="493497"/>
                    <a:pt x="1067236" y="515236"/>
                    <a:pt x="1035442" y="522496"/>
                  </a:cubicBezTo>
                  <a:cubicBezTo>
                    <a:pt x="1031554" y="523387"/>
                    <a:pt x="1027674" y="524184"/>
                    <a:pt x="1023815" y="524974"/>
                  </a:cubicBezTo>
                  <a:cubicBezTo>
                    <a:pt x="1011485" y="527499"/>
                    <a:pt x="999839" y="529890"/>
                    <a:pt x="988535" y="535060"/>
                  </a:cubicBezTo>
                  <a:cubicBezTo>
                    <a:pt x="972960" y="542186"/>
                    <a:pt x="958300" y="552018"/>
                    <a:pt x="944622" y="561474"/>
                  </a:cubicBezTo>
                  <a:cubicBezTo>
                    <a:pt x="879460" y="606513"/>
                    <a:pt x="819324" y="643777"/>
                    <a:pt x="760775" y="675388"/>
                  </a:cubicBezTo>
                  <a:cubicBezTo>
                    <a:pt x="697839" y="709363"/>
                    <a:pt x="631684" y="740130"/>
                    <a:pt x="564147" y="766846"/>
                  </a:cubicBezTo>
                  <a:lnTo>
                    <a:pt x="556973" y="769685"/>
                  </a:lnTo>
                  <a:cubicBezTo>
                    <a:pt x="497053" y="793434"/>
                    <a:pt x="429582" y="820169"/>
                    <a:pt x="362268" y="820169"/>
                  </a:cubicBezTo>
                  <a:close/>
                  <a:moveTo>
                    <a:pt x="5622" y="76793"/>
                  </a:moveTo>
                  <a:lnTo>
                    <a:pt x="9031" y="77155"/>
                  </a:lnTo>
                  <a:cubicBezTo>
                    <a:pt x="311" y="158955"/>
                    <a:pt x="19490" y="240963"/>
                    <a:pt x="37172" y="303268"/>
                  </a:cubicBezTo>
                  <a:cubicBezTo>
                    <a:pt x="52389" y="356899"/>
                    <a:pt x="69553" y="411000"/>
                    <a:pt x="86150" y="463312"/>
                  </a:cubicBezTo>
                  <a:cubicBezTo>
                    <a:pt x="92931" y="484683"/>
                    <a:pt x="99709" y="506054"/>
                    <a:pt x="106379" y="527445"/>
                  </a:cubicBezTo>
                  <a:lnTo>
                    <a:pt x="110096" y="539400"/>
                  </a:lnTo>
                  <a:cubicBezTo>
                    <a:pt x="129618" y="602301"/>
                    <a:pt x="149803" y="667351"/>
                    <a:pt x="189634" y="720407"/>
                  </a:cubicBezTo>
                  <a:cubicBezTo>
                    <a:pt x="232182" y="777086"/>
                    <a:pt x="289263" y="809976"/>
                    <a:pt x="350361" y="813023"/>
                  </a:cubicBezTo>
                  <a:cubicBezTo>
                    <a:pt x="420195" y="816399"/>
                    <a:pt x="488460" y="789462"/>
                    <a:pt x="554447" y="763310"/>
                  </a:cubicBezTo>
                  <a:lnTo>
                    <a:pt x="561625" y="760470"/>
                  </a:lnTo>
                  <a:cubicBezTo>
                    <a:pt x="628909" y="733855"/>
                    <a:pt x="694818" y="703195"/>
                    <a:pt x="757516" y="669347"/>
                  </a:cubicBezTo>
                  <a:cubicBezTo>
                    <a:pt x="815843" y="637856"/>
                    <a:pt x="875770" y="600727"/>
                    <a:pt x="940720" y="555835"/>
                  </a:cubicBezTo>
                  <a:cubicBezTo>
                    <a:pt x="954651" y="546204"/>
                    <a:pt x="969597" y="536185"/>
                    <a:pt x="985682" y="528818"/>
                  </a:cubicBezTo>
                  <a:cubicBezTo>
                    <a:pt x="997696" y="523326"/>
                    <a:pt x="1010274" y="520748"/>
                    <a:pt x="1022437" y="518257"/>
                  </a:cubicBezTo>
                  <a:cubicBezTo>
                    <a:pt x="1026248" y="517473"/>
                    <a:pt x="1030077" y="516689"/>
                    <a:pt x="1033915" y="515812"/>
                  </a:cubicBezTo>
                  <a:cubicBezTo>
                    <a:pt x="1062639" y="509256"/>
                    <a:pt x="1080619" y="489706"/>
                    <a:pt x="1083246" y="462187"/>
                  </a:cubicBezTo>
                  <a:cubicBezTo>
                    <a:pt x="1085962" y="433757"/>
                    <a:pt x="1073639" y="404517"/>
                    <a:pt x="1064133" y="384988"/>
                  </a:cubicBezTo>
                  <a:cubicBezTo>
                    <a:pt x="1051262" y="358547"/>
                    <a:pt x="1036487" y="331014"/>
                    <a:pt x="1015701" y="308733"/>
                  </a:cubicBezTo>
                  <a:cubicBezTo>
                    <a:pt x="1000967" y="292947"/>
                    <a:pt x="976643" y="274027"/>
                    <a:pt x="944424" y="273545"/>
                  </a:cubicBezTo>
                  <a:cubicBezTo>
                    <a:pt x="919264" y="273036"/>
                    <a:pt x="895272" y="283089"/>
                    <a:pt x="881709" y="299437"/>
                  </a:cubicBezTo>
                  <a:cubicBezTo>
                    <a:pt x="877682" y="304286"/>
                    <a:pt x="874623" y="309496"/>
                    <a:pt x="872428" y="315316"/>
                  </a:cubicBezTo>
                  <a:cubicBezTo>
                    <a:pt x="872835" y="315256"/>
                    <a:pt x="873236" y="315202"/>
                    <a:pt x="873643" y="315142"/>
                  </a:cubicBezTo>
                  <a:lnTo>
                    <a:pt x="881923" y="313963"/>
                  </a:lnTo>
                  <a:lnTo>
                    <a:pt x="861484" y="340806"/>
                  </a:lnTo>
                  <a:cubicBezTo>
                    <a:pt x="867656" y="339902"/>
                    <a:pt x="873816" y="339018"/>
                    <a:pt x="879983" y="338134"/>
                  </a:cubicBezTo>
                  <a:cubicBezTo>
                    <a:pt x="883549" y="337625"/>
                    <a:pt x="885358" y="333211"/>
                    <a:pt x="885821" y="329595"/>
                  </a:cubicBezTo>
                  <a:cubicBezTo>
                    <a:pt x="888745" y="306750"/>
                    <a:pt x="911781" y="294809"/>
                    <a:pt x="930620" y="291527"/>
                  </a:cubicBezTo>
                  <a:cubicBezTo>
                    <a:pt x="953712" y="287469"/>
                    <a:pt x="976464" y="295090"/>
                    <a:pt x="996390" y="313481"/>
                  </a:cubicBezTo>
                  <a:cubicBezTo>
                    <a:pt x="1017054" y="332555"/>
                    <a:pt x="1030512" y="356812"/>
                    <a:pt x="1044740" y="384238"/>
                  </a:cubicBezTo>
                  <a:cubicBezTo>
                    <a:pt x="1056486" y="406881"/>
                    <a:pt x="1067263" y="431400"/>
                    <a:pt x="1066576" y="457305"/>
                  </a:cubicBezTo>
                  <a:cubicBezTo>
                    <a:pt x="1066256" y="469407"/>
                    <a:pt x="1062479" y="479540"/>
                    <a:pt x="1055650" y="486605"/>
                  </a:cubicBezTo>
                  <a:cubicBezTo>
                    <a:pt x="1045897" y="496698"/>
                    <a:pt x="1031705" y="499257"/>
                    <a:pt x="1019183" y="501507"/>
                  </a:cubicBezTo>
                  <a:lnTo>
                    <a:pt x="1015513" y="502177"/>
                  </a:lnTo>
                  <a:cubicBezTo>
                    <a:pt x="982981" y="508244"/>
                    <a:pt x="955844" y="524773"/>
                    <a:pt x="931364" y="541731"/>
                  </a:cubicBezTo>
                  <a:cubicBezTo>
                    <a:pt x="871073" y="583495"/>
                    <a:pt x="814900" y="618535"/>
                    <a:pt x="759631" y="648867"/>
                  </a:cubicBezTo>
                  <a:cubicBezTo>
                    <a:pt x="699777" y="681710"/>
                    <a:pt x="638164" y="711145"/>
                    <a:pt x="576504" y="736340"/>
                  </a:cubicBezTo>
                  <a:cubicBezTo>
                    <a:pt x="542580" y="750203"/>
                    <a:pt x="511608" y="761843"/>
                    <a:pt x="481817" y="771922"/>
                  </a:cubicBezTo>
                  <a:cubicBezTo>
                    <a:pt x="451453" y="782196"/>
                    <a:pt x="415442" y="793045"/>
                    <a:pt x="378568" y="795664"/>
                  </a:cubicBezTo>
                  <a:cubicBezTo>
                    <a:pt x="342660" y="798229"/>
                    <a:pt x="310553" y="792691"/>
                    <a:pt x="283161" y="779242"/>
                  </a:cubicBezTo>
                  <a:cubicBezTo>
                    <a:pt x="258357" y="767060"/>
                    <a:pt x="235322" y="748743"/>
                    <a:pt x="214698" y="724794"/>
                  </a:cubicBezTo>
                  <a:cubicBezTo>
                    <a:pt x="173194" y="676593"/>
                    <a:pt x="151636" y="614965"/>
                    <a:pt x="131448" y="550758"/>
                  </a:cubicBezTo>
                  <a:cubicBezTo>
                    <a:pt x="109413" y="480678"/>
                    <a:pt x="87853" y="411971"/>
                    <a:pt x="66357" y="341891"/>
                  </a:cubicBezTo>
                  <a:cubicBezTo>
                    <a:pt x="45706" y="274577"/>
                    <a:pt x="25411" y="202708"/>
                    <a:pt x="23800" y="129306"/>
                  </a:cubicBezTo>
                  <a:cubicBezTo>
                    <a:pt x="23418" y="111840"/>
                    <a:pt x="24178" y="94052"/>
                    <a:pt x="26059" y="76431"/>
                  </a:cubicBezTo>
                  <a:cubicBezTo>
                    <a:pt x="26283" y="74322"/>
                    <a:pt x="25208" y="72621"/>
                    <a:pt x="24269" y="71569"/>
                  </a:cubicBezTo>
                  <a:cubicBezTo>
                    <a:pt x="22524" y="69607"/>
                    <a:pt x="19870" y="68328"/>
                    <a:pt x="17509" y="68301"/>
                  </a:cubicBezTo>
                  <a:lnTo>
                    <a:pt x="17409" y="68301"/>
                  </a:lnTo>
                  <a:cubicBezTo>
                    <a:pt x="11925" y="68301"/>
                    <a:pt x="9468" y="73063"/>
                    <a:pt x="9031" y="77155"/>
                  </a:cubicBezTo>
                  <a:lnTo>
                    <a:pt x="5622" y="76793"/>
                  </a:lnTo>
                  <a:close/>
                  <a:moveTo>
                    <a:pt x="455996" y="433898"/>
                  </a:moveTo>
                  <a:cubicBezTo>
                    <a:pt x="457145" y="434936"/>
                    <a:pt x="458369" y="435941"/>
                    <a:pt x="459665" y="436905"/>
                  </a:cubicBezTo>
                  <a:cubicBezTo>
                    <a:pt x="463258" y="439558"/>
                    <a:pt x="467134" y="437126"/>
                    <a:pt x="468238" y="436329"/>
                  </a:cubicBezTo>
                  <a:cubicBezTo>
                    <a:pt x="470922" y="434367"/>
                    <a:pt x="473093" y="430818"/>
                    <a:pt x="471893" y="427295"/>
                  </a:cubicBezTo>
                  <a:cubicBezTo>
                    <a:pt x="471386" y="425808"/>
                    <a:pt x="470880" y="424328"/>
                    <a:pt x="470376" y="422841"/>
                  </a:cubicBezTo>
                  <a:lnTo>
                    <a:pt x="455996" y="433898"/>
                  </a:lnTo>
                  <a:close/>
                  <a:moveTo>
                    <a:pt x="468045" y="394163"/>
                  </a:moveTo>
                  <a:cubicBezTo>
                    <a:pt x="469616" y="398965"/>
                    <a:pt x="471201" y="403754"/>
                    <a:pt x="472799" y="408542"/>
                  </a:cubicBezTo>
                  <a:cubicBezTo>
                    <a:pt x="600907" y="382503"/>
                    <a:pt x="731159" y="359793"/>
                    <a:pt x="860523" y="340940"/>
                  </a:cubicBezTo>
                  <a:lnTo>
                    <a:pt x="861976" y="329595"/>
                  </a:lnTo>
                  <a:cubicBezTo>
                    <a:pt x="862237" y="327545"/>
                    <a:pt x="862567" y="325550"/>
                    <a:pt x="862966" y="323607"/>
                  </a:cubicBezTo>
                  <a:cubicBezTo>
                    <a:pt x="731035" y="342681"/>
                    <a:pt x="598129" y="365780"/>
                    <a:pt x="467451" y="392348"/>
                  </a:cubicBezTo>
                  <a:cubicBezTo>
                    <a:pt x="467566" y="392703"/>
                    <a:pt x="467682" y="393058"/>
                    <a:pt x="467797" y="393406"/>
                  </a:cubicBezTo>
                  <a:lnTo>
                    <a:pt x="468127" y="392978"/>
                  </a:lnTo>
                  <a:lnTo>
                    <a:pt x="468045" y="394163"/>
                  </a:lnTo>
                  <a:close/>
                  <a:moveTo>
                    <a:pt x="360456" y="6867"/>
                  </a:moveTo>
                  <a:cubicBezTo>
                    <a:pt x="359823" y="6867"/>
                    <a:pt x="359287" y="6934"/>
                    <a:pt x="358930" y="6994"/>
                  </a:cubicBezTo>
                  <a:cubicBezTo>
                    <a:pt x="354218" y="7784"/>
                    <a:pt x="349751" y="11850"/>
                    <a:pt x="350756" y="17817"/>
                  </a:cubicBezTo>
                  <a:cubicBezTo>
                    <a:pt x="369129" y="127036"/>
                    <a:pt x="394517" y="235672"/>
                    <a:pt x="426212" y="340726"/>
                  </a:cubicBezTo>
                  <a:cubicBezTo>
                    <a:pt x="431327" y="357683"/>
                    <a:pt x="436712" y="374875"/>
                    <a:pt x="442319" y="392154"/>
                  </a:cubicBezTo>
                  <a:cubicBezTo>
                    <a:pt x="443917" y="390794"/>
                    <a:pt x="445856" y="389770"/>
                    <a:pt x="448141" y="389301"/>
                  </a:cubicBezTo>
                  <a:cubicBezTo>
                    <a:pt x="451612" y="388584"/>
                    <a:pt x="455078" y="387874"/>
                    <a:pt x="458553" y="387158"/>
                  </a:cubicBezTo>
                  <a:cubicBezTo>
                    <a:pt x="428683" y="294829"/>
                    <a:pt x="403816" y="200619"/>
                    <a:pt x="384492" y="106522"/>
                  </a:cubicBezTo>
                  <a:cubicBezTo>
                    <a:pt x="378225" y="76009"/>
                    <a:pt x="372336" y="44412"/>
                    <a:pt x="366984" y="12620"/>
                  </a:cubicBezTo>
                  <a:cubicBezTo>
                    <a:pt x="366157" y="7704"/>
                    <a:pt x="362703" y="6867"/>
                    <a:pt x="360456" y="686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68F5733E-52F8-CEC0-7E82-10DB4309D851}"/>
                </a:ext>
              </a:extLst>
            </p:cNvPr>
            <p:cNvSpPr/>
            <p:nvPr/>
          </p:nvSpPr>
          <p:spPr>
            <a:xfrm>
              <a:off x="9376464" y="3982204"/>
              <a:ext cx="83701" cy="376252"/>
            </a:xfrm>
            <a:custGeom>
              <a:avLst/>
              <a:gdLst>
                <a:gd name="connsiteX0" fmla="*/ 3391 w 83701"/>
                <a:gd name="connsiteY0" fmla="*/ 20329 h 376252"/>
                <a:gd name="connsiteX1" fmla="*/ 50527 w 83701"/>
                <a:gd name="connsiteY1" fmla="*/ 174765 h 376252"/>
                <a:gd name="connsiteX2" fmla="*/ 60460 w 83701"/>
                <a:gd name="connsiteY2" fmla="*/ 367655 h 376252"/>
                <a:gd name="connsiteX3" fmla="*/ 83454 w 83701"/>
                <a:gd name="connsiteY3" fmla="*/ 361316 h 376252"/>
                <a:gd name="connsiteX4" fmla="*/ 20253 w 83701"/>
                <a:gd name="connsiteY4" fmla="*/ 3469 h 376252"/>
                <a:gd name="connsiteX5" fmla="*/ 3391 w 83701"/>
                <a:gd name="connsiteY5" fmla="*/ 3469 h 376252"/>
                <a:gd name="connsiteX6" fmla="*/ 3391 w 83701"/>
                <a:gd name="connsiteY6" fmla="*/ 20329 h 376252"/>
                <a:gd name="connsiteX7" fmla="*/ 3391 w 83701"/>
                <a:gd name="connsiteY7" fmla="*/ 20329 h 37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01" h="376252">
                  <a:moveTo>
                    <a:pt x="3391" y="20329"/>
                  </a:moveTo>
                  <a:cubicBezTo>
                    <a:pt x="37474" y="63780"/>
                    <a:pt x="47725" y="120977"/>
                    <a:pt x="50527" y="174765"/>
                  </a:cubicBezTo>
                  <a:cubicBezTo>
                    <a:pt x="53882" y="239174"/>
                    <a:pt x="48268" y="303888"/>
                    <a:pt x="60460" y="367655"/>
                  </a:cubicBezTo>
                  <a:cubicBezTo>
                    <a:pt x="63339" y="382710"/>
                    <a:pt x="86326" y="376335"/>
                    <a:pt x="83454" y="361316"/>
                  </a:cubicBezTo>
                  <a:cubicBezTo>
                    <a:pt x="60695" y="242282"/>
                    <a:pt x="101300" y="106793"/>
                    <a:pt x="20253" y="3469"/>
                  </a:cubicBezTo>
                  <a:cubicBezTo>
                    <a:pt x="16247" y="-1637"/>
                    <a:pt x="7601" y="-649"/>
                    <a:pt x="3391" y="3469"/>
                  </a:cubicBezTo>
                  <a:cubicBezTo>
                    <a:pt x="-1667" y="8417"/>
                    <a:pt x="-561" y="15291"/>
                    <a:pt x="3391" y="20329"/>
                  </a:cubicBezTo>
                  <a:lnTo>
                    <a:pt x="3391" y="2032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1C2EF421-9B5D-9522-593B-1D295091418D}"/>
                </a:ext>
              </a:extLst>
            </p:cNvPr>
            <p:cNvSpPr/>
            <p:nvPr/>
          </p:nvSpPr>
          <p:spPr>
            <a:xfrm>
              <a:off x="9708070" y="3955616"/>
              <a:ext cx="1148168" cy="502703"/>
            </a:xfrm>
            <a:custGeom>
              <a:avLst/>
              <a:gdLst>
                <a:gd name="connsiteX0" fmla="*/ 1099702 w 1148168"/>
                <a:gd name="connsiteY0" fmla="*/ 27 h 502703"/>
                <a:gd name="connsiteX1" fmla="*/ 567877 w 1148168"/>
                <a:gd name="connsiteY1" fmla="*/ 27 h 502703"/>
                <a:gd name="connsiteX2" fmla="*/ 548233 w 1148168"/>
                <a:gd name="connsiteY2" fmla="*/ 27 h 502703"/>
                <a:gd name="connsiteX3" fmla="*/ 499861 w 1148168"/>
                <a:gd name="connsiteY3" fmla="*/ 35351 h 502703"/>
                <a:gd name="connsiteX4" fmla="*/ 446006 w 1148168"/>
                <a:gd name="connsiteY4" fmla="*/ 220602 h 502703"/>
                <a:gd name="connsiteX5" fmla="*/ 384638 w 1148168"/>
                <a:gd name="connsiteY5" fmla="*/ 431694 h 502703"/>
                <a:gd name="connsiteX6" fmla="*/ 383527 w 1148168"/>
                <a:gd name="connsiteY6" fmla="*/ 435516 h 502703"/>
                <a:gd name="connsiteX7" fmla="*/ 395023 w 1148168"/>
                <a:gd name="connsiteY7" fmla="*/ 426764 h 502703"/>
                <a:gd name="connsiteX8" fmla="*/ 50964 w 1148168"/>
                <a:gd name="connsiteY8" fmla="*/ 426764 h 502703"/>
                <a:gd name="connsiteX9" fmla="*/ 29401 w 1148168"/>
                <a:gd name="connsiteY9" fmla="*/ 427607 h 502703"/>
                <a:gd name="connsiteX10" fmla="*/ 21134 w 1148168"/>
                <a:gd name="connsiteY10" fmla="*/ 498763 h 502703"/>
                <a:gd name="connsiteX11" fmla="*/ 47410 w 1148168"/>
                <a:gd name="connsiteY11" fmla="*/ 502449 h 502703"/>
                <a:gd name="connsiteX12" fmla="*/ 922283 w 1148168"/>
                <a:gd name="connsiteY12" fmla="*/ 502449 h 502703"/>
                <a:gd name="connsiteX13" fmla="*/ 981898 w 1148168"/>
                <a:gd name="connsiteY13" fmla="*/ 502449 h 502703"/>
                <a:gd name="connsiteX14" fmla="*/ 1029093 w 1148168"/>
                <a:gd name="connsiteY14" fmla="*/ 465955 h 502703"/>
                <a:gd name="connsiteX15" fmla="*/ 1035054 w 1148168"/>
                <a:gd name="connsiteY15" fmla="*/ 445452 h 502703"/>
                <a:gd name="connsiteX16" fmla="*/ 1099474 w 1148168"/>
                <a:gd name="connsiteY16" fmla="*/ 223863 h 502703"/>
                <a:gd name="connsiteX17" fmla="*/ 1146486 w 1148168"/>
                <a:gd name="connsiteY17" fmla="*/ 62152 h 502703"/>
                <a:gd name="connsiteX18" fmla="*/ 1099702 w 1148168"/>
                <a:gd name="connsiteY18" fmla="*/ 27 h 502703"/>
                <a:gd name="connsiteX19" fmla="*/ 1099702 w 1148168"/>
                <a:gd name="connsiteY19" fmla="*/ 23871 h 502703"/>
                <a:gd name="connsiteX20" fmla="*/ 1122857 w 1148168"/>
                <a:gd name="connsiteY20" fmla="*/ 57999 h 502703"/>
                <a:gd name="connsiteX21" fmla="*/ 1116706 w 1148168"/>
                <a:gd name="connsiteY21" fmla="*/ 79157 h 502703"/>
                <a:gd name="connsiteX22" fmla="*/ 1089666 w 1148168"/>
                <a:gd name="connsiteY22" fmla="*/ 172169 h 502703"/>
                <a:gd name="connsiteX23" fmla="*/ 1021695 w 1148168"/>
                <a:gd name="connsiteY23" fmla="*/ 405971 h 502703"/>
                <a:gd name="connsiteX24" fmla="*/ 1005941 w 1148168"/>
                <a:gd name="connsiteY24" fmla="*/ 460159 h 502703"/>
                <a:gd name="connsiteX25" fmla="*/ 954880 w 1148168"/>
                <a:gd name="connsiteY25" fmla="*/ 478605 h 502703"/>
                <a:gd name="connsiteX26" fmla="*/ 94310 w 1148168"/>
                <a:gd name="connsiteY26" fmla="*/ 478605 h 502703"/>
                <a:gd name="connsiteX27" fmla="*/ 37586 w 1148168"/>
                <a:gd name="connsiteY27" fmla="*/ 478605 h 502703"/>
                <a:gd name="connsiteX28" fmla="*/ 37915 w 1148168"/>
                <a:gd name="connsiteY28" fmla="*/ 450607 h 502703"/>
                <a:gd name="connsiteX29" fmla="*/ 58017 w 1148168"/>
                <a:gd name="connsiteY29" fmla="*/ 450607 h 502703"/>
                <a:gd name="connsiteX30" fmla="*/ 158923 w 1148168"/>
                <a:gd name="connsiteY30" fmla="*/ 450607 h 502703"/>
                <a:gd name="connsiteX31" fmla="*/ 381290 w 1148168"/>
                <a:gd name="connsiteY31" fmla="*/ 450607 h 502703"/>
                <a:gd name="connsiteX32" fmla="*/ 395023 w 1148168"/>
                <a:gd name="connsiteY32" fmla="*/ 450607 h 502703"/>
                <a:gd name="connsiteX33" fmla="*/ 406520 w 1148168"/>
                <a:gd name="connsiteY33" fmla="*/ 441855 h 502703"/>
                <a:gd name="connsiteX34" fmla="*/ 458255 w 1148168"/>
                <a:gd name="connsiteY34" fmla="*/ 263897 h 502703"/>
                <a:gd name="connsiteX35" fmla="*/ 520995 w 1148168"/>
                <a:gd name="connsiteY35" fmla="*/ 48085 h 502703"/>
                <a:gd name="connsiteX36" fmla="*/ 546673 w 1148168"/>
                <a:gd name="connsiteY36" fmla="*/ 23871 h 502703"/>
                <a:gd name="connsiteX37" fmla="*/ 558443 w 1148168"/>
                <a:gd name="connsiteY37" fmla="*/ 23871 h 502703"/>
                <a:gd name="connsiteX38" fmla="*/ 912573 w 1148168"/>
                <a:gd name="connsiteY38" fmla="*/ 23871 h 502703"/>
                <a:gd name="connsiteX39" fmla="*/ 1096669 w 1148168"/>
                <a:gd name="connsiteY39" fmla="*/ 23871 h 502703"/>
                <a:gd name="connsiteX40" fmla="*/ 1099702 w 1148168"/>
                <a:gd name="connsiteY40" fmla="*/ 23871 h 502703"/>
                <a:gd name="connsiteX41" fmla="*/ 1099702 w 1148168"/>
                <a:gd name="connsiteY41" fmla="*/ 27 h 50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48168" h="502703">
                  <a:moveTo>
                    <a:pt x="1099702" y="27"/>
                  </a:moveTo>
                  <a:lnTo>
                    <a:pt x="567877" y="27"/>
                  </a:lnTo>
                  <a:cubicBezTo>
                    <a:pt x="561330" y="27"/>
                    <a:pt x="554780" y="-34"/>
                    <a:pt x="548233" y="27"/>
                  </a:cubicBezTo>
                  <a:cubicBezTo>
                    <a:pt x="525587" y="238"/>
                    <a:pt x="506813" y="13687"/>
                    <a:pt x="499861" y="35351"/>
                  </a:cubicBezTo>
                  <a:cubicBezTo>
                    <a:pt x="480237" y="96505"/>
                    <a:pt x="463934" y="158934"/>
                    <a:pt x="446006" y="220602"/>
                  </a:cubicBezTo>
                  <a:cubicBezTo>
                    <a:pt x="425550" y="290966"/>
                    <a:pt x="405094" y="361330"/>
                    <a:pt x="384638" y="431694"/>
                  </a:cubicBezTo>
                  <a:cubicBezTo>
                    <a:pt x="384267" y="432968"/>
                    <a:pt x="383897" y="434242"/>
                    <a:pt x="383527" y="435516"/>
                  </a:cubicBezTo>
                  <a:cubicBezTo>
                    <a:pt x="387359" y="432599"/>
                    <a:pt x="391191" y="429681"/>
                    <a:pt x="395023" y="426764"/>
                  </a:cubicBezTo>
                  <a:lnTo>
                    <a:pt x="50964" y="426764"/>
                  </a:lnTo>
                  <a:cubicBezTo>
                    <a:pt x="43923" y="426764"/>
                    <a:pt x="36341" y="426154"/>
                    <a:pt x="29401" y="427607"/>
                  </a:cubicBezTo>
                  <a:cubicBezTo>
                    <a:pt x="-5427" y="434899"/>
                    <a:pt x="-10731" y="483654"/>
                    <a:pt x="21134" y="498763"/>
                  </a:cubicBezTo>
                  <a:cubicBezTo>
                    <a:pt x="29668" y="502809"/>
                    <a:pt x="38342" y="502449"/>
                    <a:pt x="47410" y="502449"/>
                  </a:cubicBezTo>
                  <a:lnTo>
                    <a:pt x="922283" y="502449"/>
                  </a:lnTo>
                  <a:cubicBezTo>
                    <a:pt x="942125" y="502449"/>
                    <a:pt x="962062" y="503021"/>
                    <a:pt x="981898" y="502449"/>
                  </a:cubicBezTo>
                  <a:cubicBezTo>
                    <a:pt x="1004515" y="501797"/>
                    <a:pt x="1022580" y="487483"/>
                    <a:pt x="1029093" y="465955"/>
                  </a:cubicBezTo>
                  <a:cubicBezTo>
                    <a:pt x="1031153" y="459144"/>
                    <a:pt x="1033067" y="452285"/>
                    <a:pt x="1035054" y="445452"/>
                  </a:cubicBezTo>
                  <a:cubicBezTo>
                    <a:pt x="1056527" y="371589"/>
                    <a:pt x="1078000" y="297726"/>
                    <a:pt x="1099474" y="223863"/>
                  </a:cubicBezTo>
                  <a:cubicBezTo>
                    <a:pt x="1115123" y="170032"/>
                    <a:pt x="1132328" y="116399"/>
                    <a:pt x="1146486" y="62152"/>
                  </a:cubicBezTo>
                  <a:cubicBezTo>
                    <a:pt x="1154684" y="30740"/>
                    <a:pt x="1131938" y="1056"/>
                    <a:pt x="1099702" y="27"/>
                  </a:cubicBezTo>
                  <a:cubicBezTo>
                    <a:pt x="1084353" y="-463"/>
                    <a:pt x="1084370" y="23381"/>
                    <a:pt x="1099702" y="23871"/>
                  </a:cubicBezTo>
                  <a:cubicBezTo>
                    <a:pt x="1118202" y="24462"/>
                    <a:pt x="1127604" y="41316"/>
                    <a:pt x="1122857" y="57999"/>
                  </a:cubicBezTo>
                  <a:cubicBezTo>
                    <a:pt x="1120847" y="65063"/>
                    <a:pt x="1118756" y="72105"/>
                    <a:pt x="1116706" y="79157"/>
                  </a:cubicBezTo>
                  <a:cubicBezTo>
                    <a:pt x="1107693" y="110162"/>
                    <a:pt x="1098679" y="141165"/>
                    <a:pt x="1089666" y="172169"/>
                  </a:cubicBezTo>
                  <a:cubicBezTo>
                    <a:pt x="1067009" y="250103"/>
                    <a:pt x="1044352" y="328037"/>
                    <a:pt x="1021695" y="405971"/>
                  </a:cubicBezTo>
                  <a:cubicBezTo>
                    <a:pt x="1016452" y="424005"/>
                    <a:pt x="1011721" y="442288"/>
                    <a:pt x="1005941" y="460159"/>
                  </a:cubicBezTo>
                  <a:cubicBezTo>
                    <a:pt x="998567" y="482962"/>
                    <a:pt x="973693" y="478605"/>
                    <a:pt x="954880" y="478605"/>
                  </a:cubicBezTo>
                  <a:lnTo>
                    <a:pt x="94310" y="478605"/>
                  </a:lnTo>
                  <a:cubicBezTo>
                    <a:pt x="75508" y="478605"/>
                    <a:pt x="56367" y="479653"/>
                    <a:pt x="37586" y="478605"/>
                  </a:cubicBezTo>
                  <a:cubicBezTo>
                    <a:pt x="18661" y="477549"/>
                    <a:pt x="19278" y="451517"/>
                    <a:pt x="37915" y="450607"/>
                  </a:cubicBezTo>
                  <a:cubicBezTo>
                    <a:pt x="44581" y="450282"/>
                    <a:pt x="51345" y="450607"/>
                    <a:pt x="58017" y="450607"/>
                  </a:cubicBezTo>
                  <a:lnTo>
                    <a:pt x="158923" y="450607"/>
                  </a:lnTo>
                  <a:cubicBezTo>
                    <a:pt x="233045" y="450607"/>
                    <a:pt x="307168" y="450607"/>
                    <a:pt x="381290" y="450607"/>
                  </a:cubicBezTo>
                  <a:lnTo>
                    <a:pt x="395023" y="450607"/>
                  </a:lnTo>
                  <a:cubicBezTo>
                    <a:pt x="400322" y="450607"/>
                    <a:pt x="405055" y="446894"/>
                    <a:pt x="406520" y="441855"/>
                  </a:cubicBezTo>
                  <a:cubicBezTo>
                    <a:pt x="423765" y="382536"/>
                    <a:pt x="441010" y="323216"/>
                    <a:pt x="458255" y="263897"/>
                  </a:cubicBezTo>
                  <a:lnTo>
                    <a:pt x="520995" y="48085"/>
                  </a:lnTo>
                  <a:cubicBezTo>
                    <a:pt x="524715" y="35290"/>
                    <a:pt x="531437" y="24383"/>
                    <a:pt x="546673" y="23871"/>
                  </a:cubicBezTo>
                  <a:cubicBezTo>
                    <a:pt x="550587" y="23740"/>
                    <a:pt x="554528" y="23871"/>
                    <a:pt x="558443" y="23871"/>
                  </a:cubicBezTo>
                  <a:lnTo>
                    <a:pt x="912573" y="23871"/>
                  </a:lnTo>
                  <a:cubicBezTo>
                    <a:pt x="973908" y="23871"/>
                    <a:pt x="1035341" y="24891"/>
                    <a:pt x="1096669" y="23871"/>
                  </a:cubicBezTo>
                  <a:cubicBezTo>
                    <a:pt x="1097680" y="23854"/>
                    <a:pt x="1098691" y="23871"/>
                    <a:pt x="1099702" y="23871"/>
                  </a:cubicBezTo>
                  <a:cubicBezTo>
                    <a:pt x="1115045" y="23871"/>
                    <a:pt x="1115071" y="27"/>
                    <a:pt x="1099702" y="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ED3AE82-BC36-1599-E246-3946BBEC2070}"/>
                </a:ext>
              </a:extLst>
            </p:cNvPr>
            <p:cNvSpPr/>
            <p:nvPr/>
          </p:nvSpPr>
          <p:spPr>
            <a:xfrm>
              <a:off x="9616482" y="4155306"/>
              <a:ext cx="300680" cy="325615"/>
            </a:xfrm>
            <a:custGeom>
              <a:avLst/>
              <a:gdLst>
                <a:gd name="connsiteX0" fmla="*/ 253677 w 300680"/>
                <a:gd name="connsiteY0" fmla="*/ 164693 h 325615"/>
                <a:gd name="connsiteX1" fmla="*/ 279649 w 300680"/>
                <a:gd name="connsiteY1" fmla="*/ 152039 h 325615"/>
                <a:gd name="connsiteX2" fmla="*/ 274638 w 300680"/>
                <a:gd name="connsiteY2" fmla="*/ 115961 h 325615"/>
                <a:gd name="connsiteX3" fmla="*/ 227512 w 300680"/>
                <a:gd name="connsiteY3" fmla="*/ 68470 h 325615"/>
                <a:gd name="connsiteX4" fmla="*/ 224343 w 300680"/>
                <a:gd name="connsiteY4" fmla="*/ 91888 h 325615"/>
                <a:gd name="connsiteX5" fmla="*/ 271881 w 300680"/>
                <a:gd name="connsiteY5" fmla="*/ 48007 h 325615"/>
                <a:gd name="connsiteX6" fmla="*/ 217415 w 300680"/>
                <a:gd name="connsiteY6" fmla="*/ 2083 h 325615"/>
                <a:gd name="connsiteX7" fmla="*/ 83152 w 300680"/>
                <a:gd name="connsiteY7" fmla="*/ 68982 h 325615"/>
                <a:gd name="connsiteX8" fmla="*/ 101878 w 300680"/>
                <a:gd name="connsiteY8" fmla="*/ 83430 h 325615"/>
                <a:gd name="connsiteX9" fmla="*/ 112468 w 300680"/>
                <a:gd name="connsiteY9" fmla="*/ 61282 h 325615"/>
                <a:gd name="connsiteX10" fmla="*/ 97802 w 300680"/>
                <a:gd name="connsiteY10" fmla="*/ 46617 h 325615"/>
                <a:gd name="connsiteX11" fmla="*/ 33192 w 300680"/>
                <a:gd name="connsiteY11" fmla="*/ 82188 h 325615"/>
                <a:gd name="connsiteX12" fmla="*/ 10473 w 300680"/>
                <a:gd name="connsiteY12" fmla="*/ 110001 h 325615"/>
                <a:gd name="connsiteX13" fmla="*/ 1702 w 300680"/>
                <a:gd name="connsiteY13" fmla="*/ 141014 h 325615"/>
                <a:gd name="connsiteX14" fmla="*/ 11799 w 300680"/>
                <a:gd name="connsiteY14" fmla="*/ 157498 h 325615"/>
                <a:gd name="connsiteX15" fmla="*/ 26555 w 300680"/>
                <a:gd name="connsiteY15" fmla="*/ 168438 h 325615"/>
                <a:gd name="connsiteX16" fmla="*/ 40457 w 300680"/>
                <a:gd name="connsiteY16" fmla="*/ 182487 h 325615"/>
                <a:gd name="connsiteX17" fmla="*/ 80619 w 300680"/>
                <a:gd name="connsiteY17" fmla="*/ 247880 h 325615"/>
                <a:gd name="connsiteX18" fmla="*/ 97082 w 300680"/>
                <a:gd name="connsiteY18" fmla="*/ 295388 h 325615"/>
                <a:gd name="connsiteX19" fmla="*/ 101029 w 300680"/>
                <a:gd name="connsiteY19" fmla="*/ 310834 h 325615"/>
                <a:gd name="connsiteX20" fmla="*/ 106275 w 300680"/>
                <a:gd name="connsiteY20" fmla="*/ 319800 h 325615"/>
                <a:gd name="connsiteX21" fmla="*/ 119739 w 300680"/>
                <a:gd name="connsiteY21" fmla="*/ 325279 h 325615"/>
                <a:gd name="connsiteX22" fmla="*/ 175369 w 300680"/>
                <a:gd name="connsiteY22" fmla="*/ 301134 h 325615"/>
                <a:gd name="connsiteX23" fmla="*/ 169352 w 300680"/>
                <a:gd name="connsiteY23" fmla="*/ 278917 h 325615"/>
                <a:gd name="connsiteX24" fmla="*/ 135152 w 300680"/>
                <a:gd name="connsiteY24" fmla="*/ 278917 h 325615"/>
                <a:gd name="connsiteX25" fmla="*/ 121151 w 300680"/>
                <a:gd name="connsiteY25" fmla="*/ 276659 h 325615"/>
                <a:gd name="connsiteX26" fmla="*/ 118920 w 300680"/>
                <a:gd name="connsiteY26" fmla="*/ 255018 h 325615"/>
                <a:gd name="connsiteX27" fmla="*/ 143893 w 300680"/>
                <a:gd name="connsiteY27" fmla="*/ 250917 h 325615"/>
                <a:gd name="connsiteX28" fmla="*/ 216992 w 300680"/>
                <a:gd name="connsiteY28" fmla="*/ 250917 h 325615"/>
                <a:gd name="connsiteX29" fmla="*/ 227287 w 300680"/>
                <a:gd name="connsiteY29" fmla="*/ 245012 h 325615"/>
                <a:gd name="connsiteX30" fmla="*/ 231183 w 300680"/>
                <a:gd name="connsiteY30" fmla="*/ 237495 h 325615"/>
                <a:gd name="connsiteX31" fmla="*/ 208966 w 300680"/>
                <a:gd name="connsiteY31" fmla="*/ 231478 h 325615"/>
                <a:gd name="connsiteX32" fmla="*/ 208248 w 300680"/>
                <a:gd name="connsiteY32" fmla="*/ 238995 h 325615"/>
                <a:gd name="connsiteX33" fmla="*/ 220170 w 300680"/>
                <a:gd name="connsiteY33" fmla="*/ 250917 h 325615"/>
                <a:gd name="connsiteX34" fmla="*/ 268957 w 300680"/>
                <a:gd name="connsiteY34" fmla="*/ 250917 h 325615"/>
                <a:gd name="connsiteX35" fmla="*/ 280411 w 300680"/>
                <a:gd name="connsiteY35" fmla="*/ 250491 h 325615"/>
                <a:gd name="connsiteX36" fmla="*/ 298264 w 300680"/>
                <a:gd name="connsiteY36" fmla="*/ 220384 h 325615"/>
                <a:gd name="connsiteX37" fmla="*/ 299274 w 300680"/>
                <a:gd name="connsiteY37" fmla="*/ 187606 h 325615"/>
                <a:gd name="connsiteX38" fmla="*/ 260016 w 300680"/>
                <a:gd name="connsiteY38" fmla="*/ 141701 h 325615"/>
                <a:gd name="connsiteX39" fmla="*/ 253677 w 300680"/>
                <a:gd name="connsiteY39" fmla="*/ 164693 h 325615"/>
                <a:gd name="connsiteX40" fmla="*/ 275768 w 300680"/>
                <a:gd name="connsiteY40" fmla="*/ 191643 h 325615"/>
                <a:gd name="connsiteX41" fmla="*/ 266946 w 300680"/>
                <a:gd name="connsiteY41" fmla="*/ 232978 h 325615"/>
                <a:gd name="connsiteX42" fmla="*/ 277241 w 300680"/>
                <a:gd name="connsiteY42" fmla="*/ 227073 h 325615"/>
                <a:gd name="connsiteX43" fmla="*/ 220170 w 300680"/>
                <a:gd name="connsiteY43" fmla="*/ 227073 h 325615"/>
                <a:gd name="connsiteX44" fmla="*/ 232093 w 300680"/>
                <a:gd name="connsiteY44" fmla="*/ 238995 h 325615"/>
                <a:gd name="connsiteX45" fmla="*/ 232811 w 300680"/>
                <a:gd name="connsiteY45" fmla="*/ 231478 h 325615"/>
                <a:gd name="connsiteX46" fmla="*/ 210593 w 300680"/>
                <a:gd name="connsiteY46" fmla="*/ 225460 h 325615"/>
                <a:gd name="connsiteX47" fmla="*/ 206697 w 300680"/>
                <a:gd name="connsiteY47" fmla="*/ 232978 h 325615"/>
                <a:gd name="connsiteX48" fmla="*/ 216992 w 300680"/>
                <a:gd name="connsiteY48" fmla="*/ 227073 h 325615"/>
                <a:gd name="connsiteX49" fmla="*/ 137346 w 300680"/>
                <a:gd name="connsiteY49" fmla="*/ 227073 h 325615"/>
                <a:gd name="connsiteX50" fmla="*/ 95619 w 300680"/>
                <a:gd name="connsiteY50" fmla="*/ 246803 h 325615"/>
                <a:gd name="connsiteX51" fmla="*/ 128818 w 300680"/>
                <a:gd name="connsiteY51" fmla="*/ 302761 h 325615"/>
                <a:gd name="connsiteX52" fmla="*/ 169352 w 300680"/>
                <a:gd name="connsiteY52" fmla="*/ 302761 h 325615"/>
                <a:gd name="connsiteX53" fmla="*/ 163334 w 300680"/>
                <a:gd name="connsiteY53" fmla="*/ 280545 h 325615"/>
                <a:gd name="connsiteX54" fmla="*/ 113400 w 300680"/>
                <a:gd name="connsiteY54" fmla="*/ 302286 h 325615"/>
                <a:gd name="connsiteX55" fmla="*/ 126864 w 300680"/>
                <a:gd name="connsiteY55" fmla="*/ 307765 h 325615"/>
                <a:gd name="connsiteX56" fmla="*/ 123553 w 300680"/>
                <a:gd name="connsiteY56" fmla="*/ 302107 h 325615"/>
                <a:gd name="connsiteX57" fmla="*/ 121278 w 300680"/>
                <a:gd name="connsiteY57" fmla="*/ 298217 h 325615"/>
                <a:gd name="connsiteX58" fmla="*/ 121585 w 300680"/>
                <a:gd name="connsiteY58" fmla="*/ 299561 h 325615"/>
                <a:gd name="connsiteX59" fmla="*/ 118539 w 300680"/>
                <a:gd name="connsiteY59" fmla="*/ 281641 h 325615"/>
                <a:gd name="connsiteX60" fmla="*/ 113232 w 300680"/>
                <a:gd name="connsiteY60" fmla="*/ 263892 h 325615"/>
                <a:gd name="connsiteX61" fmla="*/ 83779 w 300680"/>
                <a:gd name="connsiteY61" fmla="*/ 203411 h 325615"/>
                <a:gd name="connsiteX62" fmla="*/ 45377 w 300680"/>
                <a:gd name="connsiteY62" fmla="*/ 153324 h 325615"/>
                <a:gd name="connsiteX63" fmla="*/ 32799 w 300680"/>
                <a:gd name="connsiteY63" fmla="*/ 143174 h 325615"/>
                <a:gd name="connsiteX64" fmla="*/ 30425 w 300680"/>
                <a:gd name="connsiteY64" fmla="*/ 142881 h 325615"/>
                <a:gd name="connsiteX65" fmla="*/ 29145 w 300680"/>
                <a:gd name="connsiteY65" fmla="*/ 140693 h 325615"/>
                <a:gd name="connsiteX66" fmla="*/ 21695 w 300680"/>
                <a:gd name="connsiteY66" fmla="*/ 127958 h 325615"/>
                <a:gd name="connsiteX67" fmla="*/ 21695 w 300680"/>
                <a:gd name="connsiteY67" fmla="*/ 139993 h 325615"/>
                <a:gd name="connsiteX68" fmla="*/ 104141 w 300680"/>
                <a:gd name="connsiteY68" fmla="*/ 69609 h 325615"/>
                <a:gd name="connsiteX69" fmla="*/ 89475 w 300680"/>
                <a:gd name="connsiteY69" fmla="*/ 54944 h 325615"/>
                <a:gd name="connsiteX70" fmla="*/ 81288 w 300680"/>
                <a:gd name="connsiteY70" fmla="*/ 71395 h 325615"/>
                <a:gd name="connsiteX71" fmla="*/ 100014 w 300680"/>
                <a:gd name="connsiteY71" fmla="*/ 85842 h 325615"/>
                <a:gd name="connsiteX72" fmla="*/ 195344 w 300680"/>
                <a:gd name="connsiteY72" fmla="*/ 23806 h 325615"/>
                <a:gd name="connsiteX73" fmla="*/ 240372 w 300680"/>
                <a:gd name="connsiteY73" fmla="*/ 39881 h 325615"/>
                <a:gd name="connsiteX74" fmla="*/ 246924 w 300680"/>
                <a:gd name="connsiteY74" fmla="*/ 60809 h 325615"/>
                <a:gd name="connsiteX75" fmla="*/ 224342 w 300680"/>
                <a:gd name="connsiteY75" fmla="*/ 68044 h 325615"/>
                <a:gd name="connsiteX76" fmla="*/ 221173 w 300680"/>
                <a:gd name="connsiteY76" fmla="*/ 91462 h 325615"/>
                <a:gd name="connsiteX77" fmla="*/ 246231 w 300680"/>
                <a:gd name="connsiteY77" fmla="*/ 112104 h 325615"/>
                <a:gd name="connsiteX78" fmla="*/ 254048 w 300680"/>
                <a:gd name="connsiteY78" fmla="*/ 127996 h 325615"/>
                <a:gd name="connsiteX79" fmla="*/ 257413 w 300680"/>
                <a:gd name="connsiteY79" fmla="*/ 136449 h 325615"/>
                <a:gd name="connsiteX80" fmla="*/ 258324 w 300680"/>
                <a:gd name="connsiteY80" fmla="*/ 140765 h 325615"/>
                <a:gd name="connsiteX81" fmla="*/ 260016 w 300680"/>
                <a:gd name="connsiteY81" fmla="*/ 141701 h 325615"/>
                <a:gd name="connsiteX82" fmla="*/ 253677 w 300680"/>
                <a:gd name="connsiteY82" fmla="*/ 164693 h 32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00680" h="325615">
                  <a:moveTo>
                    <a:pt x="253677" y="164693"/>
                  </a:moveTo>
                  <a:cubicBezTo>
                    <a:pt x="264624" y="167034"/>
                    <a:pt x="274633" y="162158"/>
                    <a:pt x="279649" y="152039"/>
                  </a:cubicBezTo>
                  <a:cubicBezTo>
                    <a:pt x="285612" y="140014"/>
                    <a:pt x="279567" y="127123"/>
                    <a:pt x="274638" y="115961"/>
                  </a:cubicBezTo>
                  <a:cubicBezTo>
                    <a:pt x="265199" y="94587"/>
                    <a:pt x="251768" y="74005"/>
                    <a:pt x="227512" y="68470"/>
                  </a:cubicBezTo>
                  <a:lnTo>
                    <a:pt x="224343" y="91888"/>
                  </a:lnTo>
                  <a:cubicBezTo>
                    <a:pt x="248561" y="90354"/>
                    <a:pt x="278233" y="77819"/>
                    <a:pt x="271881" y="48007"/>
                  </a:cubicBezTo>
                  <a:cubicBezTo>
                    <a:pt x="266635" y="23384"/>
                    <a:pt x="240571" y="6810"/>
                    <a:pt x="217415" y="2083"/>
                  </a:cubicBezTo>
                  <a:cubicBezTo>
                    <a:pt x="161470" y="-9337"/>
                    <a:pt x="115924" y="28045"/>
                    <a:pt x="83152" y="68982"/>
                  </a:cubicBezTo>
                  <a:cubicBezTo>
                    <a:pt x="89394" y="73798"/>
                    <a:pt x="95636" y="78613"/>
                    <a:pt x="101878" y="83430"/>
                  </a:cubicBezTo>
                  <a:cubicBezTo>
                    <a:pt x="106472" y="76556"/>
                    <a:pt x="109925" y="69144"/>
                    <a:pt x="112468" y="61282"/>
                  </a:cubicBezTo>
                  <a:cubicBezTo>
                    <a:pt x="115355" y="52355"/>
                    <a:pt x="106251" y="44514"/>
                    <a:pt x="97802" y="46617"/>
                  </a:cubicBezTo>
                  <a:cubicBezTo>
                    <a:pt x="73604" y="52639"/>
                    <a:pt x="51267" y="65008"/>
                    <a:pt x="33192" y="82188"/>
                  </a:cubicBezTo>
                  <a:cubicBezTo>
                    <a:pt x="24529" y="90422"/>
                    <a:pt x="16835" y="99882"/>
                    <a:pt x="10473" y="110001"/>
                  </a:cubicBezTo>
                  <a:cubicBezTo>
                    <a:pt x="4986" y="118727"/>
                    <a:pt x="-3696" y="130824"/>
                    <a:pt x="1702" y="141014"/>
                  </a:cubicBezTo>
                  <a:cubicBezTo>
                    <a:pt x="4516" y="146325"/>
                    <a:pt x="7568" y="153135"/>
                    <a:pt x="11799" y="157498"/>
                  </a:cubicBezTo>
                  <a:cubicBezTo>
                    <a:pt x="15891" y="161718"/>
                    <a:pt x="22059" y="164516"/>
                    <a:pt x="26555" y="168438"/>
                  </a:cubicBezTo>
                  <a:cubicBezTo>
                    <a:pt x="31525" y="172774"/>
                    <a:pt x="36141" y="177502"/>
                    <a:pt x="40457" y="182487"/>
                  </a:cubicBezTo>
                  <a:cubicBezTo>
                    <a:pt x="57150" y="201775"/>
                    <a:pt x="69286" y="225175"/>
                    <a:pt x="80619" y="247880"/>
                  </a:cubicBezTo>
                  <a:cubicBezTo>
                    <a:pt x="88103" y="262875"/>
                    <a:pt x="94178" y="278832"/>
                    <a:pt x="97082" y="295388"/>
                  </a:cubicBezTo>
                  <a:cubicBezTo>
                    <a:pt x="98048" y="300892"/>
                    <a:pt x="98284" y="305907"/>
                    <a:pt x="101029" y="310834"/>
                  </a:cubicBezTo>
                  <a:cubicBezTo>
                    <a:pt x="102713" y="313857"/>
                    <a:pt x="104527" y="316813"/>
                    <a:pt x="106275" y="319800"/>
                  </a:cubicBezTo>
                  <a:cubicBezTo>
                    <a:pt x="109037" y="324522"/>
                    <a:pt x="114557" y="326458"/>
                    <a:pt x="119739" y="325279"/>
                  </a:cubicBezTo>
                  <a:cubicBezTo>
                    <a:pt x="139630" y="320753"/>
                    <a:pt x="158427" y="312470"/>
                    <a:pt x="175369" y="301134"/>
                  </a:cubicBezTo>
                  <a:cubicBezTo>
                    <a:pt x="184901" y="294755"/>
                    <a:pt x="181695" y="278917"/>
                    <a:pt x="169352" y="278917"/>
                  </a:cubicBezTo>
                  <a:lnTo>
                    <a:pt x="135152" y="278917"/>
                  </a:lnTo>
                  <a:cubicBezTo>
                    <a:pt x="130325" y="278917"/>
                    <a:pt x="125400" y="279454"/>
                    <a:pt x="121151" y="276659"/>
                  </a:cubicBezTo>
                  <a:cubicBezTo>
                    <a:pt x="113798" y="271821"/>
                    <a:pt x="112705" y="261235"/>
                    <a:pt x="118920" y="255018"/>
                  </a:cubicBezTo>
                  <a:cubicBezTo>
                    <a:pt x="124948" y="248990"/>
                    <a:pt x="136106" y="250917"/>
                    <a:pt x="143893" y="250917"/>
                  </a:cubicBezTo>
                  <a:lnTo>
                    <a:pt x="216992" y="250917"/>
                  </a:lnTo>
                  <a:cubicBezTo>
                    <a:pt x="221091" y="250917"/>
                    <a:pt x="225299" y="248669"/>
                    <a:pt x="227287" y="245012"/>
                  </a:cubicBezTo>
                  <a:cubicBezTo>
                    <a:pt x="228638" y="242527"/>
                    <a:pt x="229932" y="240032"/>
                    <a:pt x="231183" y="237495"/>
                  </a:cubicBezTo>
                  <a:cubicBezTo>
                    <a:pt x="223778" y="235489"/>
                    <a:pt x="216372" y="233484"/>
                    <a:pt x="208966" y="231478"/>
                  </a:cubicBezTo>
                  <a:cubicBezTo>
                    <a:pt x="208647" y="233989"/>
                    <a:pt x="208413" y="236469"/>
                    <a:pt x="208248" y="238995"/>
                  </a:cubicBezTo>
                  <a:cubicBezTo>
                    <a:pt x="207826" y="245431"/>
                    <a:pt x="214052" y="250917"/>
                    <a:pt x="220170" y="250917"/>
                  </a:cubicBezTo>
                  <a:lnTo>
                    <a:pt x="268957" y="250917"/>
                  </a:lnTo>
                  <a:cubicBezTo>
                    <a:pt x="272526" y="250917"/>
                    <a:pt x="276906" y="251483"/>
                    <a:pt x="280411" y="250491"/>
                  </a:cubicBezTo>
                  <a:cubicBezTo>
                    <a:pt x="290562" y="247617"/>
                    <a:pt x="295919" y="229407"/>
                    <a:pt x="298264" y="220384"/>
                  </a:cubicBezTo>
                  <a:cubicBezTo>
                    <a:pt x="301066" y="209599"/>
                    <a:pt x="301469" y="198528"/>
                    <a:pt x="299274" y="187606"/>
                  </a:cubicBezTo>
                  <a:cubicBezTo>
                    <a:pt x="295027" y="166467"/>
                    <a:pt x="280384" y="148802"/>
                    <a:pt x="260016" y="141701"/>
                  </a:cubicBezTo>
                  <a:cubicBezTo>
                    <a:pt x="245496" y="136639"/>
                    <a:pt x="239255" y="159665"/>
                    <a:pt x="253677" y="164693"/>
                  </a:cubicBezTo>
                  <a:cubicBezTo>
                    <a:pt x="265465" y="168803"/>
                    <a:pt x="272896" y="179907"/>
                    <a:pt x="275768" y="191643"/>
                  </a:cubicBezTo>
                  <a:cubicBezTo>
                    <a:pt x="279311" y="206121"/>
                    <a:pt x="274382" y="220583"/>
                    <a:pt x="266946" y="232978"/>
                  </a:cubicBezTo>
                  <a:lnTo>
                    <a:pt x="277241" y="227073"/>
                  </a:lnTo>
                  <a:lnTo>
                    <a:pt x="220170" y="227073"/>
                  </a:lnTo>
                  <a:lnTo>
                    <a:pt x="232093" y="238995"/>
                  </a:lnTo>
                  <a:cubicBezTo>
                    <a:pt x="232259" y="236469"/>
                    <a:pt x="232492" y="233988"/>
                    <a:pt x="232811" y="231478"/>
                  </a:cubicBezTo>
                  <a:cubicBezTo>
                    <a:pt x="234308" y="219700"/>
                    <a:pt x="215607" y="215294"/>
                    <a:pt x="210593" y="225460"/>
                  </a:cubicBezTo>
                  <a:cubicBezTo>
                    <a:pt x="209342" y="227998"/>
                    <a:pt x="208048" y="230492"/>
                    <a:pt x="206697" y="232978"/>
                  </a:cubicBezTo>
                  <a:lnTo>
                    <a:pt x="216992" y="227073"/>
                  </a:lnTo>
                  <a:lnTo>
                    <a:pt x="137346" y="227073"/>
                  </a:lnTo>
                  <a:cubicBezTo>
                    <a:pt x="120576" y="227073"/>
                    <a:pt x="104407" y="230595"/>
                    <a:pt x="95619" y="246803"/>
                  </a:cubicBezTo>
                  <a:cubicBezTo>
                    <a:pt x="81814" y="272267"/>
                    <a:pt x="100932" y="301699"/>
                    <a:pt x="128818" y="302761"/>
                  </a:cubicBezTo>
                  <a:cubicBezTo>
                    <a:pt x="142289" y="303274"/>
                    <a:pt x="155869" y="302761"/>
                    <a:pt x="169352" y="302761"/>
                  </a:cubicBezTo>
                  <a:cubicBezTo>
                    <a:pt x="167346" y="295355"/>
                    <a:pt x="165340" y="287950"/>
                    <a:pt x="163334" y="280545"/>
                  </a:cubicBezTo>
                  <a:cubicBezTo>
                    <a:pt x="147933" y="290851"/>
                    <a:pt x="131484" y="298172"/>
                    <a:pt x="113400" y="302286"/>
                  </a:cubicBezTo>
                  <a:cubicBezTo>
                    <a:pt x="117888" y="304113"/>
                    <a:pt x="122376" y="305939"/>
                    <a:pt x="126864" y="307765"/>
                  </a:cubicBezTo>
                  <a:lnTo>
                    <a:pt x="123553" y="302107"/>
                  </a:lnTo>
                  <a:cubicBezTo>
                    <a:pt x="122822" y="300857"/>
                    <a:pt x="122131" y="299392"/>
                    <a:pt x="121278" y="298217"/>
                  </a:cubicBezTo>
                  <a:cubicBezTo>
                    <a:pt x="118873" y="294905"/>
                    <a:pt x="122775" y="298990"/>
                    <a:pt x="121585" y="299561"/>
                  </a:cubicBezTo>
                  <a:cubicBezTo>
                    <a:pt x="122817" y="298969"/>
                    <a:pt x="119001" y="283592"/>
                    <a:pt x="118539" y="281641"/>
                  </a:cubicBezTo>
                  <a:cubicBezTo>
                    <a:pt x="117116" y="275630"/>
                    <a:pt x="115304" y="269710"/>
                    <a:pt x="113232" y="263892"/>
                  </a:cubicBezTo>
                  <a:cubicBezTo>
                    <a:pt x="105727" y="242811"/>
                    <a:pt x="95023" y="222715"/>
                    <a:pt x="83779" y="203411"/>
                  </a:cubicBezTo>
                  <a:cubicBezTo>
                    <a:pt x="73226" y="185291"/>
                    <a:pt x="60978" y="167495"/>
                    <a:pt x="45377" y="153324"/>
                  </a:cubicBezTo>
                  <a:cubicBezTo>
                    <a:pt x="41394" y="149706"/>
                    <a:pt x="37160" y="146325"/>
                    <a:pt x="32799" y="143174"/>
                  </a:cubicBezTo>
                  <a:cubicBezTo>
                    <a:pt x="31016" y="141886"/>
                    <a:pt x="26134" y="136948"/>
                    <a:pt x="30425" y="142881"/>
                  </a:cubicBezTo>
                  <a:cubicBezTo>
                    <a:pt x="29944" y="142216"/>
                    <a:pt x="29527" y="141410"/>
                    <a:pt x="29145" y="140693"/>
                  </a:cubicBezTo>
                  <a:cubicBezTo>
                    <a:pt x="26838" y="136364"/>
                    <a:pt x="24172" y="132192"/>
                    <a:pt x="21695" y="127958"/>
                  </a:cubicBezTo>
                  <a:lnTo>
                    <a:pt x="21695" y="139993"/>
                  </a:lnTo>
                  <a:cubicBezTo>
                    <a:pt x="36901" y="104940"/>
                    <a:pt x="66969" y="78861"/>
                    <a:pt x="104141" y="69609"/>
                  </a:cubicBezTo>
                  <a:cubicBezTo>
                    <a:pt x="99252" y="64720"/>
                    <a:pt x="94363" y="59832"/>
                    <a:pt x="89475" y="54944"/>
                  </a:cubicBezTo>
                  <a:cubicBezTo>
                    <a:pt x="87535" y="60941"/>
                    <a:pt x="84789" y="66157"/>
                    <a:pt x="81288" y="71395"/>
                  </a:cubicBezTo>
                  <a:cubicBezTo>
                    <a:pt x="73877" y="82485"/>
                    <a:pt x="91496" y="96483"/>
                    <a:pt x="100014" y="85842"/>
                  </a:cubicBezTo>
                  <a:cubicBezTo>
                    <a:pt x="123868" y="56043"/>
                    <a:pt x="154485" y="24543"/>
                    <a:pt x="195344" y="23806"/>
                  </a:cubicBezTo>
                  <a:cubicBezTo>
                    <a:pt x="211629" y="23513"/>
                    <a:pt x="228623" y="28076"/>
                    <a:pt x="240372" y="39881"/>
                  </a:cubicBezTo>
                  <a:cubicBezTo>
                    <a:pt x="245258" y="44790"/>
                    <a:pt x="252375" y="53898"/>
                    <a:pt x="246924" y="60809"/>
                  </a:cubicBezTo>
                  <a:cubicBezTo>
                    <a:pt x="242188" y="66812"/>
                    <a:pt x="231236" y="67607"/>
                    <a:pt x="224342" y="68044"/>
                  </a:cubicBezTo>
                  <a:cubicBezTo>
                    <a:pt x="211574" y="68853"/>
                    <a:pt x="207374" y="88313"/>
                    <a:pt x="221173" y="91462"/>
                  </a:cubicBezTo>
                  <a:cubicBezTo>
                    <a:pt x="232848" y="94126"/>
                    <a:pt x="240374" y="101974"/>
                    <a:pt x="246231" y="112104"/>
                  </a:cubicBezTo>
                  <a:cubicBezTo>
                    <a:pt x="249191" y="117222"/>
                    <a:pt x="251662" y="122592"/>
                    <a:pt x="254048" y="127996"/>
                  </a:cubicBezTo>
                  <a:cubicBezTo>
                    <a:pt x="255271" y="130765"/>
                    <a:pt x="256587" y="133528"/>
                    <a:pt x="257413" y="136449"/>
                  </a:cubicBezTo>
                  <a:cubicBezTo>
                    <a:pt x="257928" y="137838"/>
                    <a:pt x="258231" y="139277"/>
                    <a:pt x="258324" y="140765"/>
                  </a:cubicBezTo>
                  <a:cubicBezTo>
                    <a:pt x="257496" y="142412"/>
                    <a:pt x="258060" y="142724"/>
                    <a:pt x="260016" y="141701"/>
                  </a:cubicBezTo>
                  <a:cubicBezTo>
                    <a:pt x="245050" y="138501"/>
                    <a:pt x="238655" y="161482"/>
                    <a:pt x="253677" y="1646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171739F0-3005-E1AE-4FF2-39DBC526B71A}"/>
                </a:ext>
              </a:extLst>
            </p:cNvPr>
            <p:cNvSpPr/>
            <p:nvPr/>
          </p:nvSpPr>
          <p:spPr>
            <a:xfrm>
              <a:off x="9882906" y="4209042"/>
              <a:ext cx="261589" cy="114136"/>
            </a:xfrm>
            <a:custGeom>
              <a:avLst/>
              <a:gdLst>
                <a:gd name="connsiteX0" fmla="*/ 22119 w 261589"/>
                <a:gd name="connsiteY0" fmla="*/ 108208 h 114136"/>
                <a:gd name="connsiteX1" fmla="*/ 114794 w 261589"/>
                <a:gd name="connsiteY1" fmla="*/ 30831 h 114136"/>
                <a:gd name="connsiteX2" fmla="*/ 243844 w 261589"/>
                <a:gd name="connsiteY2" fmla="*/ 46761 h 114136"/>
                <a:gd name="connsiteX3" fmla="*/ 255879 w 261589"/>
                <a:gd name="connsiteY3" fmla="*/ 26173 h 114136"/>
                <a:gd name="connsiteX4" fmla="*/ 108455 w 261589"/>
                <a:gd name="connsiteY4" fmla="*/ 7838 h 114136"/>
                <a:gd name="connsiteX5" fmla="*/ 1529 w 261589"/>
                <a:gd name="connsiteY5" fmla="*/ 96173 h 114136"/>
                <a:gd name="connsiteX6" fmla="*/ 22119 w 261589"/>
                <a:gd name="connsiteY6" fmla="*/ 108208 h 114136"/>
                <a:gd name="connsiteX7" fmla="*/ 22119 w 261589"/>
                <a:gd name="connsiteY7" fmla="*/ 108208 h 11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589" h="114136">
                  <a:moveTo>
                    <a:pt x="22119" y="108208"/>
                  </a:moveTo>
                  <a:cubicBezTo>
                    <a:pt x="41749" y="71688"/>
                    <a:pt x="75050" y="43222"/>
                    <a:pt x="114794" y="30831"/>
                  </a:cubicBezTo>
                  <a:cubicBezTo>
                    <a:pt x="157870" y="17400"/>
                    <a:pt x="205236" y="23718"/>
                    <a:pt x="243844" y="46761"/>
                  </a:cubicBezTo>
                  <a:cubicBezTo>
                    <a:pt x="257052" y="54645"/>
                    <a:pt x="269057" y="34039"/>
                    <a:pt x="255879" y="26173"/>
                  </a:cubicBezTo>
                  <a:cubicBezTo>
                    <a:pt x="212043" y="8"/>
                    <a:pt x="157393" y="-7385"/>
                    <a:pt x="108455" y="7838"/>
                  </a:cubicBezTo>
                  <a:cubicBezTo>
                    <a:pt x="62987" y="21982"/>
                    <a:pt x="24054" y="54267"/>
                    <a:pt x="1529" y="96173"/>
                  </a:cubicBezTo>
                  <a:cubicBezTo>
                    <a:pt x="-5735" y="109688"/>
                    <a:pt x="14844" y="121743"/>
                    <a:pt x="22119" y="108208"/>
                  </a:cubicBezTo>
                  <a:lnTo>
                    <a:pt x="22119" y="10820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7945EE6-2017-5DF7-AD84-E1DD48E11F44}"/>
                </a:ext>
              </a:extLst>
            </p:cNvPr>
            <p:cNvSpPr/>
            <p:nvPr/>
          </p:nvSpPr>
          <p:spPr>
            <a:xfrm>
              <a:off x="9997011" y="4286886"/>
              <a:ext cx="110908" cy="115195"/>
            </a:xfrm>
            <a:custGeom>
              <a:avLst/>
              <a:gdLst>
                <a:gd name="connsiteX0" fmla="*/ 423 w 110908"/>
                <a:gd name="connsiteY0" fmla="*/ 27437 h 115195"/>
                <a:gd name="connsiteX1" fmla="*/ 17112 w 110908"/>
                <a:gd name="connsiteY1" fmla="*/ 75246 h 115195"/>
                <a:gd name="connsiteX2" fmla="*/ 43170 w 110908"/>
                <a:gd name="connsiteY2" fmla="*/ 110523 h 115195"/>
                <a:gd name="connsiteX3" fmla="*/ 89131 w 110908"/>
                <a:gd name="connsiteY3" fmla="*/ 107491 h 115195"/>
                <a:gd name="connsiteX4" fmla="*/ 104061 w 110908"/>
                <a:gd name="connsiteY4" fmla="*/ 91511 h 115195"/>
                <a:gd name="connsiteX5" fmla="*/ 106012 w 110908"/>
                <a:gd name="connsiteY5" fmla="*/ 64338 h 115195"/>
                <a:gd name="connsiteX6" fmla="*/ 93238 w 110908"/>
                <a:gd name="connsiteY6" fmla="*/ 8756 h 115195"/>
                <a:gd name="connsiteX7" fmla="*/ 78572 w 110908"/>
                <a:gd name="connsiteY7" fmla="*/ 429 h 115195"/>
                <a:gd name="connsiteX8" fmla="*/ 70244 w 110908"/>
                <a:gd name="connsiteY8" fmla="*/ 15095 h 115195"/>
                <a:gd name="connsiteX9" fmla="*/ 87413 w 110908"/>
                <a:gd name="connsiteY9" fmla="*/ 79376 h 115195"/>
                <a:gd name="connsiteX10" fmla="*/ 102079 w 110908"/>
                <a:gd name="connsiteY10" fmla="*/ 87702 h 115195"/>
                <a:gd name="connsiteX11" fmla="*/ 110406 w 110908"/>
                <a:gd name="connsiteY11" fmla="*/ 73037 h 115195"/>
                <a:gd name="connsiteX12" fmla="*/ 93238 w 110908"/>
                <a:gd name="connsiteY12" fmla="*/ 8756 h 115195"/>
                <a:gd name="connsiteX13" fmla="*/ 70244 w 110908"/>
                <a:gd name="connsiteY13" fmla="*/ 15095 h 115195"/>
                <a:gd name="connsiteX14" fmla="*/ 82624 w 110908"/>
                <a:gd name="connsiteY14" fmla="*/ 68269 h 115195"/>
                <a:gd name="connsiteX15" fmla="*/ 83484 w 110908"/>
                <a:gd name="connsiteY15" fmla="*/ 78037 h 115195"/>
                <a:gd name="connsiteX16" fmla="*/ 82703 w 110908"/>
                <a:gd name="connsiteY16" fmla="*/ 81150 h 115195"/>
                <a:gd name="connsiteX17" fmla="*/ 82407 w 110908"/>
                <a:gd name="connsiteY17" fmla="*/ 81705 h 115195"/>
                <a:gd name="connsiteX18" fmla="*/ 81099 w 110908"/>
                <a:gd name="connsiteY18" fmla="*/ 83775 h 115195"/>
                <a:gd name="connsiteX19" fmla="*/ 80594 w 110908"/>
                <a:gd name="connsiteY19" fmla="*/ 84173 h 115195"/>
                <a:gd name="connsiteX20" fmla="*/ 78778 w 110908"/>
                <a:gd name="connsiteY20" fmla="*/ 85854 h 115195"/>
                <a:gd name="connsiteX21" fmla="*/ 78170 w 110908"/>
                <a:gd name="connsiteY21" fmla="*/ 86230 h 115195"/>
                <a:gd name="connsiteX22" fmla="*/ 73711 w 110908"/>
                <a:gd name="connsiteY22" fmla="*/ 88702 h 115195"/>
                <a:gd name="connsiteX23" fmla="*/ 70553 w 110908"/>
                <a:gd name="connsiteY23" fmla="*/ 89790 h 115195"/>
                <a:gd name="connsiteX24" fmla="*/ 66043 w 110908"/>
                <a:gd name="connsiteY24" fmla="*/ 90917 h 115195"/>
                <a:gd name="connsiteX25" fmla="*/ 57092 w 110908"/>
                <a:gd name="connsiteY25" fmla="*/ 90786 h 115195"/>
                <a:gd name="connsiteX26" fmla="*/ 51489 w 110908"/>
                <a:gd name="connsiteY26" fmla="*/ 87072 h 115195"/>
                <a:gd name="connsiteX27" fmla="*/ 40831 w 110908"/>
                <a:gd name="connsiteY27" fmla="*/ 70046 h 115195"/>
                <a:gd name="connsiteX28" fmla="*/ 23417 w 110908"/>
                <a:gd name="connsiteY28" fmla="*/ 21098 h 115195"/>
                <a:gd name="connsiteX29" fmla="*/ 423 w 110908"/>
                <a:gd name="connsiteY29" fmla="*/ 27437 h 115195"/>
                <a:gd name="connsiteX30" fmla="*/ 423 w 110908"/>
                <a:gd name="connsiteY30" fmla="*/ 27437 h 115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908" h="115195">
                  <a:moveTo>
                    <a:pt x="423" y="27437"/>
                  </a:moveTo>
                  <a:cubicBezTo>
                    <a:pt x="4615" y="43844"/>
                    <a:pt x="10267" y="59760"/>
                    <a:pt x="17112" y="75246"/>
                  </a:cubicBezTo>
                  <a:cubicBezTo>
                    <a:pt x="22974" y="88510"/>
                    <a:pt x="30012" y="103059"/>
                    <a:pt x="43170" y="110523"/>
                  </a:cubicBezTo>
                  <a:cubicBezTo>
                    <a:pt x="57140" y="118447"/>
                    <a:pt x="75778" y="115527"/>
                    <a:pt x="89131" y="107491"/>
                  </a:cubicBezTo>
                  <a:cubicBezTo>
                    <a:pt x="95446" y="103691"/>
                    <a:pt x="100998" y="98275"/>
                    <a:pt x="104061" y="91511"/>
                  </a:cubicBezTo>
                  <a:cubicBezTo>
                    <a:pt x="108056" y="82691"/>
                    <a:pt x="107468" y="73665"/>
                    <a:pt x="106012" y="64338"/>
                  </a:cubicBezTo>
                  <a:cubicBezTo>
                    <a:pt x="103082" y="45576"/>
                    <a:pt x="99711" y="26663"/>
                    <a:pt x="93238" y="8756"/>
                  </a:cubicBezTo>
                  <a:cubicBezTo>
                    <a:pt x="91050" y="2704"/>
                    <a:pt x="85128" y="-1372"/>
                    <a:pt x="78572" y="429"/>
                  </a:cubicBezTo>
                  <a:cubicBezTo>
                    <a:pt x="72018" y="2231"/>
                    <a:pt x="68940" y="8767"/>
                    <a:pt x="70244" y="15095"/>
                  </a:cubicBezTo>
                  <a:cubicBezTo>
                    <a:pt x="74726" y="36840"/>
                    <a:pt x="80455" y="58291"/>
                    <a:pt x="87413" y="79376"/>
                  </a:cubicBezTo>
                  <a:cubicBezTo>
                    <a:pt x="89430" y="85488"/>
                    <a:pt x="95648" y="89470"/>
                    <a:pt x="102079" y="87702"/>
                  </a:cubicBezTo>
                  <a:cubicBezTo>
                    <a:pt x="108062" y="86058"/>
                    <a:pt x="112433" y="79177"/>
                    <a:pt x="110406" y="73037"/>
                  </a:cubicBezTo>
                  <a:cubicBezTo>
                    <a:pt x="103448" y="51953"/>
                    <a:pt x="97719" y="30502"/>
                    <a:pt x="93238" y="8756"/>
                  </a:cubicBezTo>
                  <a:cubicBezTo>
                    <a:pt x="85573" y="10869"/>
                    <a:pt x="77909" y="12982"/>
                    <a:pt x="70244" y="15095"/>
                  </a:cubicBezTo>
                  <a:cubicBezTo>
                    <a:pt x="76456" y="32278"/>
                    <a:pt x="79651" y="50296"/>
                    <a:pt x="82624" y="68269"/>
                  </a:cubicBezTo>
                  <a:cubicBezTo>
                    <a:pt x="83139" y="71384"/>
                    <a:pt x="83834" y="74985"/>
                    <a:pt x="83484" y="78037"/>
                  </a:cubicBezTo>
                  <a:cubicBezTo>
                    <a:pt x="83302" y="79094"/>
                    <a:pt x="83041" y="80131"/>
                    <a:pt x="82703" y="81150"/>
                  </a:cubicBezTo>
                  <a:cubicBezTo>
                    <a:pt x="83157" y="80245"/>
                    <a:pt x="83058" y="80430"/>
                    <a:pt x="82407" y="81705"/>
                  </a:cubicBezTo>
                  <a:cubicBezTo>
                    <a:pt x="82011" y="82420"/>
                    <a:pt x="81575" y="83110"/>
                    <a:pt x="81099" y="83775"/>
                  </a:cubicBezTo>
                  <a:cubicBezTo>
                    <a:pt x="81688" y="82954"/>
                    <a:pt x="81520" y="83087"/>
                    <a:pt x="80594" y="84173"/>
                  </a:cubicBezTo>
                  <a:cubicBezTo>
                    <a:pt x="80015" y="84761"/>
                    <a:pt x="79410" y="85322"/>
                    <a:pt x="78778" y="85854"/>
                  </a:cubicBezTo>
                  <a:cubicBezTo>
                    <a:pt x="79553" y="85273"/>
                    <a:pt x="79350" y="85399"/>
                    <a:pt x="78170" y="86230"/>
                  </a:cubicBezTo>
                  <a:cubicBezTo>
                    <a:pt x="76754" y="87161"/>
                    <a:pt x="75253" y="87998"/>
                    <a:pt x="73711" y="88702"/>
                  </a:cubicBezTo>
                  <a:cubicBezTo>
                    <a:pt x="74854" y="88180"/>
                    <a:pt x="71064" y="89635"/>
                    <a:pt x="70553" y="89790"/>
                  </a:cubicBezTo>
                  <a:cubicBezTo>
                    <a:pt x="69070" y="90239"/>
                    <a:pt x="67564" y="90623"/>
                    <a:pt x="66043" y="90917"/>
                  </a:cubicBezTo>
                  <a:cubicBezTo>
                    <a:pt x="63017" y="91503"/>
                    <a:pt x="60029" y="91592"/>
                    <a:pt x="57092" y="90786"/>
                  </a:cubicBezTo>
                  <a:cubicBezTo>
                    <a:pt x="55195" y="90267"/>
                    <a:pt x="53311" y="88872"/>
                    <a:pt x="51489" y="87072"/>
                  </a:cubicBezTo>
                  <a:cubicBezTo>
                    <a:pt x="47135" y="82769"/>
                    <a:pt x="43838" y="76378"/>
                    <a:pt x="40831" y="70046"/>
                  </a:cubicBezTo>
                  <a:cubicBezTo>
                    <a:pt x="33383" y="54367"/>
                    <a:pt x="27711" y="37906"/>
                    <a:pt x="23417" y="21098"/>
                  </a:cubicBezTo>
                  <a:cubicBezTo>
                    <a:pt x="19621" y="6241"/>
                    <a:pt x="-3383" y="12537"/>
                    <a:pt x="423" y="27437"/>
                  </a:cubicBezTo>
                  <a:lnTo>
                    <a:pt x="423" y="2743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95CAE49-0082-0E6E-5873-FCB4A1E8BF4C}"/>
                </a:ext>
              </a:extLst>
            </p:cNvPr>
            <p:cNvSpPr/>
            <p:nvPr/>
          </p:nvSpPr>
          <p:spPr>
            <a:xfrm>
              <a:off x="9959220" y="4303756"/>
              <a:ext cx="67896" cy="94858"/>
            </a:xfrm>
            <a:custGeom>
              <a:avLst/>
              <a:gdLst>
                <a:gd name="connsiteX0" fmla="*/ 1706 w 67896"/>
                <a:gd name="connsiteY0" fmla="*/ 17976 h 94858"/>
                <a:gd name="connsiteX1" fmla="*/ 21920 w 67896"/>
                <a:gd name="connsiteY1" fmla="*/ 34394 h 94858"/>
                <a:gd name="connsiteX2" fmla="*/ 32056 w 67896"/>
                <a:gd name="connsiteY2" fmla="*/ 39257 h 94858"/>
                <a:gd name="connsiteX3" fmla="*/ 37061 w 67896"/>
                <a:gd name="connsiteY3" fmla="*/ 42175 h 94858"/>
                <a:gd name="connsiteX4" fmla="*/ 37724 w 67896"/>
                <a:gd name="connsiteY4" fmla="*/ 42576 h 94858"/>
                <a:gd name="connsiteX5" fmla="*/ 39844 w 67896"/>
                <a:gd name="connsiteY5" fmla="*/ 44499 h 94858"/>
                <a:gd name="connsiteX6" fmla="*/ 40483 w 67896"/>
                <a:gd name="connsiteY6" fmla="*/ 45022 h 94858"/>
                <a:gd name="connsiteX7" fmla="*/ 42043 w 67896"/>
                <a:gd name="connsiteY7" fmla="*/ 47447 h 94858"/>
                <a:gd name="connsiteX8" fmla="*/ 42714 w 67896"/>
                <a:gd name="connsiteY8" fmla="*/ 48611 h 94858"/>
                <a:gd name="connsiteX9" fmla="*/ 43278 w 67896"/>
                <a:gd name="connsiteY9" fmla="*/ 50350 h 94858"/>
                <a:gd name="connsiteX10" fmla="*/ 43966 w 67896"/>
                <a:gd name="connsiteY10" fmla="*/ 53163 h 94858"/>
                <a:gd name="connsiteX11" fmla="*/ 43993 w 67896"/>
                <a:gd name="connsiteY11" fmla="*/ 53348 h 94858"/>
                <a:gd name="connsiteX12" fmla="*/ 44073 w 67896"/>
                <a:gd name="connsiteY12" fmla="*/ 56249 h 94858"/>
                <a:gd name="connsiteX13" fmla="*/ 44165 w 67896"/>
                <a:gd name="connsiteY13" fmla="*/ 56928 h 94858"/>
                <a:gd name="connsiteX14" fmla="*/ 42709 w 67896"/>
                <a:gd name="connsiteY14" fmla="*/ 62511 h 94858"/>
                <a:gd name="connsiteX15" fmla="*/ 42298 w 67896"/>
                <a:gd name="connsiteY15" fmla="*/ 63151 h 94858"/>
                <a:gd name="connsiteX16" fmla="*/ 40747 w 67896"/>
                <a:gd name="connsiteY16" fmla="*/ 65592 h 94858"/>
                <a:gd name="connsiteX17" fmla="*/ 39570 w 67896"/>
                <a:gd name="connsiteY17" fmla="*/ 66717 h 94858"/>
                <a:gd name="connsiteX18" fmla="*/ 36834 w 67896"/>
                <a:gd name="connsiteY18" fmla="*/ 69212 h 94858"/>
                <a:gd name="connsiteX19" fmla="*/ 35876 w 67896"/>
                <a:gd name="connsiteY19" fmla="*/ 69997 h 94858"/>
                <a:gd name="connsiteX20" fmla="*/ 35823 w 67896"/>
                <a:gd name="connsiteY20" fmla="*/ 70017 h 94858"/>
                <a:gd name="connsiteX21" fmla="*/ 32289 w 67896"/>
                <a:gd name="connsiteY21" fmla="*/ 72543 h 94858"/>
                <a:gd name="connsiteX22" fmla="*/ 28012 w 67896"/>
                <a:gd name="connsiteY22" fmla="*/ 88854 h 94858"/>
                <a:gd name="connsiteX23" fmla="*/ 44324 w 67896"/>
                <a:gd name="connsiteY23" fmla="*/ 93131 h 94858"/>
                <a:gd name="connsiteX24" fmla="*/ 66574 w 67896"/>
                <a:gd name="connsiteY24" fmla="*/ 66099 h 94858"/>
                <a:gd name="connsiteX25" fmla="*/ 62633 w 67896"/>
                <a:gd name="connsiteY25" fmla="*/ 35413 h 94858"/>
                <a:gd name="connsiteX26" fmla="*/ 40593 w 67896"/>
                <a:gd name="connsiteY26" fmla="*/ 16929 h 94858"/>
                <a:gd name="connsiteX27" fmla="*/ 29237 w 67896"/>
                <a:gd name="connsiteY27" fmla="*/ 11382 h 94858"/>
                <a:gd name="connsiteX28" fmla="*/ 26002 w 67896"/>
                <a:gd name="connsiteY28" fmla="*/ 9418 h 94858"/>
                <a:gd name="connsiteX29" fmla="*/ 25421 w 67896"/>
                <a:gd name="connsiteY29" fmla="*/ 9060 h 94858"/>
                <a:gd name="connsiteX30" fmla="*/ 23375 w 67896"/>
                <a:gd name="connsiteY30" fmla="*/ 7177 h 94858"/>
                <a:gd name="connsiteX31" fmla="*/ 22122 w 67896"/>
                <a:gd name="connsiteY31" fmla="*/ 5800 h 94858"/>
                <a:gd name="connsiteX32" fmla="*/ 22295 w 67896"/>
                <a:gd name="connsiteY32" fmla="*/ 5941 h 94858"/>
                <a:gd name="connsiteX33" fmla="*/ 5983 w 67896"/>
                <a:gd name="connsiteY33" fmla="*/ 1664 h 94858"/>
                <a:gd name="connsiteX34" fmla="*/ 1706 w 67896"/>
                <a:gd name="connsiteY34" fmla="*/ 17976 h 94858"/>
                <a:gd name="connsiteX35" fmla="*/ 1706 w 67896"/>
                <a:gd name="connsiteY35" fmla="*/ 17976 h 9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896" h="94858">
                  <a:moveTo>
                    <a:pt x="1706" y="17976"/>
                  </a:moveTo>
                  <a:cubicBezTo>
                    <a:pt x="6820" y="25461"/>
                    <a:pt x="13837" y="30496"/>
                    <a:pt x="21920" y="34394"/>
                  </a:cubicBezTo>
                  <a:cubicBezTo>
                    <a:pt x="25295" y="36021"/>
                    <a:pt x="28735" y="37518"/>
                    <a:pt x="32056" y="39257"/>
                  </a:cubicBezTo>
                  <a:cubicBezTo>
                    <a:pt x="33767" y="40153"/>
                    <a:pt x="35451" y="41107"/>
                    <a:pt x="37061" y="42175"/>
                  </a:cubicBezTo>
                  <a:cubicBezTo>
                    <a:pt x="37520" y="42480"/>
                    <a:pt x="39676" y="44382"/>
                    <a:pt x="37724" y="42576"/>
                  </a:cubicBezTo>
                  <a:cubicBezTo>
                    <a:pt x="38428" y="43228"/>
                    <a:pt x="39165" y="43818"/>
                    <a:pt x="39844" y="44499"/>
                  </a:cubicBezTo>
                  <a:cubicBezTo>
                    <a:pt x="40294" y="44950"/>
                    <a:pt x="42048" y="47200"/>
                    <a:pt x="40483" y="45022"/>
                  </a:cubicBezTo>
                  <a:cubicBezTo>
                    <a:pt x="41044" y="45804"/>
                    <a:pt x="41568" y="46611"/>
                    <a:pt x="42043" y="47447"/>
                  </a:cubicBezTo>
                  <a:cubicBezTo>
                    <a:pt x="42203" y="47729"/>
                    <a:pt x="43448" y="50124"/>
                    <a:pt x="42714" y="48611"/>
                  </a:cubicBezTo>
                  <a:cubicBezTo>
                    <a:pt x="42018" y="47179"/>
                    <a:pt x="43168" y="49983"/>
                    <a:pt x="43278" y="50350"/>
                  </a:cubicBezTo>
                  <a:cubicBezTo>
                    <a:pt x="43554" y="51276"/>
                    <a:pt x="43694" y="52241"/>
                    <a:pt x="43966" y="53163"/>
                  </a:cubicBezTo>
                  <a:cubicBezTo>
                    <a:pt x="44365" y="54518"/>
                    <a:pt x="43936" y="51058"/>
                    <a:pt x="43993" y="53348"/>
                  </a:cubicBezTo>
                  <a:cubicBezTo>
                    <a:pt x="44017" y="54316"/>
                    <a:pt x="44094" y="55278"/>
                    <a:pt x="44073" y="56249"/>
                  </a:cubicBezTo>
                  <a:cubicBezTo>
                    <a:pt x="44048" y="57445"/>
                    <a:pt x="43837" y="59015"/>
                    <a:pt x="44165" y="56928"/>
                  </a:cubicBezTo>
                  <a:cubicBezTo>
                    <a:pt x="43860" y="58864"/>
                    <a:pt x="43277" y="60648"/>
                    <a:pt x="42709" y="62511"/>
                  </a:cubicBezTo>
                  <a:cubicBezTo>
                    <a:pt x="43471" y="60013"/>
                    <a:pt x="42620" y="62572"/>
                    <a:pt x="42298" y="63151"/>
                  </a:cubicBezTo>
                  <a:cubicBezTo>
                    <a:pt x="41830" y="63990"/>
                    <a:pt x="41313" y="64815"/>
                    <a:pt x="40747" y="65592"/>
                  </a:cubicBezTo>
                  <a:cubicBezTo>
                    <a:pt x="42014" y="63852"/>
                    <a:pt x="39887" y="66398"/>
                    <a:pt x="39570" y="66717"/>
                  </a:cubicBezTo>
                  <a:cubicBezTo>
                    <a:pt x="38698" y="67594"/>
                    <a:pt x="37762" y="68396"/>
                    <a:pt x="36834" y="69212"/>
                  </a:cubicBezTo>
                  <a:lnTo>
                    <a:pt x="35876" y="69997"/>
                  </a:lnTo>
                  <a:cubicBezTo>
                    <a:pt x="36490" y="69525"/>
                    <a:pt x="36473" y="69532"/>
                    <a:pt x="35823" y="70017"/>
                  </a:cubicBezTo>
                  <a:cubicBezTo>
                    <a:pt x="34659" y="70878"/>
                    <a:pt x="33473" y="71709"/>
                    <a:pt x="32289" y="72543"/>
                  </a:cubicBezTo>
                  <a:cubicBezTo>
                    <a:pt x="27201" y="76125"/>
                    <a:pt x="24319" y="83127"/>
                    <a:pt x="28012" y="88854"/>
                  </a:cubicBezTo>
                  <a:cubicBezTo>
                    <a:pt x="31269" y="93907"/>
                    <a:pt x="38870" y="96971"/>
                    <a:pt x="44324" y="93131"/>
                  </a:cubicBezTo>
                  <a:cubicBezTo>
                    <a:pt x="54290" y="86116"/>
                    <a:pt x="63375" y="78380"/>
                    <a:pt x="66574" y="66099"/>
                  </a:cubicBezTo>
                  <a:cubicBezTo>
                    <a:pt x="69231" y="55898"/>
                    <a:pt x="67867" y="44588"/>
                    <a:pt x="62633" y="35413"/>
                  </a:cubicBezTo>
                  <a:cubicBezTo>
                    <a:pt x="57689" y="26746"/>
                    <a:pt x="49389" y="21146"/>
                    <a:pt x="40593" y="16929"/>
                  </a:cubicBezTo>
                  <a:cubicBezTo>
                    <a:pt x="36795" y="15108"/>
                    <a:pt x="32915" y="13443"/>
                    <a:pt x="29237" y="11382"/>
                  </a:cubicBezTo>
                  <a:cubicBezTo>
                    <a:pt x="28136" y="10766"/>
                    <a:pt x="27052" y="10119"/>
                    <a:pt x="26002" y="9418"/>
                  </a:cubicBezTo>
                  <a:cubicBezTo>
                    <a:pt x="25429" y="9036"/>
                    <a:pt x="23376" y="7216"/>
                    <a:pt x="25421" y="9060"/>
                  </a:cubicBezTo>
                  <a:cubicBezTo>
                    <a:pt x="24728" y="8435"/>
                    <a:pt x="24028" y="7845"/>
                    <a:pt x="23375" y="7177"/>
                  </a:cubicBezTo>
                  <a:cubicBezTo>
                    <a:pt x="22940" y="6733"/>
                    <a:pt x="22523" y="6275"/>
                    <a:pt x="22122" y="5800"/>
                  </a:cubicBezTo>
                  <a:cubicBezTo>
                    <a:pt x="23008" y="6992"/>
                    <a:pt x="23066" y="7039"/>
                    <a:pt x="22295" y="5941"/>
                  </a:cubicBezTo>
                  <a:cubicBezTo>
                    <a:pt x="18784" y="802"/>
                    <a:pt x="11658" y="-1994"/>
                    <a:pt x="5983" y="1664"/>
                  </a:cubicBezTo>
                  <a:cubicBezTo>
                    <a:pt x="868" y="4962"/>
                    <a:pt x="-2057" y="12469"/>
                    <a:pt x="1706" y="17976"/>
                  </a:cubicBezTo>
                  <a:lnTo>
                    <a:pt x="1706" y="1797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426BF032-F529-109C-4371-C7C32337AE70}"/>
                </a:ext>
              </a:extLst>
            </p:cNvPr>
            <p:cNvSpPr/>
            <p:nvPr/>
          </p:nvSpPr>
          <p:spPr>
            <a:xfrm>
              <a:off x="8828473" y="5165211"/>
              <a:ext cx="1119668" cy="1026226"/>
            </a:xfrm>
            <a:custGeom>
              <a:avLst/>
              <a:gdLst>
                <a:gd name="connsiteX0" fmla="*/ 586258 w 1119668"/>
                <a:gd name="connsiteY0" fmla="*/ 3792 h 1026226"/>
                <a:gd name="connsiteX1" fmla="*/ 212579 w 1119668"/>
                <a:gd name="connsiteY1" fmla="*/ 443522 h 1026226"/>
                <a:gd name="connsiteX2" fmla="*/ 36619 w 1119668"/>
                <a:gd name="connsiteY2" fmla="*/ 671082 h 1026226"/>
                <a:gd name="connsiteX3" fmla="*/ 4780 w 1119668"/>
                <a:gd name="connsiteY3" fmla="*/ 727145 h 1026226"/>
                <a:gd name="connsiteX4" fmla="*/ 4888 w 1119668"/>
                <a:gd name="connsiteY4" fmla="*/ 794146 h 1026226"/>
                <a:gd name="connsiteX5" fmla="*/ 27724 w 1119668"/>
                <a:gd name="connsiteY5" fmla="*/ 862656 h 1026226"/>
                <a:gd name="connsiteX6" fmla="*/ 51962 w 1119668"/>
                <a:gd name="connsiteY6" fmla="*/ 932458 h 1026226"/>
                <a:gd name="connsiteX7" fmla="*/ 75347 w 1119668"/>
                <a:gd name="connsiteY7" fmla="*/ 994273 h 1026226"/>
                <a:gd name="connsiteX8" fmla="*/ 123410 w 1119668"/>
                <a:gd name="connsiteY8" fmla="*/ 1025393 h 1026226"/>
                <a:gd name="connsiteX9" fmla="*/ 193484 w 1119668"/>
                <a:gd name="connsiteY9" fmla="*/ 1023536 h 1026226"/>
                <a:gd name="connsiteX10" fmla="*/ 268072 w 1119668"/>
                <a:gd name="connsiteY10" fmla="*/ 1020288 h 1026226"/>
                <a:gd name="connsiteX11" fmla="*/ 342661 w 1119668"/>
                <a:gd name="connsiteY11" fmla="*/ 1017041 h 1026226"/>
                <a:gd name="connsiteX12" fmla="*/ 406780 w 1119668"/>
                <a:gd name="connsiteY12" fmla="*/ 1011492 h 1026226"/>
                <a:gd name="connsiteX13" fmla="*/ 496762 w 1119668"/>
                <a:gd name="connsiteY13" fmla="*/ 948876 h 1026226"/>
                <a:gd name="connsiteX14" fmla="*/ 501354 w 1119668"/>
                <a:gd name="connsiteY14" fmla="*/ 897960 h 1026226"/>
                <a:gd name="connsiteX15" fmla="*/ 468076 w 1119668"/>
                <a:gd name="connsiteY15" fmla="*/ 856912 h 1026226"/>
                <a:gd name="connsiteX16" fmla="*/ 434136 w 1119668"/>
                <a:gd name="connsiteY16" fmla="*/ 819278 h 1026226"/>
                <a:gd name="connsiteX17" fmla="*/ 450712 w 1119668"/>
                <a:gd name="connsiteY17" fmla="*/ 768639 h 1026226"/>
                <a:gd name="connsiteX18" fmla="*/ 494245 w 1119668"/>
                <a:gd name="connsiteY18" fmla="*/ 718942 h 1026226"/>
                <a:gd name="connsiteX19" fmla="*/ 546085 w 1119668"/>
                <a:gd name="connsiteY19" fmla="*/ 664139 h 1026226"/>
                <a:gd name="connsiteX20" fmla="*/ 649765 w 1119668"/>
                <a:gd name="connsiteY20" fmla="*/ 554533 h 1026226"/>
                <a:gd name="connsiteX21" fmla="*/ 1064486 w 1119668"/>
                <a:gd name="connsiteY21" fmla="*/ 116110 h 1026226"/>
                <a:gd name="connsiteX22" fmla="*/ 1116326 w 1119668"/>
                <a:gd name="connsiteY22" fmla="*/ 61307 h 1026226"/>
                <a:gd name="connsiteX23" fmla="*/ 1099465 w 1119668"/>
                <a:gd name="connsiteY23" fmla="*/ 44447 h 1026226"/>
                <a:gd name="connsiteX24" fmla="*/ 694170 w 1119668"/>
                <a:gd name="connsiteY24" fmla="*/ 472905 h 1026226"/>
                <a:gd name="connsiteX25" fmla="*/ 493878 w 1119668"/>
                <a:gd name="connsiteY25" fmla="*/ 684644 h 1026226"/>
                <a:gd name="connsiteX26" fmla="*/ 415011 w 1119668"/>
                <a:gd name="connsiteY26" fmla="*/ 785556 h 1026226"/>
                <a:gd name="connsiteX27" fmla="*/ 416252 w 1119668"/>
                <a:gd name="connsiteY27" fmla="*/ 840011 h 1026226"/>
                <a:gd name="connsiteX28" fmla="*/ 454007 w 1119668"/>
                <a:gd name="connsiteY28" fmla="*/ 876078 h 1026226"/>
                <a:gd name="connsiteX29" fmla="*/ 479846 w 1119668"/>
                <a:gd name="connsiteY29" fmla="*/ 911908 h 1026226"/>
                <a:gd name="connsiteX30" fmla="*/ 464796 w 1119668"/>
                <a:gd name="connsiteY30" fmla="*/ 956500 h 1026226"/>
                <a:gd name="connsiteX31" fmla="*/ 357982 w 1119668"/>
                <a:gd name="connsiteY31" fmla="*/ 992512 h 1026226"/>
                <a:gd name="connsiteX32" fmla="*/ 215522 w 1119668"/>
                <a:gd name="connsiteY32" fmla="*/ 998733 h 1026226"/>
                <a:gd name="connsiteX33" fmla="*/ 143211 w 1119668"/>
                <a:gd name="connsiteY33" fmla="*/ 1001876 h 1026226"/>
                <a:gd name="connsiteX34" fmla="*/ 95937 w 1119668"/>
                <a:gd name="connsiteY34" fmla="*/ 982239 h 1026226"/>
                <a:gd name="connsiteX35" fmla="*/ 72752 w 1119668"/>
                <a:gd name="connsiteY35" fmla="*/ 919773 h 1026226"/>
                <a:gd name="connsiteX36" fmla="*/ 49615 w 1119668"/>
                <a:gd name="connsiteY36" fmla="*/ 853144 h 1026226"/>
                <a:gd name="connsiteX37" fmla="*/ 31970 w 1119668"/>
                <a:gd name="connsiteY37" fmla="*/ 722889 h 1026226"/>
                <a:gd name="connsiteX38" fmla="*/ 66636 w 1119668"/>
                <a:gd name="connsiteY38" fmla="*/ 670541 h 1026226"/>
                <a:gd name="connsiteX39" fmla="*/ 110213 w 1119668"/>
                <a:gd name="connsiteY39" fmla="*/ 613045 h 1026226"/>
                <a:gd name="connsiteX40" fmla="*/ 196830 w 1119668"/>
                <a:gd name="connsiteY40" fmla="*/ 501486 h 1026226"/>
                <a:gd name="connsiteX41" fmla="*/ 557115 w 1119668"/>
                <a:gd name="connsiteY41" fmla="*/ 71896 h 1026226"/>
                <a:gd name="connsiteX42" fmla="*/ 603120 w 1119668"/>
                <a:gd name="connsiteY42" fmla="*/ 20653 h 1026226"/>
                <a:gd name="connsiteX43" fmla="*/ 586258 w 1119668"/>
                <a:gd name="connsiteY43" fmla="*/ 3792 h 1026226"/>
                <a:gd name="connsiteX44" fmla="*/ 586258 w 1119668"/>
                <a:gd name="connsiteY44" fmla="*/ 3792 h 102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19668" h="1026226">
                  <a:moveTo>
                    <a:pt x="586258" y="3792"/>
                  </a:moveTo>
                  <a:cubicBezTo>
                    <a:pt x="457232" y="146498"/>
                    <a:pt x="332573" y="293142"/>
                    <a:pt x="212579" y="443522"/>
                  </a:cubicBezTo>
                  <a:cubicBezTo>
                    <a:pt x="152788" y="518453"/>
                    <a:pt x="93744" y="594093"/>
                    <a:pt x="36619" y="671082"/>
                  </a:cubicBezTo>
                  <a:cubicBezTo>
                    <a:pt x="23773" y="688395"/>
                    <a:pt x="11527" y="706471"/>
                    <a:pt x="4780" y="727145"/>
                  </a:cubicBezTo>
                  <a:cubicBezTo>
                    <a:pt x="-2376" y="749070"/>
                    <a:pt x="-792" y="772086"/>
                    <a:pt x="4888" y="794146"/>
                  </a:cubicBezTo>
                  <a:cubicBezTo>
                    <a:pt x="10875" y="817397"/>
                    <a:pt x="19855" y="839996"/>
                    <a:pt x="27724" y="862656"/>
                  </a:cubicBezTo>
                  <a:cubicBezTo>
                    <a:pt x="35803" y="885923"/>
                    <a:pt x="43882" y="909191"/>
                    <a:pt x="51962" y="932458"/>
                  </a:cubicBezTo>
                  <a:cubicBezTo>
                    <a:pt x="59075" y="952943"/>
                    <a:pt x="64704" y="975251"/>
                    <a:pt x="75347" y="994273"/>
                  </a:cubicBezTo>
                  <a:cubicBezTo>
                    <a:pt x="85732" y="1012835"/>
                    <a:pt x="102349" y="1023257"/>
                    <a:pt x="123410" y="1025393"/>
                  </a:cubicBezTo>
                  <a:cubicBezTo>
                    <a:pt x="146378" y="1027721"/>
                    <a:pt x="170478" y="1024538"/>
                    <a:pt x="193484" y="1023536"/>
                  </a:cubicBezTo>
                  <a:cubicBezTo>
                    <a:pt x="218347" y="1022453"/>
                    <a:pt x="243209" y="1021371"/>
                    <a:pt x="268072" y="1020288"/>
                  </a:cubicBezTo>
                  <a:cubicBezTo>
                    <a:pt x="292935" y="1019206"/>
                    <a:pt x="317798" y="1018123"/>
                    <a:pt x="342661" y="1017041"/>
                  </a:cubicBezTo>
                  <a:cubicBezTo>
                    <a:pt x="364104" y="1016107"/>
                    <a:pt x="385598" y="1015214"/>
                    <a:pt x="406780" y="1011492"/>
                  </a:cubicBezTo>
                  <a:cubicBezTo>
                    <a:pt x="444902" y="1004791"/>
                    <a:pt x="480974" y="985923"/>
                    <a:pt x="496762" y="948876"/>
                  </a:cubicBezTo>
                  <a:cubicBezTo>
                    <a:pt x="503547" y="932954"/>
                    <a:pt x="506212" y="914842"/>
                    <a:pt x="501354" y="897960"/>
                  </a:cubicBezTo>
                  <a:cubicBezTo>
                    <a:pt x="496135" y="879830"/>
                    <a:pt x="483006" y="867505"/>
                    <a:pt x="468076" y="856912"/>
                  </a:cubicBezTo>
                  <a:cubicBezTo>
                    <a:pt x="454155" y="847037"/>
                    <a:pt x="437345" y="837650"/>
                    <a:pt x="434136" y="819278"/>
                  </a:cubicBezTo>
                  <a:cubicBezTo>
                    <a:pt x="430986" y="801246"/>
                    <a:pt x="441004" y="783026"/>
                    <a:pt x="450712" y="768639"/>
                  </a:cubicBezTo>
                  <a:cubicBezTo>
                    <a:pt x="463046" y="750359"/>
                    <a:pt x="479153" y="734895"/>
                    <a:pt x="494245" y="718942"/>
                  </a:cubicBezTo>
                  <a:cubicBezTo>
                    <a:pt x="511525" y="700674"/>
                    <a:pt x="528805" y="682406"/>
                    <a:pt x="546085" y="664139"/>
                  </a:cubicBezTo>
                  <a:cubicBezTo>
                    <a:pt x="580645" y="627604"/>
                    <a:pt x="615205" y="591068"/>
                    <a:pt x="649765" y="554533"/>
                  </a:cubicBezTo>
                  <a:cubicBezTo>
                    <a:pt x="788005" y="408392"/>
                    <a:pt x="926246" y="262251"/>
                    <a:pt x="1064486" y="116110"/>
                  </a:cubicBezTo>
                  <a:cubicBezTo>
                    <a:pt x="1081766" y="97842"/>
                    <a:pt x="1099046" y="79575"/>
                    <a:pt x="1116326" y="61307"/>
                  </a:cubicBezTo>
                  <a:cubicBezTo>
                    <a:pt x="1126868" y="50162"/>
                    <a:pt x="1110037" y="33271"/>
                    <a:pt x="1099465" y="44447"/>
                  </a:cubicBezTo>
                  <a:cubicBezTo>
                    <a:pt x="964367" y="187266"/>
                    <a:pt x="829268" y="330086"/>
                    <a:pt x="694170" y="472905"/>
                  </a:cubicBezTo>
                  <a:cubicBezTo>
                    <a:pt x="627406" y="543485"/>
                    <a:pt x="560642" y="614065"/>
                    <a:pt x="493878" y="684644"/>
                  </a:cubicBezTo>
                  <a:cubicBezTo>
                    <a:pt x="465029" y="715141"/>
                    <a:pt x="430176" y="745288"/>
                    <a:pt x="415011" y="785556"/>
                  </a:cubicBezTo>
                  <a:cubicBezTo>
                    <a:pt x="408362" y="803209"/>
                    <a:pt x="407702" y="822886"/>
                    <a:pt x="416252" y="840011"/>
                  </a:cubicBezTo>
                  <a:cubicBezTo>
                    <a:pt x="424343" y="856217"/>
                    <a:pt x="439629" y="866039"/>
                    <a:pt x="454007" y="876078"/>
                  </a:cubicBezTo>
                  <a:cubicBezTo>
                    <a:pt x="466840" y="885038"/>
                    <a:pt x="478297" y="895428"/>
                    <a:pt x="479846" y="911908"/>
                  </a:cubicBezTo>
                  <a:cubicBezTo>
                    <a:pt x="481342" y="927818"/>
                    <a:pt x="474710" y="944282"/>
                    <a:pt x="464796" y="956500"/>
                  </a:cubicBezTo>
                  <a:cubicBezTo>
                    <a:pt x="439721" y="987403"/>
                    <a:pt x="394771" y="990705"/>
                    <a:pt x="357982" y="992512"/>
                  </a:cubicBezTo>
                  <a:cubicBezTo>
                    <a:pt x="310509" y="994843"/>
                    <a:pt x="263006" y="996665"/>
                    <a:pt x="215522" y="998733"/>
                  </a:cubicBezTo>
                  <a:cubicBezTo>
                    <a:pt x="191420" y="999782"/>
                    <a:pt x="167319" y="1001007"/>
                    <a:pt x="143211" y="1001876"/>
                  </a:cubicBezTo>
                  <a:cubicBezTo>
                    <a:pt x="123481" y="1002586"/>
                    <a:pt x="106386" y="1000914"/>
                    <a:pt x="95937" y="982239"/>
                  </a:cubicBezTo>
                  <a:cubicBezTo>
                    <a:pt x="85268" y="963169"/>
                    <a:pt x="79890" y="940330"/>
                    <a:pt x="72752" y="919773"/>
                  </a:cubicBezTo>
                  <a:cubicBezTo>
                    <a:pt x="65040" y="897564"/>
                    <a:pt x="57328" y="875354"/>
                    <a:pt x="49615" y="853144"/>
                  </a:cubicBezTo>
                  <a:cubicBezTo>
                    <a:pt x="35328" y="811999"/>
                    <a:pt x="11902" y="765875"/>
                    <a:pt x="31970" y="722889"/>
                  </a:cubicBezTo>
                  <a:cubicBezTo>
                    <a:pt x="40840" y="703888"/>
                    <a:pt x="54107" y="687205"/>
                    <a:pt x="66636" y="670541"/>
                  </a:cubicBezTo>
                  <a:cubicBezTo>
                    <a:pt x="81088" y="651319"/>
                    <a:pt x="95613" y="632154"/>
                    <a:pt x="110213" y="613045"/>
                  </a:cubicBezTo>
                  <a:cubicBezTo>
                    <a:pt x="138797" y="575635"/>
                    <a:pt x="167673" y="538450"/>
                    <a:pt x="196830" y="501486"/>
                  </a:cubicBezTo>
                  <a:cubicBezTo>
                    <a:pt x="312591" y="354728"/>
                    <a:pt x="432757" y="211445"/>
                    <a:pt x="557115" y="71896"/>
                  </a:cubicBezTo>
                  <a:cubicBezTo>
                    <a:pt x="572387" y="54758"/>
                    <a:pt x="587725" y="37680"/>
                    <a:pt x="603120" y="20653"/>
                  </a:cubicBezTo>
                  <a:cubicBezTo>
                    <a:pt x="613389" y="9294"/>
                    <a:pt x="596576" y="-7620"/>
                    <a:pt x="586258" y="3792"/>
                  </a:cubicBezTo>
                  <a:lnTo>
                    <a:pt x="586258" y="379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07F8AE66-BE88-05CC-4EC9-49032E6661E9}"/>
                </a:ext>
              </a:extLst>
            </p:cNvPr>
            <p:cNvSpPr/>
            <p:nvPr/>
          </p:nvSpPr>
          <p:spPr>
            <a:xfrm>
              <a:off x="10269928" y="5227948"/>
              <a:ext cx="667318" cy="963192"/>
            </a:xfrm>
            <a:custGeom>
              <a:avLst/>
              <a:gdLst>
                <a:gd name="connsiteX0" fmla="*/ 427 w 667318"/>
                <a:gd name="connsiteY0" fmla="*/ 219055 h 963192"/>
                <a:gd name="connsiteX1" fmla="*/ 152384 w 667318"/>
                <a:gd name="connsiteY1" fmla="*/ 744488 h 963192"/>
                <a:gd name="connsiteX2" fmla="*/ 194776 w 667318"/>
                <a:gd name="connsiteY2" fmla="*/ 872393 h 963192"/>
                <a:gd name="connsiteX3" fmla="*/ 259217 w 667318"/>
                <a:gd name="connsiteY3" fmla="*/ 953984 h 963192"/>
                <a:gd name="connsiteX4" fmla="*/ 365867 w 667318"/>
                <a:gd name="connsiteY4" fmla="*/ 957593 h 963192"/>
                <a:gd name="connsiteX5" fmla="*/ 456155 w 667318"/>
                <a:gd name="connsiteY5" fmla="*/ 934079 h 963192"/>
                <a:gd name="connsiteX6" fmla="*/ 589200 w 667318"/>
                <a:gd name="connsiteY6" fmla="*/ 838991 h 963192"/>
                <a:gd name="connsiteX7" fmla="*/ 643713 w 667318"/>
                <a:gd name="connsiteY7" fmla="*/ 761496 h 963192"/>
                <a:gd name="connsiteX8" fmla="*/ 666684 w 667318"/>
                <a:gd name="connsiteY8" fmla="*/ 711560 h 963192"/>
                <a:gd name="connsiteX9" fmla="*/ 648790 w 667318"/>
                <a:gd name="connsiteY9" fmla="*/ 667144 h 963192"/>
                <a:gd name="connsiteX10" fmla="*/ 560152 w 667318"/>
                <a:gd name="connsiteY10" fmla="*/ 664387 h 963192"/>
                <a:gd name="connsiteX11" fmla="*/ 516824 w 667318"/>
                <a:gd name="connsiteY11" fmla="*/ 659041 h 963192"/>
                <a:gd name="connsiteX12" fmla="*/ 498165 w 667318"/>
                <a:gd name="connsiteY12" fmla="*/ 618234 h 963192"/>
                <a:gd name="connsiteX13" fmla="*/ 447492 w 667318"/>
                <a:gd name="connsiteY13" fmla="*/ 438303 h 963192"/>
                <a:gd name="connsiteX14" fmla="*/ 346471 w 667318"/>
                <a:gd name="connsiteY14" fmla="*/ 45432 h 963192"/>
                <a:gd name="connsiteX15" fmla="*/ 333740 w 667318"/>
                <a:gd name="connsiteY15" fmla="*/ 8118 h 963192"/>
                <a:gd name="connsiteX16" fmla="*/ 310747 w 667318"/>
                <a:gd name="connsiteY16" fmla="*/ 14457 h 963192"/>
                <a:gd name="connsiteX17" fmla="*/ 360395 w 667318"/>
                <a:gd name="connsiteY17" fmla="*/ 182602 h 963192"/>
                <a:gd name="connsiteX18" fmla="*/ 409082 w 667318"/>
                <a:gd name="connsiteY18" fmla="*/ 381862 h 963192"/>
                <a:gd name="connsiteX19" fmla="*/ 458107 w 667318"/>
                <a:gd name="connsiteY19" fmla="*/ 570218 h 963192"/>
                <a:gd name="connsiteX20" fmla="*/ 484061 w 667318"/>
                <a:gd name="connsiteY20" fmla="*/ 649594 h 963192"/>
                <a:gd name="connsiteX21" fmla="*/ 517618 w 667318"/>
                <a:gd name="connsiteY21" fmla="*/ 686505 h 963192"/>
                <a:gd name="connsiteX22" fmla="*/ 564017 w 667318"/>
                <a:gd name="connsiteY22" fmla="*/ 687814 h 963192"/>
                <a:gd name="connsiteX23" fmla="*/ 608509 w 667318"/>
                <a:gd name="connsiteY23" fmla="*/ 680423 h 963192"/>
                <a:gd name="connsiteX24" fmla="*/ 640804 w 667318"/>
                <a:gd name="connsiteY24" fmla="*/ 692494 h 963192"/>
                <a:gd name="connsiteX25" fmla="*/ 628259 w 667318"/>
                <a:gd name="connsiteY25" fmla="*/ 740757 h 963192"/>
                <a:gd name="connsiteX26" fmla="*/ 603108 w 667318"/>
                <a:gd name="connsiteY26" fmla="*/ 781087 h 963192"/>
                <a:gd name="connsiteX27" fmla="*/ 488373 w 667318"/>
                <a:gd name="connsiteY27" fmla="*/ 892876 h 963192"/>
                <a:gd name="connsiteX28" fmla="*/ 412782 w 667318"/>
                <a:gd name="connsiteY28" fmla="*/ 923185 h 963192"/>
                <a:gd name="connsiteX29" fmla="*/ 316964 w 667318"/>
                <a:gd name="connsiteY29" fmla="*/ 939250 h 963192"/>
                <a:gd name="connsiteX30" fmla="*/ 267456 w 667318"/>
                <a:gd name="connsiteY30" fmla="*/ 931780 h 963192"/>
                <a:gd name="connsiteX31" fmla="*/ 231220 w 667318"/>
                <a:gd name="connsiteY31" fmla="*/ 897243 h 963192"/>
                <a:gd name="connsiteX32" fmla="*/ 211112 w 667318"/>
                <a:gd name="connsiteY32" fmla="*/ 846518 h 963192"/>
                <a:gd name="connsiteX33" fmla="*/ 190448 w 667318"/>
                <a:gd name="connsiteY33" fmla="*/ 784421 h 963192"/>
                <a:gd name="connsiteX34" fmla="*/ 39901 w 667318"/>
                <a:gd name="connsiteY34" fmla="*/ 276052 h 963192"/>
                <a:gd name="connsiteX35" fmla="*/ 23420 w 667318"/>
                <a:gd name="connsiteY35" fmla="*/ 212717 h 963192"/>
                <a:gd name="connsiteX36" fmla="*/ 427 w 667318"/>
                <a:gd name="connsiteY36" fmla="*/ 219055 h 963192"/>
                <a:gd name="connsiteX37" fmla="*/ 427 w 667318"/>
                <a:gd name="connsiteY37" fmla="*/ 219055 h 96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67318" h="963192">
                  <a:moveTo>
                    <a:pt x="427" y="219055"/>
                  </a:moveTo>
                  <a:cubicBezTo>
                    <a:pt x="45734" y="395690"/>
                    <a:pt x="96387" y="570945"/>
                    <a:pt x="152384" y="744488"/>
                  </a:cubicBezTo>
                  <a:cubicBezTo>
                    <a:pt x="166169" y="787213"/>
                    <a:pt x="179820" y="830060"/>
                    <a:pt x="194776" y="872393"/>
                  </a:cubicBezTo>
                  <a:cubicBezTo>
                    <a:pt x="206886" y="906667"/>
                    <a:pt x="223922" y="939337"/>
                    <a:pt x="259217" y="953984"/>
                  </a:cubicBezTo>
                  <a:cubicBezTo>
                    <a:pt x="292986" y="967998"/>
                    <a:pt x="330821" y="963310"/>
                    <a:pt x="365867" y="957593"/>
                  </a:cubicBezTo>
                  <a:cubicBezTo>
                    <a:pt x="396590" y="952581"/>
                    <a:pt x="427073" y="945299"/>
                    <a:pt x="456155" y="934079"/>
                  </a:cubicBezTo>
                  <a:cubicBezTo>
                    <a:pt x="508210" y="913996"/>
                    <a:pt x="553130" y="881513"/>
                    <a:pt x="589200" y="838991"/>
                  </a:cubicBezTo>
                  <a:cubicBezTo>
                    <a:pt x="609659" y="814871"/>
                    <a:pt x="627497" y="788618"/>
                    <a:pt x="643713" y="761496"/>
                  </a:cubicBezTo>
                  <a:cubicBezTo>
                    <a:pt x="652987" y="745985"/>
                    <a:pt x="663814" y="729721"/>
                    <a:pt x="666684" y="711560"/>
                  </a:cubicBezTo>
                  <a:cubicBezTo>
                    <a:pt x="669421" y="694232"/>
                    <a:pt x="663279" y="677347"/>
                    <a:pt x="648790" y="667144"/>
                  </a:cubicBezTo>
                  <a:cubicBezTo>
                    <a:pt x="622290" y="648483"/>
                    <a:pt x="588895" y="659157"/>
                    <a:pt x="560152" y="664387"/>
                  </a:cubicBezTo>
                  <a:cubicBezTo>
                    <a:pt x="546351" y="666898"/>
                    <a:pt x="528284" y="669067"/>
                    <a:pt x="516824" y="659041"/>
                  </a:cubicBezTo>
                  <a:cubicBezTo>
                    <a:pt x="506148" y="649701"/>
                    <a:pt x="502582" y="631271"/>
                    <a:pt x="498165" y="618234"/>
                  </a:cubicBezTo>
                  <a:cubicBezTo>
                    <a:pt x="478171" y="559220"/>
                    <a:pt x="462595" y="498717"/>
                    <a:pt x="447492" y="438303"/>
                  </a:cubicBezTo>
                  <a:cubicBezTo>
                    <a:pt x="414737" y="307280"/>
                    <a:pt x="387817" y="174134"/>
                    <a:pt x="346471" y="45432"/>
                  </a:cubicBezTo>
                  <a:cubicBezTo>
                    <a:pt x="342451" y="32919"/>
                    <a:pt x="338231" y="20471"/>
                    <a:pt x="333740" y="8118"/>
                  </a:cubicBezTo>
                  <a:cubicBezTo>
                    <a:pt x="328539" y="-6190"/>
                    <a:pt x="305487" y="-13"/>
                    <a:pt x="310747" y="14457"/>
                  </a:cubicBezTo>
                  <a:cubicBezTo>
                    <a:pt x="330714" y="69385"/>
                    <a:pt x="345875" y="126038"/>
                    <a:pt x="360395" y="182602"/>
                  </a:cubicBezTo>
                  <a:cubicBezTo>
                    <a:pt x="377395" y="248831"/>
                    <a:pt x="392987" y="315411"/>
                    <a:pt x="409082" y="381862"/>
                  </a:cubicBezTo>
                  <a:cubicBezTo>
                    <a:pt x="424353" y="444906"/>
                    <a:pt x="439816" y="507969"/>
                    <a:pt x="458107" y="570218"/>
                  </a:cubicBezTo>
                  <a:cubicBezTo>
                    <a:pt x="465938" y="596869"/>
                    <a:pt x="473978" y="623691"/>
                    <a:pt x="484061" y="649594"/>
                  </a:cubicBezTo>
                  <a:cubicBezTo>
                    <a:pt x="490581" y="666345"/>
                    <a:pt x="500093" y="680182"/>
                    <a:pt x="517618" y="686505"/>
                  </a:cubicBezTo>
                  <a:cubicBezTo>
                    <a:pt x="532453" y="691856"/>
                    <a:pt x="548788" y="690371"/>
                    <a:pt x="564017" y="687814"/>
                  </a:cubicBezTo>
                  <a:cubicBezTo>
                    <a:pt x="578924" y="685311"/>
                    <a:pt x="593268" y="680491"/>
                    <a:pt x="608509" y="680423"/>
                  </a:cubicBezTo>
                  <a:cubicBezTo>
                    <a:pt x="619691" y="680373"/>
                    <a:pt x="634321" y="682008"/>
                    <a:pt x="640804" y="692494"/>
                  </a:cubicBezTo>
                  <a:cubicBezTo>
                    <a:pt x="650171" y="707647"/>
                    <a:pt x="635749" y="727896"/>
                    <a:pt x="628259" y="740757"/>
                  </a:cubicBezTo>
                  <a:cubicBezTo>
                    <a:pt x="620286" y="754450"/>
                    <a:pt x="611954" y="767939"/>
                    <a:pt x="603108" y="781087"/>
                  </a:cubicBezTo>
                  <a:cubicBezTo>
                    <a:pt x="572928" y="825945"/>
                    <a:pt x="535871" y="866162"/>
                    <a:pt x="488373" y="892876"/>
                  </a:cubicBezTo>
                  <a:cubicBezTo>
                    <a:pt x="464580" y="906258"/>
                    <a:pt x="439080" y="915988"/>
                    <a:pt x="412782" y="923185"/>
                  </a:cubicBezTo>
                  <a:cubicBezTo>
                    <a:pt x="381846" y="931650"/>
                    <a:pt x="349092" y="938328"/>
                    <a:pt x="316964" y="939250"/>
                  </a:cubicBezTo>
                  <a:cubicBezTo>
                    <a:pt x="300282" y="939728"/>
                    <a:pt x="282984" y="938391"/>
                    <a:pt x="267456" y="931780"/>
                  </a:cubicBezTo>
                  <a:cubicBezTo>
                    <a:pt x="251335" y="924916"/>
                    <a:pt x="239619" y="912340"/>
                    <a:pt x="231220" y="897243"/>
                  </a:cubicBezTo>
                  <a:cubicBezTo>
                    <a:pt x="222346" y="881292"/>
                    <a:pt x="216913" y="863741"/>
                    <a:pt x="211112" y="846518"/>
                  </a:cubicBezTo>
                  <a:cubicBezTo>
                    <a:pt x="204148" y="825845"/>
                    <a:pt x="197260" y="805145"/>
                    <a:pt x="190448" y="784421"/>
                  </a:cubicBezTo>
                  <a:cubicBezTo>
                    <a:pt x="135251" y="616503"/>
                    <a:pt x="85039" y="446948"/>
                    <a:pt x="39901" y="276052"/>
                  </a:cubicBezTo>
                  <a:cubicBezTo>
                    <a:pt x="34330" y="254960"/>
                    <a:pt x="28840" y="233847"/>
                    <a:pt x="23420" y="212717"/>
                  </a:cubicBezTo>
                  <a:cubicBezTo>
                    <a:pt x="19610" y="197864"/>
                    <a:pt x="-3394" y="204159"/>
                    <a:pt x="427" y="219055"/>
                  </a:cubicBezTo>
                  <a:lnTo>
                    <a:pt x="427" y="21905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0AF4F207-6BBA-EE95-5262-2E8E59DE0A54}"/>
                </a:ext>
              </a:extLst>
            </p:cNvPr>
            <p:cNvSpPr/>
            <p:nvPr/>
          </p:nvSpPr>
          <p:spPr>
            <a:xfrm>
              <a:off x="8840202" y="5601063"/>
              <a:ext cx="507618" cy="578145"/>
            </a:xfrm>
            <a:custGeom>
              <a:avLst/>
              <a:gdLst>
                <a:gd name="connsiteX0" fmla="*/ 507619 w 507618"/>
                <a:gd name="connsiteY0" fmla="*/ 239211 h 578145"/>
                <a:gd name="connsiteX1" fmla="*/ 407642 w 507618"/>
                <a:gd name="connsiteY1" fmla="*/ 230580 h 578145"/>
                <a:gd name="connsiteX2" fmla="*/ 329978 w 507618"/>
                <a:gd name="connsiteY2" fmla="*/ 243045 h 578145"/>
                <a:gd name="connsiteX3" fmla="*/ 285203 w 507618"/>
                <a:gd name="connsiteY3" fmla="*/ 289212 h 578145"/>
                <a:gd name="connsiteX4" fmla="*/ 222205 w 507618"/>
                <a:gd name="connsiteY4" fmla="*/ 0 h 578145"/>
                <a:gd name="connsiteX5" fmla="*/ 38705 w 507618"/>
                <a:gd name="connsiteY5" fmla="*/ 236537 h 578145"/>
                <a:gd name="connsiteX6" fmla="*/ 686 w 507618"/>
                <a:gd name="connsiteY6" fmla="*/ 311418 h 578145"/>
                <a:gd name="connsiteX7" fmla="*/ 14273 w 507618"/>
                <a:gd name="connsiteY7" fmla="*/ 385562 h 578145"/>
                <a:gd name="connsiteX8" fmla="*/ 63850 w 507618"/>
                <a:gd name="connsiteY8" fmla="*/ 528338 h 578145"/>
                <a:gd name="connsiteX9" fmla="*/ 90726 w 507618"/>
                <a:gd name="connsiteY9" fmla="*/ 571054 h 578145"/>
                <a:gd name="connsiteX10" fmla="*/ 134291 w 507618"/>
                <a:gd name="connsiteY10" fmla="*/ 577830 h 578145"/>
                <a:gd name="connsiteX11" fmla="*/ 337713 w 507618"/>
                <a:gd name="connsiteY11" fmla="*/ 568970 h 578145"/>
                <a:gd name="connsiteX12" fmla="*/ 444260 w 507618"/>
                <a:gd name="connsiteY12" fmla="*/ 544715 h 578145"/>
                <a:gd name="connsiteX13" fmla="*/ 470244 w 507618"/>
                <a:gd name="connsiteY13" fmla="*/ 449370 h 578145"/>
                <a:gd name="connsiteX14" fmla="*/ 417318 w 507618"/>
                <a:gd name="connsiteY14" fmla="*/ 402622 h 578145"/>
                <a:gd name="connsiteX15" fmla="*/ 452880 w 507618"/>
                <a:gd name="connsiteY15" fmla="*/ 297078 h 578145"/>
                <a:gd name="connsiteX16" fmla="*/ 507618 w 507618"/>
                <a:gd name="connsiteY16" fmla="*/ 239211 h 57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7618" h="578145">
                  <a:moveTo>
                    <a:pt x="507619" y="239211"/>
                  </a:moveTo>
                  <a:cubicBezTo>
                    <a:pt x="475755" y="230235"/>
                    <a:pt x="441105" y="229808"/>
                    <a:pt x="407642" y="230580"/>
                  </a:cubicBezTo>
                  <a:cubicBezTo>
                    <a:pt x="381259" y="231193"/>
                    <a:pt x="354177" y="232505"/>
                    <a:pt x="329978" y="243045"/>
                  </a:cubicBezTo>
                  <a:cubicBezTo>
                    <a:pt x="309739" y="251862"/>
                    <a:pt x="291773" y="268585"/>
                    <a:pt x="285203" y="289212"/>
                  </a:cubicBezTo>
                  <a:cubicBezTo>
                    <a:pt x="303599" y="189637"/>
                    <a:pt x="279924" y="83085"/>
                    <a:pt x="222205" y="0"/>
                  </a:cubicBezTo>
                  <a:cubicBezTo>
                    <a:pt x="159790" y="77869"/>
                    <a:pt x="98593" y="156712"/>
                    <a:pt x="38705" y="236537"/>
                  </a:cubicBezTo>
                  <a:cubicBezTo>
                    <a:pt x="21705" y="259197"/>
                    <a:pt x="4233" y="283313"/>
                    <a:pt x="686" y="311418"/>
                  </a:cubicBezTo>
                  <a:cubicBezTo>
                    <a:pt x="-2493" y="336581"/>
                    <a:pt x="5952" y="361601"/>
                    <a:pt x="14273" y="385562"/>
                  </a:cubicBezTo>
                  <a:cubicBezTo>
                    <a:pt x="30799" y="433152"/>
                    <a:pt x="47324" y="480743"/>
                    <a:pt x="63850" y="528338"/>
                  </a:cubicBezTo>
                  <a:cubicBezTo>
                    <a:pt x="69485" y="544563"/>
                    <a:pt x="76095" y="562050"/>
                    <a:pt x="90726" y="571054"/>
                  </a:cubicBezTo>
                  <a:cubicBezTo>
                    <a:pt x="103441" y="578878"/>
                    <a:pt x="119372" y="578478"/>
                    <a:pt x="134291" y="577830"/>
                  </a:cubicBezTo>
                  <a:cubicBezTo>
                    <a:pt x="202097" y="574877"/>
                    <a:pt x="269907" y="571923"/>
                    <a:pt x="337713" y="568970"/>
                  </a:cubicBezTo>
                  <a:cubicBezTo>
                    <a:pt x="374583" y="567367"/>
                    <a:pt x="413511" y="565120"/>
                    <a:pt x="444260" y="544715"/>
                  </a:cubicBezTo>
                  <a:cubicBezTo>
                    <a:pt x="475010" y="524309"/>
                    <a:pt x="492347" y="478923"/>
                    <a:pt x="470244" y="449370"/>
                  </a:cubicBezTo>
                  <a:cubicBezTo>
                    <a:pt x="456055" y="430404"/>
                    <a:pt x="429912" y="422682"/>
                    <a:pt x="417318" y="402622"/>
                  </a:cubicBezTo>
                  <a:cubicBezTo>
                    <a:pt x="395976" y="368625"/>
                    <a:pt x="425293" y="326239"/>
                    <a:pt x="452880" y="297078"/>
                  </a:cubicBezTo>
                  <a:cubicBezTo>
                    <a:pt x="471125" y="277790"/>
                    <a:pt x="489370" y="258499"/>
                    <a:pt x="507618" y="2392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102773EB-49E8-895B-104D-1A5CC6AE3F19}"/>
                </a:ext>
              </a:extLst>
            </p:cNvPr>
            <p:cNvSpPr/>
            <p:nvPr/>
          </p:nvSpPr>
          <p:spPr>
            <a:xfrm>
              <a:off x="8828472" y="5589067"/>
              <a:ext cx="531121" cy="601962"/>
            </a:xfrm>
            <a:custGeom>
              <a:avLst/>
              <a:gdLst>
                <a:gd name="connsiteX0" fmla="*/ 522517 w 531121"/>
                <a:gd name="connsiteY0" fmla="*/ 239711 h 601962"/>
                <a:gd name="connsiteX1" fmla="*/ 452555 w 531121"/>
                <a:gd name="connsiteY1" fmla="*/ 230544 h 601962"/>
                <a:gd name="connsiteX2" fmla="*/ 382747 w 531121"/>
                <a:gd name="connsiteY2" fmla="*/ 232788 h 601962"/>
                <a:gd name="connsiteX3" fmla="*/ 285435 w 531121"/>
                <a:gd name="connsiteY3" fmla="*/ 298039 h 601962"/>
                <a:gd name="connsiteX4" fmla="*/ 308429 w 531121"/>
                <a:gd name="connsiteY4" fmla="*/ 304378 h 601962"/>
                <a:gd name="connsiteX5" fmla="*/ 244229 w 531121"/>
                <a:gd name="connsiteY5" fmla="*/ 5979 h 601962"/>
                <a:gd name="connsiteX6" fmla="*/ 225504 w 531121"/>
                <a:gd name="connsiteY6" fmla="*/ 3566 h 601962"/>
                <a:gd name="connsiteX7" fmla="*/ 33116 w 531121"/>
                <a:gd name="connsiteY7" fmla="*/ 251983 h 601962"/>
                <a:gd name="connsiteX8" fmla="*/ 1846 w 531121"/>
                <a:gd name="connsiteY8" fmla="*/ 314486 h 601962"/>
                <a:gd name="connsiteX9" fmla="*/ 9395 w 531121"/>
                <a:gd name="connsiteY9" fmla="*/ 385622 h 601962"/>
                <a:gd name="connsiteX10" fmla="*/ 60777 w 531121"/>
                <a:gd name="connsiteY10" fmla="*/ 533984 h 601962"/>
                <a:gd name="connsiteX11" fmla="*/ 89869 w 531121"/>
                <a:gd name="connsiteY11" fmla="*/ 588535 h 601962"/>
                <a:gd name="connsiteX12" fmla="*/ 156192 w 531121"/>
                <a:gd name="connsiteY12" fmla="*/ 601305 h 601962"/>
                <a:gd name="connsiteX13" fmla="*/ 315539 w 531121"/>
                <a:gd name="connsiteY13" fmla="*/ 594365 h 601962"/>
                <a:gd name="connsiteX14" fmla="*/ 452299 w 531121"/>
                <a:gd name="connsiteY14" fmla="*/ 572730 h 601962"/>
                <a:gd name="connsiteX15" fmla="*/ 502575 w 531121"/>
                <a:gd name="connsiteY15" fmla="*/ 479439 h 601962"/>
                <a:gd name="connsiteX16" fmla="*/ 464000 w 531121"/>
                <a:gd name="connsiteY16" fmla="*/ 430220 h 601962"/>
                <a:gd name="connsiteX17" fmla="*/ 434010 w 531121"/>
                <a:gd name="connsiteY17" fmla="*/ 382603 h 601962"/>
                <a:gd name="connsiteX18" fmla="*/ 467635 w 531121"/>
                <a:gd name="connsiteY18" fmla="*/ 323373 h 601962"/>
                <a:gd name="connsiteX19" fmla="*/ 527779 w 531121"/>
                <a:gd name="connsiteY19" fmla="*/ 259638 h 601962"/>
                <a:gd name="connsiteX20" fmla="*/ 510918 w 531121"/>
                <a:gd name="connsiteY20" fmla="*/ 242777 h 601962"/>
                <a:gd name="connsiteX21" fmla="*/ 458460 w 531121"/>
                <a:gd name="connsiteY21" fmla="*/ 298234 h 601962"/>
                <a:gd name="connsiteX22" fmla="*/ 421656 w 531121"/>
                <a:gd name="connsiteY22" fmla="*/ 346817 h 601962"/>
                <a:gd name="connsiteX23" fmla="*/ 411142 w 531121"/>
                <a:gd name="connsiteY23" fmla="*/ 401760 h 601962"/>
                <a:gd name="connsiteX24" fmla="*/ 444827 w 531121"/>
                <a:gd name="connsiteY24" fmla="*/ 445862 h 601962"/>
                <a:gd name="connsiteX25" fmla="*/ 478921 w 531121"/>
                <a:gd name="connsiteY25" fmla="*/ 482560 h 601962"/>
                <a:gd name="connsiteX26" fmla="*/ 468532 w 531121"/>
                <a:gd name="connsiteY26" fmla="*/ 527476 h 601962"/>
                <a:gd name="connsiteX27" fmla="*/ 360841 w 531121"/>
                <a:gd name="connsiteY27" fmla="*/ 568512 h 601962"/>
                <a:gd name="connsiteX28" fmla="*/ 213828 w 531121"/>
                <a:gd name="connsiteY28" fmla="*/ 574951 h 601962"/>
                <a:gd name="connsiteX29" fmla="*/ 140387 w 531121"/>
                <a:gd name="connsiteY29" fmla="*/ 578120 h 601962"/>
                <a:gd name="connsiteX30" fmla="*/ 110894 w 531121"/>
                <a:gd name="connsiteY30" fmla="*/ 574128 h 601962"/>
                <a:gd name="connsiteX31" fmla="*/ 92451 w 531121"/>
                <a:gd name="connsiteY31" fmla="*/ 551399 h 601962"/>
                <a:gd name="connsiteX32" fmla="*/ 69449 w 531121"/>
                <a:gd name="connsiteY32" fmla="*/ 486398 h 601962"/>
                <a:gd name="connsiteX33" fmla="*/ 45211 w 531121"/>
                <a:gd name="connsiteY33" fmla="*/ 416597 h 601962"/>
                <a:gd name="connsiteX34" fmla="*/ 24426 w 531121"/>
                <a:gd name="connsiteY34" fmla="*/ 346909 h 601962"/>
                <a:gd name="connsiteX35" fmla="*/ 40403 w 531121"/>
                <a:gd name="connsiteY35" fmla="*/ 283608 h 601962"/>
                <a:gd name="connsiteX36" fmla="*/ 87055 w 531121"/>
                <a:gd name="connsiteY36" fmla="*/ 219634 h 601962"/>
                <a:gd name="connsiteX37" fmla="*/ 138148 w 531121"/>
                <a:gd name="connsiteY37" fmla="*/ 152839 h 601962"/>
                <a:gd name="connsiteX38" fmla="*/ 242365 w 531121"/>
                <a:gd name="connsiteY38" fmla="*/ 20426 h 601962"/>
                <a:gd name="connsiteX39" fmla="*/ 223640 w 531121"/>
                <a:gd name="connsiteY39" fmla="*/ 18013 h 601962"/>
                <a:gd name="connsiteX40" fmla="*/ 285435 w 531121"/>
                <a:gd name="connsiteY40" fmla="*/ 298039 h 601962"/>
                <a:gd name="connsiteX41" fmla="*/ 308429 w 531121"/>
                <a:gd name="connsiteY41" fmla="*/ 304378 h 601962"/>
                <a:gd name="connsiteX42" fmla="*/ 394924 w 531121"/>
                <a:gd name="connsiteY42" fmla="*/ 255511 h 601962"/>
                <a:gd name="connsiteX43" fmla="*/ 516178 w 531121"/>
                <a:gd name="connsiteY43" fmla="*/ 262703 h 601962"/>
                <a:gd name="connsiteX44" fmla="*/ 522517 w 531121"/>
                <a:gd name="connsiteY44" fmla="*/ 239711 h 60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1121" h="601962">
                  <a:moveTo>
                    <a:pt x="522517" y="239711"/>
                  </a:moveTo>
                  <a:cubicBezTo>
                    <a:pt x="499739" y="233500"/>
                    <a:pt x="476108" y="231109"/>
                    <a:pt x="452555" y="230544"/>
                  </a:cubicBezTo>
                  <a:cubicBezTo>
                    <a:pt x="429395" y="229988"/>
                    <a:pt x="405781" y="230114"/>
                    <a:pt x="382747" y="232788"/>
                  </a:cubicBezTo>
                  <a:cubicBezTo>
                    <a:pt x="341456" y="237582"/>
                    <a:pt x="299824" y="255981"/>
                    <a:pt x="285435" y="298039"/>
                  </a:cubicBezTo>
                  <a:cubicBezTo>
                    <a:pt x="293100" y="300152"/>
                    <a:pt x="300764" y="302265"/>
                    <a:pt x="308429" y="304378"/>
                  </a:cubicBezTo>
                  <a:cubicBezTo>
                    <a:pt x="327079" y="201158"/>
                    <a:pt x="303783" y="92406"/>
                    <a:pt x="244229" y="5979"/>
                  </a:cubicBezTo>
                  <a:cubicBezTo>
                    <a:pt x="240332" y="322"/>
                    <a:pt x="230669" y="-2880"/>
                    <a:pt x="225504" y="3566"/>
                  </a:cubicBezTo>
                  <a:cubicBezTo>
                    <a:pt x="160074" y="85226"/>
                    <a:pt x="94728" y="167383"/>
                    <a:pt x="33116" y="251983"/>
                  </a:cubicBezTo>
                  <a:cubicBezTo>
                    <a:pt x="19458" y="270736"/>
                    <a:pt x="6326" y="291351"/>
                    <a:pt x="1846" y="314486"/>
                  </a:cubicBezTo>
                  <a:cubicBezTo>
                    <a:pt x="-2825" y="338608"/>
                    <a:pt x="1983" y="362581"/>
                    <a:pt x="9395" y="385622"/>
                  </a:cubicBezTo>
                  <a:cubicBezTo>
                    <a:pt x="25410" y="435407"/>
                    <a:pt x="43623" y="484580"/>
                    <a:pt x="60777" y="533984"/>
                  </a:cubicBezTo>
                  <a:cubicBezTo>
                    <a:pt x="67467" y="553250"/>
                    <a:pt x="73640" y="574914"/>
                    <a:pt x="89869" y="588535"/>
                  </a:cubicBezTo>
                  <a:cubicBezTo>
                    <a:pt x="108627" y="604277"/>
                    <a:pt x="133327" y="602301"/>
                    <a:pt x="156192" y="601305"/>
                  </a:cubicBezTo>
                  <a:cubicBezTo>
                    <a:pt x="209308" y="598992"/>
                    <a:pt x="262423" y="596678"/>
                    <a:pt x="315539" y="594365"/>
                  </a:cubicBezTo>
                  <a:cubicBezTo>
                    <a:pt x="360931" y="592388"/>
                    <a:pt x="410899" y="594415"/>
                    <a:pt x="452299" y="572730"/>
                  </a:cubicBezTo>
                  <a:cubicBezTo>
                    <a:pt x="485288" y="555450"/>
                    <a:pt x="509748" y="517518"/>
                    <a:pt x="502575" y="479439"/>
                  </a:cubicBezTo>
                  <a:cubicBezTo>
                    <a:pt x="498314" y="456818"/>
                    <a:pt x="482023" y="442693"/>
                    <a:pt x="464000" y="430220"/>
                  </a:cubicBezTo>
                  <a:cubicBezTo>
                    <a:pt x="446989" y="418447"/>
                    <a:pt x="430887" y="405520"/>
                    <a:pt x="434010" y="382603"/>
                  </a:cubicBezTo>
                  <a:cubicBezTo>
                    <a:pt x="437079" y="360083"/>
                    <a:pt x="452949" y="339772"/>
                    <a:pt x="467635" y="323373"/>
                  </a:cubicBezTo>
                  <a:cubicBezTo>
                    <a:pt x="487103" y="301635"/>
                    <a:pt x="507724" y="280834"/>
                    <a:pt x="527779" y="259638"/>
                  </a:cubicBezTo>
                  <a:cubicBezTo>
                    <a:pt x="538322" y="248494"/>
                    <a:pt x="521490" y="231603"/>
                    <a:pt x="510918" y="242777"/>
                  </a:cubicBezTo>
                  <a:cubicBezTo>
                    <a:pt x="493430" y="261261"/>
                    <a:pt x="475926" y="279730"/>
                    <a:pt x="458460" y="298234"/>
                  </a:cubicBezTo>
                  <a:cubicBezTo>
                    <a:pt x="444546" y="312972"/>
                    <a:pt x="431107" y="328766"/>
                    <a:pt x="421656" y="346817"/>
                  </a:cubicBezTo>
                  <a:cubicBezTo>
                    <a:pt x="412835" y="363665"/>
                    <a:pt x="407252" y="382723"/>
                    <a:pt x="411142" y="401760"/>
                  </a:cubicBezTo>
                  <a:cubicBezTo>
                    <a:pt x="415135" y="421305"/>
                    <a:pt x="429193" y="434783"/>
                    <a:pt x="444827" y="445862"/>
                  </a:cubicBezTo>
                  <a:cubicBezTo>
                    <a:pt x="458760" y="455735"/>
                    <a:pt x="474612" y="464765"/>
                    <a:pt x="478921" y="482560"/>
                  </a:cubicBezTo>
                  <a:cubicBezTo>
                    <a:pt x="482674" y="498054"/>
                    <a:pt x="477026" y="514554"/>
                    <a:pt x="468532" y="527476"/>
                  </a:cubicBezTo>
                  <a:cubicBezTo>
                    <a:pt x="445747" y="562139"/>
                    <a:pt x="398522" y="566551"/>
                    <a:pt x="360841" y="568512"/>
                  </a:cubicBezTo>
                  <a:cubicBezTo>
                    <a:pt x="311861" y="571060"/>
                    <a:pt x="262828" y="572817"/>
                    <a:pt x="213828" y="574951"/>
                  </a:cubicBezTo>
                  <a:cubicBezTo>
                    <a:pt x="189357" y="576017"/>
                    <a:pt x="164871" y="577437"/>
                    <a:pt x="140387" y="578120"/>
                  </a:cubicBezTo>
                  <a:cubicBezTo>
                    <a:pt x="130556" y="578394"/>
                    <a:pt x="119941" y="578600"/>
                    <a:pt x="110894" y="574128"/>
                  </a:cubicBezTo>
                  <a:cubicBezTo>
                    <a:pt x="101779" y="569623"/>
                    <a:pt x="96431" y="560350"/>
                    <a:pt x="92451" y="551399"/>
                  </a:cubicBezTo>
                  <a:cubicBezTo>
                    <a:pt x="83177" y="530541"/>
                    <a:pt x="76933" y="507952"/>
                    <a:pt x="69449" y="486398"/>
                  </a:cubicBezTo>
                  <a:cubicBezTo>
                    <a:pt x="61370" y="463131"/>
                    <a:pt x="53290" y="439864"/>
                    <a:pt x="45211" y="416597"/>
                  </a:cubicBezTo>
                  <a:cubicBezTo>
                    <a:pt x="37348" y="393954"/>
                    <a:pt x="27489" y="370836"/>
                    <a:pt x="24426" y="346909"/>
                  </a:cubicBezTo>
                  <a:cubicBezTo>
                    <a:pt x="21464" y="323778"/>
                    <a:pt x="28406" y="303138"/>
                    <a:pt x="40403" y="283608"/>
                  </a:cubicBezTo>
                  <a:cubicBezTo>
                    <a:pt x="54177" y="261186"/>
                    <a:pt x="71184" y="240579"/>
                    <a:pt x="87055" y="219634"/>
                  </a:cubicBezTo>
                  <a:cubicBezTo>
                    <a:pt x="103985" y="197292"/>
                    <a:pt x="121014" y="175025"/>
                    <a:pt x="138148" y="152839"/>
                  </a:cubicBezTo>
                  <a:cubicBezTo>
                    <a:pt x="172481" y="108384"/>
                    <a:pt x="207243" y="64260"/>
                    <a:pt x="242365" y="20426"/>
                  </a:cubicBezTo>
                  <a:lnTo>
                    <a:pt x="223640" y="18013"/>
                  </a:lnTo>
                  <a:cubicBezTo>
                    <a:pt x="279433" y="98985"/>
                    <a:pt x="302970" y="200990"/>
                    <a:pt x="285435" y="298039"/>
                  </a:cubicBezTo>
                  <a:cubicBezTo>
                    <a:pt x="282722" y="313054"/>
                    <a:pt x="303410" y="319047"/>
                    <a:pt x="308429" y="304378"/>
                  </a:cubicBezTo>
                  <a:cubicBezTo>
                    <a:pt x="320620" y="268739"/>
                    <a:pt x="361392" y="257872"/>
                    <a:pt x="394924" y="255511"/>
                  </a:cubicBezTo>
                  <a:cubicBezTo>
                    <a:pt x="434915" y="252696"/>
                    <a:pt x="477244" y="252087"/>
                    <a:pt x="516178" y="262703"/>
                  </a:cubicBezTo>
                  <a:cubicBezTo>
                    <a:pt x="531003" y="266746"/>
                    <a:pt x="537328" y="243750"/>
                    <a:pt x="522517" y="2397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1F611099-E11B-0281-AF45-752966A80F96}"/>
                </a:ext>
              </a:extLst>
            </p:cNvPr>
            <p:cNvSpPr/>
            <p:nvPr/>
          </p:nvSpPr>
          <p:spPr>
            <a:xfrm>
              <a:off x="10366022" y="5635766"/>
              <a:ext cx="559463" cy="543442"/>
            </a:xfrm>
            <a:custGeom>
              <a:avLst/>
              <a:gdLst>
                <a:gd name="connsiteX0" fmla="*/ 547595 w 559463"/>
                <a:gd name="connsiteY0" fmla="*/ 330023 h 543442"/>
                <a:gd name="connsiteX1" fmla="*/ 557577 w 559463"/>
                <a:gd name="connsiteY1" fmla="*/ 284105 h 543442"/>
                <a:gd name="connsiteX2" fmla="*/ 486538 w 559463"/>
                <a:gd name="connsiteY2" fmla="*/ 263878 h 543442"/>
                <a:gd name="connsiteX3" fmla="*/ 409813 w 559463"/>
                <a:gd name="connsiteY3" fmla="*/ 257168 h 543442"/>
                <a:gd name="connsiteX4" fmla="*/ 397596 w 559463"/>
                <a:gd name="connsiteY4" fmla="*/ 233573 h 543442"/>
                <a:gd name="connsiteX5" fmla="*/ 331583 w 559463"/>
                <a:gd name="connsiteY5" fmla="*/ 0 h 543442"/>
                <a:gd name="connsiteX6" fmla="*/ 298784 w 559463"/>
                <a:gd name="connsiteY6" fmla="*/ 24182 h 543442"/>
                <a:gd name="connsiteX7" fmla="*/ 186462 w 559463"/>
                <a:gd name="connsiteY7" fmla="*/ 166290 h 543442"/>
                <a:gd name="connsiteX8" fmla="*/ 177407 w 559463"/>
                <a:gd name="connsiteY8" fmla="*/ 197954 h 543442"/>
                <a:gd name="connsiteX9" fmla="*/ 86971 w 559463"/>
                <a:gd name="connsiteY9" fmla="*/ 124971 h 543442"/>
                <a:gd name="connsiteX10" fmla="*/ 0 w 559463"/>
                <a:gd name="connsiteY10" fmla="*/ 113550 h 543442"/>
                <a:gd name="connsiteX11" fmla="*/ 106741 w 559463"/>
                <a:gd name="connsiteY11" fmla="*/ 451408 h 543442"/>
                <a:gd name="connsiteX12" fmla="*/ 147620 w 559463"/>
                <a:gd name="connsiteY12" fmla="*/ 523491 h 543442"/>
                <a:gd name="connsiteX13" fmla="*/ 248928 w 559463"/>
                <a:gd name="connsiteY13" fmla="*/ 540919 h 543442"/>
                <a:gd name="connsiteX14" fmla="*/ 547595 w 559463"/>
                <a:gd name="connsiteY14" fmla="*/ 330023 h 54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9463" h="543442">
                  <a:moveTo>
                    <a:pt x="547595" y="330023"/>
                  </a:moveTo>
                  <a:cubicBezTo>
                    <a:pt x="555586" y="315947"/>
                    <a:pt x="563073" y="299329"/>
                    <a:pt x="557577" y="284105"/>
                  </a:cubicBezTo>
                  <a:cubicBezTo>
                    <a:pt x="548391" y="258658"/>
                    <a:pt x="512863" y="257641"/>
                    <a:pt x="486538" y="263878"/>
                  </a:cubicBezTo>
                  <a:cubicBezTo>
                    <a:pt x="460213" y="270118"/>
                    <a:pt x="427938" y="277251"/>
                    <a:pt x="409813" y="257168"/>
                  </a:cubicBezTo>
                  <a:cubicBezTo>
                    <a:pt x="403836" y="250551"/>
                    <a:pt x="400650" y="241947"/>
                    <a:pt x="397596" y="233573"/>
                  </a:cubicBezTo>
                  <a:cubicBezTo>
                    <a:pt x="375089" y="171894"/>
                    <a:pt x="353258" y="88468"/>
                    <a:pt x="331583" y="0"/>
                  </a:cubicBezTo>
                  <a:cubicBezTo>
                    <a:pt x="320083" y="7223"/>
                    <a:pt x="309154" y="15492"/>
                    <a:pt x="298784" y="24182"/>
                  </a:cubicBezTo>
                  <a:cubicBezTo>
                    <a:pt x="252188" y="63242"/>
                    <a:pt x="213703" y="111935"/>
                    <a:pt x="186462" y="166290"/>
                  </a:cubicBezTo>
                  <a:cubicBezTo>
                    <a:pt x="181700" y="175791"/>
                    <a:pt x="177780" y="187359"/>
                    <a:pt x="177407" y="197954"/>
                  </a:cubicBezTo>
                  <a:cubicBezTo>
                    <a:pt x="158406" y="163690"/>
                    <a:pt x="124403" y="137848"/>
                    <a:pt x="86971" y="124971"/>
                  </a:cubicBezTo>
                  <a:cubicBezTo>
                    <a:pt x="59085" y="115378"/>
                    <a:pt x="29543" y="112280"/>
                    <a:pt x="0" y="113550"/>
                  </a:cubicBezTo>
                  <a:cubicBezTo>
                    <a:pt x="33365" y="226855"/>
                    <a:pt x="68908" y="339515"/>
                    <a:pt x="106741" y="451408"/>
                  </a:cubicBezTo>
                  <a:cubicBezTo>
                    <a:pt x="115714" y="477953"/>
                    <a:pt x="125805" y="505906"/>
                    <a:pt x="147620" y="523491"/>
                  </a:cubicBezTo>
                  <a:cubicBezTo>
                    <a:pt x="175075" y="545619"/>
                    <a:pt x="213986" y="545677"/>
                    <a:pt x="248928" y="540919"/>
                  </a:cubicBezTo>
                  <a:cubicBezTo>
                    <a:pt x="399265" y="520452"/>
                    <a:pt x="472690" y="461960"/>
                    <a:pt x="547595" y="3300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290E937A-AF72-211F-187E-9AF1AF35E3F7}"/>
                </a:ext>
              </a:extLst>
            </p:cNvPr>
            <p:cNvSpPr/>
            <p:nvPr/>
          </p:nvSpPr>
          <p:spPr>
            <a:xfrm>
              <a:off x="10354052" y="5623827"/>
              <a:ext cx="583282" cy="567298"/>
            </a:xfrm>
            <a:custGeom>
              <a:avLst/>
              <a:gdLst>
                <a:gd name="connsiteX0" fmla="*/ 569860 w 583282"/>
                <a:gd name="connsiteY0" fmla="*/ 347979 h 567298"/>
                <a:gd name="connsiteX1" fmla="*/ 582465 w 583282"/>
                <a:gd name="connsiteY1" fmla="*/ 298300 h 567298"/>
                <a:gd name="connsiteX2" fmla="*/ 558914 w 583282"/>
                <a:gd name="connsiteY2" fmla="*/ 267810 h 567298"/>
                <a:gd name="connsiteX3" fmla="*/ 479727 w 583282"/>
                <a:gd name="connsiteY3" fmla="*/ 267799 h 567298"/>
                <a:gd name="connsiteX4" fmla="*/ 439835 w 583282"/>
                <a:gd name="connsiteY4" fmla="*/ 267633 h 567298"/>
                <a:gd name="connsiteX5" fmla="*/ 417692 w 583282"/>
                <a:gd name="connsiteY5" fmla="*/ 232929 h 567298"/>
                <a:gd name="connsiteX6" fmla="*/ 388156 w 583282"/>
                <a:gd name="connsiteY6" fmla="*/ 137085 h 567298"/>
                <a:gd name="connsiteX7" fmla="*/ 355049 w 583282"/>
                <a:gd name="connsiteY7" fmla="*/ 8770 h 567298"/>
                <a:gd name="connsiteX8" fmla="*/ 337535 w 583282"/>
                <a:gd name="connsiteY8" fmla="*/ 1645 h 567298"/>
                <a:gd name="connsiteX9" fmla="*/ 238906 w 583282"/>
                <a:gd name="connsiteY9" fmla="*/ 93011 h 567298"/>
                <a:gd name="connsiteX10" fmla="*/ 201946 w 583282"/>
                <a:gd name="connsiteY10" fmla="*/ 146773 h 567298"/>
                <a:gd name="connsiteX11" fmla="*/ 177455 w 583282"/>
                <a:gd name="connsiteY11" fmla="*/ 209893 h 567298"/>
                <a:gd name="connsiteX12" fmla="*/ 199672 w 583282"/>
                <a:gd name="connsiteY12" fmla="*/ 203876 h 567298"/>
                <a:gd name="connsiteX13" fmla="*/ 11970 w 583282"/>
                <a:gd name="connsiteY13" fmla="*/ 113567 h 567298"/>
                <a:gd name="connsiteX14" fmla="*/ 473 w 583282"/>
                <a:gd name="connsiteY14" fmla="*/ 128658 h 567298"/>
                <a:gd name="connsiteX15" fmla="*/ 70660 w 583282"/>
                <a:gd name="connsiteY15" fmla="*/ 355978 h 567298"/>
                <a:gd name="connsiteX16" fmla="*/ 108059 w 583282"/>
                <a:gd name="connsiteY16" fmla="*/ 469009 h 567298"/>
                <a:gd name="connsiteX17" fmla="*/ 155653 w 583282"/>
                <a:gd name="connsiteY17" fmla="*/ 547342 h 567298"/>
                <a:gd name="connsiteX18" fmla="*/ 244958 w 583282"/>
                <a:gd name="connsiteY18" fmla="*/ 566538 h 567298"/>
                <a:gd name="connsiteX19" fmla="*/ 330643 w 583282"/>
                <a:gd name="connsiteY19" fmla="*/ 551465 h 567298"/>
                <a:gd name="connsiteX20" fmla="*/ 461778 w 583282"/>
                <a:gd name="connsiteY20" fmla="*/ 486175 h 567298"/>
                <a:gd name="connsiteX21" fmla="*/ 569860 w 583282"/>
                <a:gd name="connsiteY21" fmla="*/ 347979 h 567298"/>
                <a:gd name="connsiteX22" fmla="*/ 549270 w 583282"/>
                <a:gd name="connsiteY22" fmla="*/ 335945 h 567298"/>
                <a:gd name="connsiteX23" fmla="*/ 459888 w 583282"/>
                <a:gd name="connsiteY23" fmla="*/ 456143 h 567298"/>
                <a:gd name="connsiteX24" fmla="*/ 345585 w 583282"/>
                <a:gd name="connsiteY24" fmla="*/ 522288 h 567298"/>
                <a:gd name="connsiteX25" fmla="*/ 270428 w 583282"/>
                <a:gd name="connsiteY25" fmla="*/ 539514 h 567298"/>
                <a:gd name="connsiteX26" fmla="*/ 183332 w 583282"/>
                <a:gd name="connsiteY26" fmla="*/ 535902 h 567298"/>
                <a:gd name="connsiteX27" fmla="*/ 133646 w 583282"/>
                <a:gd name="connsiteY27" fmla="*/ 470175 h 567298"/>
                <a:gd name="connsiteX28" fmla="*/ 98860 w 583282"/>
                <a:gd name="connsiteY28" fmla="*/ 365689 h 567298"/>
                <a:gd name="connsiteX29" fmla="*/ 23467 w 583282"/>
                <a:gd name="connsiteY29" fmla="*/ 122319 h 567298"/>
                <a:gd name="connsiteX30" fmla="*/ 11970 w 583282"/>
                <a:gd name="connsiteY30" fmla="*/ 137411 h 567298"/>
                <a:gd name="connsiteX31" fmla="*/ 179083 w 583282"/>
                <a:gd name="connsiteY31" fmla="*/ 215910 h 567298"/>
                <a:gd name="connsiteX32" fmla="*/ 201300 w 583282"/>
                <a:gd name="connsiteY32" fmla="*/ 209893 h 567298"/>
                <a:gd name="connsiteX33" fmla="*/ 225495 w 583282"/>
                <a:gd name="connsiteY33" fmla="*/ 153830 h 567298"/>
                <a:gd name="connsiteX34" fmla="*/ 259387 w 583282"/>
                <a:gd name="connsiteY34" fmla="*/ 105351 h 567298"/>
                <a:gd name="connsiteX35" fmla="*/ 349570 w 583282"/>
                <a:gd name="connsiteY35" fmla="*/ 22233 h 567298"/>
                <a:gd name="connsiteX36" fmla="*/ 332056 w 583282"/>
                <a:gd name="connsiteY36" fmla="*/ 15109 h 567298"/>
                <a:gd name="connsiteX37" fmla="*/ 388822 w 583282"/>
                <a:gd name="connsiteY37" fmla="*/ 222048 h 567298"/>
                <a:gd name="connsiteX38" fmla="*/ 436688 w 583282"/>
                <a:gd name="connsiteY38" fmla="*/ 291664 h 567298"/>
                <a:gd name="connsiteX39" fmla="*/ 517767 w 583282"/>
                <a:gd name="connsiteY39" fmla="*/ 284791 h 567298"/>
                <a:gd name="connsiteX40" fmla="*/ 552445 w 583282"/>
                <a:gd name="connsiteY40" fmla="*/ 291750 h 567298"/>
                <a:gd name="connsiteX41" fmla="*/ 549270 w 583282"/>
                <a:gd name="connsiteY41" fmla="*/ 335945 h 567298"/>
                <a:gd name="connsiteX42" fmla="*/ 569860 w 583282"/>
                <a:gd name="connsiteY42" fmla="*/ 347979 h 56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83282" h="567298">
                  <a:moveTo>
                    <a:pt x="569860" y="347979"/>
                  </a:moveTo>
                  <a:cubicBezTo>
                    <a:pt x="578277" y="332917"/>
                    <a:pt x="585827" y="315940"/>
                    <a:pt x="582465" y="298300"/>
                  </a:cubicBezTo>
                  <a:cubicBezTo>
                    <a:pt x="579939" y="285049"/>
                    <a:pt x="570931" y="273777"/>
                    <a:pt x="558914" y="267810"/>
                  </a:cubicBezTo>
                  <a:cubicBezTo>
                    <a:pt x="533448" y="255165"/>
                    <a:pt x="505940" y="262588"/>
                    <a:pt x="479727" y="267799"/>
                  </a:cubicBezTo>
                  <a:cubicBezTo>
                    <a:pt x="467144" y="270300"/>
                    <a:pt x="452107" y="272796"/>
                    <a:pt x="439835" y="267633"/>
                  </a:cubicBezTo>
                  <a:cubicBezTo>
                    <a:pt x="426049" y="261834"/>
                    <a:pt x="422201" y="245751"/>
                    <a:pt x="417692" y="232929"/>
                  </a:cubicBezTo>
                  <a:cubicBezTo>
                    <a:pt x="406598" y="201388"/>
                    <a:pt x="397103" y="169293"/>
                    <a:pt x="388156" y="137085"/>
                  </a:cubicBezTo>
                  <a:cubicBezTo>
                    <a:pt x="376333" y="94522"/>
                    <a:pt x="365569" y="51671"/>
                    <a:pt x="355049" y="8770"/>
                  </a:cubicBezTo>
                  <a:cubicBezTo>
                    <a:pt x="353263" y="1484"/>
                    <a:pt x="343927" y="-2429"/>
                    <a:pt x="337535" y="1645"/>
                  </a:cubicBezTo>
                  <a:cubicBezTo>
                    <a:pt x="299762" y="25720"/>
                    <a:pt x="266610" y="57960"/>
                    <a:pt x="238906" y="93011"/>
                  </a:cubicBezTo>
                  <a:cubicBezTo>
                    <a:pt x="225400" y="110098"/>
                    <a:pt x="212964" y="127978"/>
                    <a:pt x="201946" y="146773"/>
                  </a:cubicBezTo>
                  <a:cubicBezTo>
                    <a:pt x="190447" y="166391"/>
                    <a:pt x="178946" y="186742"/>
                    <a:pt x="177455" y="209893"/>
                  </a:cubicBezTo>
                  <a:cubicBezTo>
                    <a:pt x="184861" y="207887"/>
                    <a:pt x="192266" y="205881"/>
                    <a:pt x="199672" y="203876"/>
                  </a:cubicBezTo>
                  <a:cubicBezTo>
                    <a:pt x="161876" y="137257"/>
                    <a:pt x="85144" y="110812"/>
                    <a:pt x="11970" y="113567"/>
                  </a:cubicBezTo>
                  <a:cubicBezTo>
                    <a:pt x="4399" y="113852"/>
                    <a:pt x="-1791" y="120976"/>
                    <a:pt x="473" y="128658"/>
                  </a:cubicBezTo>
                  <a:cubicBezTo>
                    <a:pt x="22890" y="204730"/>
                    <a:pt x="46260" y="280519"/>
                    <a:pt x="70660" y="355978"/>
                  </a:cubicBezTo>
                  <a:cubicBezTo>
                    <a:pt x="82869" y="393737"/>
                    <a:pt x="95261" y="431445"/>
                    <a:pt x="108059" y="469009"/>
                  </a:cubicBezTo>
                  <a:cubicBezTo>
                    <a:pt x="118037" y="498294"/>
                    <a:pt x="129926" y="528339"/>
                    <a:pt x="155653" y="547342"/>
                  </a:cubicBezTo>
                  <a:cubicBezTo>
                    <a:pt x="181004" y="566069"/>
                    <a:pt x="214486" y="569033"/>
                    <a:pt x="244958" y="566538"/>
                  </a:cubicBezTo>
                  <a:cubicBezTo>
                    <a:pt x="273746" y="564181"/>
                    <a:pt x="302720" y="558799"/>
                    <a:pt x="330643" y="551465"/>
                  </a:cubicBezTo>
                  <a:cubicBezTo>
                    <a:pt x="378547" y="538883"/>
                    <a:pt x="423458" y="517764"/>
                    <a:pt x="461778" y="486175"/>
                  </a:cubicBezTo>
                  <a:cubicBezTo>
                    <a:pt x="507259" y="448682"/>
                    <a:pt x="540935" y="398771"/>
                    <a:pt x="569860" y="347979"/>
                  </a:cubicBezTo>
                  <a:cubicBezTo>
                    <a:pt x="577465" y="334625"/>
                    <a:pt x="556871" y="322597"/>
                    <a:pt x="549270" y="335945"/>
                  </a:cubicBezTo>
                  <a:cubicBezTo>
                    <a:pt x="524511" y="379421"/>
                    <a:pt x="496597" y="421745"/>
                    <a:pt x="459888" y="456143"/>
                  </a:cubicBezTo>
                  <a:cubicBezTo>
                    <a:pt x="427247" y="486728"/>
                    <a:pt x="388102" y="508663"/>
                    <a:pt x="345585" y="522288"/>
                  </a:cubicBezTo>
                  <a:cubicBezTo>
                    <a:pt x="321080" y="530141"/>
                    <a:pt x="295840" y="535572"/>
                    <a:pt x="270428" y="539514"/>
                  </a:cubicBezTo>
                  <a:cubicBezTo>
                    <a:pt x="242137" y="543903"/>
                    <a:pt x="210467" y="547458"/>
                    <a:pt x="183332" y="535902"/>
                  </a:cubicBezTo>
                  <a:cubicBezTo>
                    <a:pt x="155820" y="524185"/>
                    <a:pt x="143035" y="496780"/>
                    <a:pt x="133646" y="470175"/>
                  </a:cubicBezTo>
                  <a:cubicBezTo>
                    <a:pt x="121434" y="435571"/>
                    <a:pt x="110216" y="400581"/>
                    <a:pt x="98860" y="365689"/>
                  </a:cubicBezTo>
                  <a:cubicBezTo>
                    <a:pt x="72575" y="284928"/>
                    <a:pt x="47473" y="203786"/>
                    <a:pt x="23467" y="122319"/>
                  </a:cubicBezTo>
                  <a:cubicBezTo>
                    <a:pt x="19635" y="127350"/>
                    <a:pt x="15803" y="132380"/>
                    <a:pt x="11970" y="137411"/>
                  </a:cubicBezTo>
                  <a:cubicBezTo>
                    <a:pt x="76861" y="134967"/>
                    <a:pt x="145346" y="156448"/>
                    <a:pt x="179083" y="215910"/>
                  </a:cubicBezTo>
                  <a:cubicBezTo>
                    <a:pt x="185212" y="226713"/>
                    <a:pt x="200570" y="221225"/>
                    <a:pt x="201300" y="209893"/>
                  </a:cubicBezTo>
                  <a:cubicBezTo>
                    <a:pt x="202599" y="189736"/>
                    <a:pt x="215323" y="170688"/>
                    <a:pt x="225495" y="153830"/>
                  </a:cubicBezTo>
                  <a:cubicBezTo>
                    <a:pt x="235685" y="136944"/>
                    <a:pt x="246957" y="120668"/>
                    <a:pt x="259387" y="105351"/>
                  </a:cubicBezTo>
                  <a:cubicBezTo>
                    <a:pt x="285053" y="73725"/>
                    <a:pt x="315121" y="44190"/>
                    <a:pt x="349570" y="22233"/>
                  </a:cubicBezTo>
                  <a:lnTo>
                    <a:pt x="332056" y="15109"/>
                  </a:lnTo>
                  <a:cubicBezTo>
                    <a:pt x="349079" y="84531"/>
                    <a:pt x="366302" y="154162"/>
                    <a:pt x="388822" y="222048"/>
                  </a:cubicBezTo>
                  <a:cubicBezTo>
                    <a:pt x="397888" y="249375"/>
                    <a:pt x="405469" y="282562"/>
                    <a:pt x="436688" y="291664"/>
                  </a:cubicBezTo>
                  <a:cubicBezTo>
                    <a:pt x="464335" y="299724"/>
                    <a:pt x="490507" y="286656"/>
                    <a:pt x="517767" y="284791"/>
                  </a:cubicBezTo>
                  <a:cubicBezTo>
                    <a:pt x="529102" y="284016"/>
                    <a:pt x="543116" y="284237"/>
                    <a:pt x="552445" y="291750"/>
                  </a:cubicBezTo>
                  <a:cubicBezTo>
                    <a:pt x="566663" y="303200"/>
                    <a:pt x="556221" y="323508"/>
                    <a:pt x="549270" y="335945"/>
                  </a:cubicBezTo>
                  <a:cubicBezTo>
                    <a:pt x="541777" y="349354"/>
                    <a:pt x="562365" y="361391"/>
                    <a:pt x="569860" y="34797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D4EB7D71-7504-0650-40FB-44A917E07C6B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32E5826-CEA9-5089-34F8-186A2DAF436D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CAED7E2-D629-759D-847C-F36F35CB6856}"/>
                </a:ext>
              </a:extLst>
            </p:cNvPr>
            <p:cNvSpPr/>
            <p:nvPr/>
          </p:nvSpPr>
          <p:spPr>
            <a:xfrm>
              <a:off x="9019786" y="4137191"/>
              <a:ext cx="33226" cy="42015"/>
            </a:xfrm>
            <a:custGeom>
              <a:avLst/>
              <a:gdLst>
                <a:gd name="connsiteX0" fmla="*/ 18178 w 33226"/>
                <a:gd name="connsiteY0" fmla="*/ 42015 h 42015"/>
                <a:gd name="connsiteX1" fmla="*/ 15538 w 33226"/>
                <a:gd name="connsiteY1" fmla="*/ 41720 h 42015"/>
                <a:gd name="connsiteX2" fmla="*/ 10012 w 33226"/>
                <a:gd name="connsiteY2" fmla="*/ 39845 h 42015"/>
                <a:gd name="connsiteX3" fmla="*/ 5629 w 33226"/>
                <a:gd name="connsiteY3" fmla="*/ 35746 h 42015"/>
                <a:gd name="connsiteX4" fmla="*/ 3038 w 33226"/>
                <a:gd name="connsiteY4" fmla="*/ 30623 h 42015"/>
                <a:gd name="connsiteX5" fmla="*/ 527 w 33226"/>
                <a:gd name="connsiteY5" fmla="*/ 19338 h 42015"/>
                <a:gd name="connsiteX6" fmla="*/ 438 w 33226"/>
                <a:gd name="connsiteY6" fmla="*/ 18983 h 42015"/>
                <a:gd name="connsiteX7" fmla="*/ 522 w 33226"/>
                <a:gd name="connsiteY7" fmla="*/ 11395 h 42015"/>
                <a:gd name="connsiteX8" fmla="*/ 547 w 33226"/>
                <a:gd name="connsiteY8" fmla="*/ 11294 h 42015"/>
                <a:gd name="connsiteX9" fmla="*/ 1900 w 33226"/>
                <a:gd name="connsiteY9" fmla="*/ 8006 h 42015"/>
                <a:gd name="connsiteX10" fmla="*/ 7594 w 33226"/>
                <a:gd name="connsiteY10" fmla="*/ 2106 h 42015"/>
                <a:gd name="connsiteX11" fmla="*/ 10851 w 33226"/>
                <a:gd name="connsiteY11" fmla="*/ 699 h 42015"/>
                <a:gd name="connsiteX12" fmla="*/ 17691 w 33226"/>
                <a:gd name="connsiteY12" fmla="*/ 297 h 42015"/>
                <a:gd name="connsiteX13" fmla="*/ 23215 w 33226"/>
                <a:gd name="connsiteY13" fmla="*/ 2166 h 42015"/>
                <a:gd name="connsiteX14" fmla="*/ 27599 w 33226"/>
                <a:gd name="connsiteY14" fmla="*/ 6271 h 42015"/>
                <a:gd name="connsiteX15" fmla="*/ 30189 w 33226"/>
                <a:gd name="connsiteY15" fmla="*/ 11388 h 42015"/>
                <a:gd name="connsiteX16" fmla="*/ 32716 w 33226"/>
                <a:gd name="connsiteY16" fmla="*/ 22740 h 42015"/>
                <a:gd name="connsiteX17" fmla="*/ 33226 w 33226"/>
                <a:gd name="connsiteY17" fmla="*/ 26618 h 42015"/>
                <a:gd name="connsiteX18" fmla="*/ 32681 w 33226"/>
                <a:gd name="connsiteY18" fmla="*/ 30716 h 42015"/>
                <a:gd name="connsiteX19" fmla="*/ 31328 w 33226"/>
                <a:gd name="connsiteY19" fmla="*/ 34011 h 42015"/>
                <a:gd name="connsiteX20" fmla="*/ 25633 w 33226"/>
                <a:gd name="connsiteY20" fmla="*/ 39905 h 42015"/>
                <a:gd name="connsiteX21" fmla="*/ 22376 w 33226"/>
                <a:gd name="connsiteY21" fmla="*/ 41318 h 42015"/>
                <a:gd name="connsiteX22" fmla="*/ 18178 w 33226"/>
                <a:gd name="connsiteY22" fmla="*/ 42015 h 42015"/>
                <a:gd name="connsiteX23" fmla="*/ 9123 w 33226"/>
                <a:gd name="connsiteY23" fmla="*/ 26403 h 42015"/>
                <a:gd name="connsiteX24" fmla="*/ 9721 w 33226"/>
                <a:gd name="connsiteY24" fmla="*/ 29076 h 42015"/>
                <a:gd name="connsiteX25" fmla="*/ 11040 w 33226"/>
                <a:gd name="connsiteY25" fmla="*/ 31574 h 42015"/>
                <a:gd name="connsiteX26" fmla="*/ 13483 w 33226"/>
                <a:gd name="connsiteY26" fmla="*/ 33931 h 42015"/>
                <a:gd name="connsiteX27" fmla="*/ 16445 w 33226"/>
                <a:gd name="connsiteY27" fmla="*/ 34949 h 42015"/>
                <a:gd name="connsiteX28" fmla="*/ 20015 w 33226"/>
                <a:gd name="connsiteY28" fmla="*/ 34882 h 42015"/>
                <a:gd name="connsiteX29" fmla="*/ 22552 w 33226"/>
                <a:gd name="connsiteY29" fmla="*/ 33798 h 42015"/>
                <a:gd name="connsiteX30" fmla="*/ 25216 w 33226"/>
                <a:gd name="connsiteY30" fmla="*/ 30931 h 42015"/>
                <a:gd name="connsiteX31" fmla="*/ 26209 w 33226"/>
                <a:gd name="connsiteY31" fmla="*/ 28493 h 42015"/>
                <a:gd name="connsiteX32" fmla="*/ 26388 w 33226"/>
                <a:gd name="connsiteY32" fmla="*/ 26846 h 42015"/>
                <a:gd name="connsiteX33" fmla="*/ 26057 w 33226"/>
                <a:gd name="connsiteY33" fmla="*/ 24381 h 42015"/>
                <a:gd name="connsiteX34" fmla="*/ 23505 w 33226"/>
                <a:gd name="connsiteY34" fmla="*/ 12922 h 42015"/>
                <a:gd name="connsiteX35" fmla="*/ 22190 w 33226"/>
                <a:gd name="connsiteY35" fmla="*/ 10451 h 42015"/>
                <a:gd name="connsiteX36" fmla="*/ 19744 w 33226"/>
                <a:gd name="connsiteY36" fmla="*/ 8080 h 42015"/>
                <a:gd name="connsiteX37" fmla="*/ 16782 w 33226"/>
                <a:gd name="connsiteY37" fmla="*/ 7069 h 42015"/>
                <a:gd name="connsiteX38" fmla="*/ 13212 w 33226"/>
                <a:gd name="connsiteY38" fmla="*/ 7136 h 42015"/>
                <a:gd name="connsiteX39" fmla="*/ 10675 w 33226"/>
                <a:gd name="connsiteY39" fmla="*/ 8221 h 42015"/>
                <a:gd name="connsiteX40" fmla="*/ 8015 w 33226"/>
                <a:gd name="connsiteY40" fmla="*/ 11080 h 42015"/>
                <a:gd name="connsiteX41" fmla="*/ 7017 w 33226"/>
                <a:gd name="connsiteY41" fmla="*/ 13518 h 42015"/>
                <a:gd name="connsiteX42" fmla="*/ 6839 w 33226"/>
                <a:gd name="connsiteY42" fmla="*/ 15166 h 42015"/>
                <a:gd name="connsiteX43" fmla="*/ 7171 w 33226"/>
                <a:gd name="connsiteY43" fmla="*/ 17637 h 42015"/>
                <a:gd name="connsiteX44" fmla="*/ 9123 w 33226"/>
                <a:gd name="connsiteY44" fmla="*/ 26403 h 4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3226" h="42015">
                  <a:moveTo>
                    <a:pt x="18178" y="42015"/>
                  </a:moveTo>
                  <a:cubicBezTo>
                    <a:pt x="17283" y="42015"/>
                    <a:pt x="16407" y="41914"/>
                    <a:pt x="15538" y="41720"/>
                  </a:cubicBezTo>
                  <a:cubicBezTo>
                    <a:pt x="13947" y="41693"/>
                    <a:pt x="11889" y="41037"/>
                    <a:pt x="10012" y="39845"/>
                  </a:cubicBezTo>
                  <a:cubicBezTo>
                    <a:pt x="8324" y="38941"/>
                    <a:pt x="6779" y="37521"/>
                    <a:pt x="5629" y="35746"/>
                  </a:cubicBezTo>
                  <a:cubicBezTo>
                    <a:pt x="4532" y="34614"/>
                    <a:pt x="3542" y="32739"/>
                    <a:pt x="3038" y="30623"/>
                  </a:cubicBezTo>
                  <a:lnTo>
                    <a:pt x="527" y="19338"/>
                  </a:lnTo>
                  <a:cubicBezTo>
                    <a:pt x="495" y="19224"/>
                    <a:pt x="465" y="19103"/>
                    <a:pt x="438" y="18983"/>
                  </a:cubicBezTo>
                  <a:cubicBezTo>
                    <a:pt x="-168" y="16552"/>
                    <a:pt x="-150" y="13960"/>
                    <a:pt x="522" y="11395"/>
                  </a:cubicBezTo>
                  <a:lnTo>
                    <a:pt x="547" y="11294"/>
                  </a:lnTo>
                  <a:lnTo>
                    <a:pt x="1900" y="8006"/>
                  </a:lnTo>
                  <a:cubicBezTo>
                    <a:pt x="3460" y="5307"/>
                    <a:pt x="5307" y="3458"/>
                    <a:pt x="7594" y="2106"/>
                  </a:cubicBezTo>
                  <a:lnTo>
                    <a:pt x="10851" y="699"/>
                  </a:lnTo>
                  <a:cubicBezTo>
                    <a:pt x="13326" y="-91"/>
                    <a:pt x="15521" y="-192"/>
                    <a:pt x="17691" y="297"/>
                  </a:cubicBezTo>
                  <a:cubicBezTo>
                    <a:pt x="19289" y="324"/>
                    <a:pt x="21345" y="974"/>
                    <a:pt x="23215" y="2166"/>
                  </a:cubicBezTo>
                  <a:cubicBezTo>
                    <a:pt x="24898" y="3063"/>
                    <a:pt x="26445" y="4490"/>
                    <a:pt x="27599" y="6271"/>
                  </a:cubicBezTo>
                  <a:cubicBezTo>
                    <a:pt x="28695" y="7396"/>
                    <a:pt x="29685" y="9272"/>
                    <a:pt x="30189" y="11388"/>
                  </a:cubicBezTo>
                  <a:lnTo>
                    <a:pt x="32716" y="22740"/>
                  </a:lnTo>
                  <a:cubicBezTo>
                    <a:pt x="33054" y="23999"/>
                    <a:pt x="33226" y="25298"/>
                    <a:pt x="33226" y="26618"/>
                  </a:cubicBezTo>
                  <a:cubicBezTo>
                    <a:pt x="33228" y="27977"/>
                    <a:pt x="33047" y="29350"/>
                    <a:pt x="32681" y="30716"/>
                  </a:cubicBezTo>
                  <a:lnTo>
                    <a:pt x="31328" y="34011"/>
                  </a:lnTo>
                  <a:cubicBezTo>
                    <a:pt x="29762" y="36710"/>
                    <a:pt x="27917" y="38552"/>
                    <a:pt x="25633" y="39905"/>
                  </a:cubicBezTo>
                  <a:lnTo>
                    <a:pt x="22376" y="41318"/>
                  </a:lnTo>
                  <a:cubicBezTo>
                    <a:pt x="20894" y="41787"/>
                    <a:pt x="19513" y="42015"/>
                    <a:pt x="18178" y="42015"/>
                  </a:cubicBezTo>
                  <a:close/>
                  <a:moveTo>
                    <a:pt x="9123" y="26403"/>
                  </a:moveTo>
                  <a:lnTo>
                    <a:pt x="9721" y="29076"/>
                  </a:lnTo>
                  <a:cubicBezTo>
                    <a:pt x="9945" y="30020"/>
                    <a:pt x="10379" y="30851"/>
                    <a:pt x="11040" y="31574"/>
                  </a:cubicBezTo>
                  <a:cubicBezTo>
                    <a:pt x="11911" y="32833"/>
                    <a:pt x="12596" y="33456"/>
                    <a:pt x="13483" y="33931"/>
                  </a:cubicBezTo>
                  <a:cubicBezTo>
                    <a:pt x="14562" y="34607"/>
                    <a:pt x="15461" y="34903"/>
                    <a:pt x="16445" y="34949"/>
                  </a:cubicBezTo>
                  <a:cubicBezTo>
                    <a:pt x="18028" y="35244"/>
                    <a:pt x="19004" y="35204"/>
                    <a:pt x="20015" y="34882"/>
                  </a:cubicBezTo>
                  <a:lnTo>
                    <a:pt x="22552" y="33798"/>
                  </a:lnTo>
                  <a:cubicBezTo>
                    <a:pt x="23441" y="33235"/>
                    <a:pt x="24446" y="32230"/>
                    <a:pt x="25216" y="30931"/>
                  </a:cubicBezTo>
                  <a:lnTo>
                    <a:pt x="26209" y="28493"/>
                  </a:lnTo>
                  <a:cubicBezTo>
                    <a:pt x="26324" y="28011"/>
                    <a:pt x="26388" y="27455"/>
                    <a:pt x="26388" y="26846"/>
                  </a:cubicBezTo>
                  <a:cubicBezTo>
                    <a:pt x="26388" y="26082"/>
                    <a:pt x="26286" y="25238"/>
                    <a:pt x="26057" y="24381"/>
                  </a:cubicBezTo>
                  <a:lnTo>
                    <a:pt x="23505" y="12922"/>
                  </a:lnTo>
                  <a:cubicBezTo>
                    <a:pt x="23284" y="11997"/>
                    <a:pt x="22850" y="11167"/>
                    <a:pt x="22190" y="10451"/>
                  </a:cubicBezTo>
                  <a:cubicBezTo>
                    <a:pt x="21313" y="9178"/>
                    <a:pt x="20626" y="8555"/>
                    <a:pt x="19744" y="8080"/>
                  </a:cubicBezTo>
                  <a:cubicBezTo>
                    <a:pt x="18674" y="7404"/>
                    <a:pt x="17773" y="7116"/>
                    <a:pt x="16782" y="7069"/>
                  </a:cubicBezTo>
                  <a:cubicBezTo>
                    <a:pt x="15198" y="6774"/>
                    <a:pt x="14223" y="6814"/>
                    <a:pt x="13212" y="7136"/>
                  </a:cubicBezTo>
                  <a:lnTo>
                    <a:pt x="10675" y="8221"/>
                  </a:lnTo>
                  <a:cubicBezTo>
                    <a:pt x="9785" y="8777"/>
                    <a:pt x="8782" y="9781"/>
                    <a:pt x="8015" y="11080"/>
                  </a:cubicBezTo>
                  <a:lnTo>
                    <a:pt x="7017" y="13518"/>
                  </a:lnTo>
                  <a:cubicBezTo>
                    <a:pt x="6903" y="14000"/>
                    <a:pt x="6839" y="14563"/>
                    <a:pt x="6839" y="15166"/>
                  </a:cubicBezTo>
                  <a:cubicBezTo>
                    <a:pt x="6839" y="15935"/>
                    <a:pt x="6941" y="16779"/>
                    <a:pt x="7171" y="17637"/>
                  </a:cubicBezTo>
                  <a:lnTo>
                    <a:pt x="9123" y="2640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8DEA4B6-7072-C3A8-80F7-773C39D3EAAF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6EDEC852-62A9-E43B-6B10-E7F353ACB93D}"/>
                </a:ext>
              </a:extLst>
            </p:cNvPr>
            <p:cNvSpPr/>
            <p:nvPr/>
          </p:nvSpPr>
          <p:spPr>
            <a:xfrm>
              <a:off x="9009178" y="4086386"/>
              <a:ext cx="32935" cy="41672"/>
            </a:xfrm>
            <a:custGeom>
              <a:avLst/>
              <a:gdLst>
                <a:gd name="connsiteX0" fmla="*/ 17901 w 32935"/>
                <a:gd name="connsiteY0" fmla="*/ 41673 h 41672"/>
                <a:gd name="connsiteX1" fmla="*/ 15244 w 32935"/>
                <a:gd name="connsiteY1" fmla="*/ 41378 h 41672"/>
                <a:gd name="connsiteX2" fmla="*/ 9718 w 32935"/>
                <a:gd name="connsiteY2" fmla="*/ 39509 h 41672"/>
                <a:gd name="connsiteX3" fmla="*/ 5339 w 32935"/>
                <a:gd name="connsiteY3" fmla="*/ 35417 h 41672"/>
                <a:gd name="connsiteX4" fmla="*/ 2744 w 32935"/>
                <a:gd name="connsiteY4" fmla="*/ 30281 h 41672"/>
                <a:gd name="connsiteX5" fmla="*/ 520 w 32935"/>
                <a:gd name="connsiteY5" fmla="*/ 19304 h 41672"/>
                <a:gd name="connsiteX6" fmla="*/ 395 w 32935"/>
                <a:gd name="connsiteY6" fmla="*/ 18795 h 41672"/>
                <a:gd name="connsiteX7" fmla="*/ 541 w 32935"/>
                <a:gd name="connsiteY7" fmla="*/ 11327 h 41672"/>
                <a:gd name="connsiteX8" fmla="*/ 549 w 32935"/>
                <a:gd name="connsiteY8" fmla="*/ 11294 h 41672"/>
                <a:gd name="connsiteX9" fmla="*/ 1905 w 32935"/>
                <a:gd name="connsiteY9" fmla="*/ 8006 h 41672"/>
                <a:gd name="connsiteX10" fmla="*/ 7588 w 32935"/>
                <a:gd name="connsiteY10" fmla="*/ 2112 h 41672"/>
                <a:gd name="connsiteX11" fmla="*/ 10852 w 32935"/>
                <a:gd name="connsiteY11" fmla="*/ 699 h 41672"/>
                <a:gd name="connsiteX12" fmla="*/ 17692 w 32935"/>
                <a:gd name="connsiteY12" fmla="*/ 297 h 41672"/>
                <a:gd name="connsiteX13" fmla="*/ 23215 w 32935"/>
                <a:gd name="connsiteY13" fmla="*/ 2166 h 41672"/>
                <a:gd name="connsiteX14" fmla="*/ 27599 w 32935"/>
                <a:gd name="connsiteY14" fmla="*/ 6271 h 41672"/>
                <a:gd name="connsiteX15" fmla="*/ 30189 w 32935"/>
                <a:gd name="connsiteY15" fmla="*/ 11388 h 41672"/>
                <a:gd name="connsiteX16" fmla="*/ 32435 w 32935"/>
                <a:gd name="connsiteY16" fmla="*/ 22472 h 41672"/>
                <a:gd name="connsiteX17" fmla="*/ 32935 w 32935"/>
                <a:gd name="connsiteY17" fmla="*/ 26289 h 41672"/>
                <a:gd name="connsiteX18" fmla="*/ 32386 w 32935"/>
                <a:gd name="connsiteY18" fmla="*/ 30381 h 41672"/>
                <a:gd name="connsiteX19" fmla="*/ 31033 w 32935"/>
                <a:gd name="connsiteY19" fmla="*/ 33676 h 41672"/>
                <a:gd name="connsiteX20" fmla="*/ 25340 w 32935"/>
                <a:gd name="connsiteY20" fmla="*/ 39570 h 41672"/>
                <a:gd name="connsiteX21" fmla="*/ 22084 w 32935"/>
                <a:gd name="connsiteY21" fmla="*/ 40977 h 41672"/>
                <a:gd name="connsiteX22" fmla="*/ 17901 w 32935"/>
                <a:gd name="connsiteY22" fmla="*/ 41673 h 41672"/>
                <a:gd name="connsiteX23" fmla="*/ 8760 w 32935"/>
                <a:gd name="connsiteY23" fmla="*/ 25459 h 41672"/>
                <a:gd name="connsiteX24" fmla="*/ 9442 w 32935"/>
                <a:gd name="connsiteY24" fmla="*/ 28807 h 41672"/>
                <a:gd name="connsiteX25" fmla="*/ 10746 w 32935"/>
                <a:gd name="connsiteY25" fmla="*/ 31238 h 41672"/>
                <a:gd name="connsiteX26" fmla="*/ 13189 w 32935"/>
                <a:gd name="connsiteY26" fmla="*/ 33596 h 41672"/>
                <a:gd name="connsiteX27" fmla="*/ 16136 w 32935"/>
                <a:gd name="connsiteY27" fmla="*/ 34600 h 41672"/>
                <a:gd name="connsiteX28" fmla="*/ 19724 w 32935"/>
                <a:gd name="connsiteY28" fmla="*/ 34547 h 41672"/>
                <a:gd name="connsiteX29" fmla="*/ 22260 w 32935"/>
                <a:gd name="connsiteY29" fmla="*/ 33455 h 41672"/>
                <a:gd name="connsiteX30" fmla="*/ 24922 w 32935"/>
                <a:gd name="connsiteY30" fmla="*/ 30595 h 41672"/>
                <a:gd name="connsiteX31" fmla="*/ 25913 w 32935"/>
                <a:gd name="connsiteY31" fmla="*/ 28158 h 41672"/>
                <a:gd name="connsiteX32" fmla="*/ 26094 w 32935"/>
                <a:gd name="connsiteY32" fmla="*/ 26497 h 41672"/>
                <a:gd name="connsiteX33" fmla="*/ 25762 w 32935"/>
                <a:gd name="connsiteY33" fmla="*/ 24045 h 41672"/>
                <a:gd name="connsiteX34" fmla="*/ 23490 w 32935"/>
                <a:gd name="connsiteY34" fmla="*/ 12854 h 41672"/>
                <a:gd name="connsiteX35" fmla="*/ 22189 w 32935"/>
                <a:gd name="connsiteY35" fmla="*/ 10443 h 41672"/>
                <a:gd name="connsiteX36" fmla="*/ 19744 w 32935"/>
                <a:gd name="connsiteY36" fmla="*/ 8072 h 41672"/>
                <a:gd name="connsiteX37" fmla="*/ 16782 w 32935"/>
                <a:gd name="connsiteY37" fmla="*/ 7068 h 41672"/>
                <a:gd name="connsiteX38" fmla="*/ 13213 w 32935"/>
                <a:gd name="connsiteY38" fmla="*/ 7135 h 41672"/>
                <a:gd name="connsiteX39" fmla="*/ 10657 w 32935"/>
                <a:gd name="connsiteY39" fmla="*/ 8227 h 41672"/>
                <a:gd name="connsiteX40" fmla="*/ 8013 w 32935"/>
                <a:gd name="connsiteY40" fmla="*/ 11086 h 41672"/>
                <a:gd name="connsiteX41" fmla="*/ 7019 w 32935"/>
                <a:gd name="connsiteY41" fmla="*/ 13524 h 41672"/>
                <a:gd name="connsiteX42" fmla="*/ 6841 w 32935"/>
                <a:gd name="connsiteY42" fmla="*/ 15165 h 41672"/>
                <a:gd name="connsiteX43" fmla="*/ 7173 w 32935"/>
                <a:gd name="connsiteY43" fmla="*/ 17637 h 41672"/>
                <a:gd name="connsiteX44" fmla="*/ 7225 w 32935"/>
                <a:gd name="connsiteY44" fmla="*/ 17858 h 41672"/>
                <a:gd name="connsiteX45" fmla="*/ 8760 w 32935"/>
                <a:gd name="connsiteY45" fmla="*/ 25459 h 41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935" h="41672">
                  <a:moveTo>
                    <a:pt x="17901" y="41673"/>
                  </a:moveTo>
                  <a:cubicBezTo>
                    <a:pt x="17000" y="41673"/>
                    <a:pt x="16119" y="41572"/>
                    <a:pt x="15244" y="41378"/>
                  </a:cubicBezTo>
                  <a:cubicBezTo>
                    <a:pt x="13665" y="41365"/>
                    <a:pt x="11603" y="40708"/>
                    <a:pt x="9718" y="39509"/>
                  </a:cubicBezTo>
                  <a:cubicBezTo>
                    <a:pt x="8040" y="38612"/>
                    <a:pt x="6495" y="37192"/>
                    <a:pt x="5339" y="35417"/>
                  </a:cubicBezTo>
                  <a:cubicBezTo>
                    <a:pt x="4236" y="34279"/>
                    <a:pt x="3246" y="32404"/>
                    <a:pt x="2744" y="30281"/>
                  </a:cubicBezTo>
                  <a:lnTo>
                    <a:pt x="520" y="19304"/>
                  </a:lnTo>
                  <a:cubicBezTo>
                    <a:pt x="475" y="19137"/>
                    <a:pt x="433" y="18963"/>
                    <a:pt x="395" y="18795"/>
                  </a:cubicBezTo>
                  <a:cubicBezTo>
                    <a:pt x="-169" y="16437"/>
                    <a:pt x="-136" y="13866"/>
                    <a:pt x="541" y="11327"/>
                  </a:cubicBezTo>
                  <a:cubicBezTo>
                    <a:pt x="544" y="11321"/>
                    <a:pt x="546" y="11307"/>
                    <a:pt x="549" y="11294"/>
                  </a:cubicBezTo>
                  <a:lnTo>
                    <a:pt x="1905" y="8006"/>
                  </a:lnTo>
                  <a:cubicBezTo>
                    <a:pt x="3464" y="5313"/>
                    <a:pt x="5306" y="3465"/>
                    <a:pt x="7588" y="2112"/>
                  </a:cubicBezTo>
                  <a:lnTo>
                    <a:pt x="10852" y="699"/>
                  </a:lnTo>
                  <a:cubicBezTo>
                    <a:pt x="13326" y="-91"/>
                    <a:pt x="15522" y="-192"/>
                    <a:pt x="17692" y="297"/>
                  </a:cubicBezTo>
                  <a:cubicBezTo>
                    <a:pt x="19287" y="324"/>
                    <a:pt x="21345" y="973"/>
                    <a:pt x="23215" y="2166"/>
                  </a:cubicBezTo>
                  <a:cubicBezTo>
                    <a:pt x="24898" y="3063"/>
                    <a:pt x="26444" y="4490"/>
                    <a:pt x="27599" y="6271"/>
                  </a:cubicBezTo>
                  <a:cubicBezTo>
                    <a:pt x="28697" y="7403"/>
                    <a:pt x="29687" y="9278"/>
                    <a:pt x="30189" y="11388"/>
                  </a:cubicBezTo>
                  <a:lnTo>
                    <a:pt x="32435" y="22472"/>
                  </a:lnTo>
                  <a:cubicBezTo>
                    <a:pt x="32768" y="23697"/>
                    <a:pt x="32935" y="24976"/>
                    <a:pt x="32935" y="26289"/>
                  </a:cubicBezTo>
                  <a:cubicBezTo>
                    <a:pt x="32935" y="27635"/>
                    <a:pt x="32753" y="29015"/>
                    <a:pt x="32386" y="30381"/>
                  </a:cubicBezTo>
                  <a:lnTo>
                    <a:pt x="31033" y="33676"/>
                  </a:lnTo>
                  <a:cubicBezTo>
                    <a:pt x="29468" y="36375"/>
                    <a:pt x="27623" y="38224"/>
                    <a:pt x="25340" y="39570"/>
                  </a:cubicBezTo>
                  <a:lnTo>
                    <a:pt x="22084" y="40977"/>
                  </a:lnTo>
                  <a:cubicBezTo>
                    <a:pt x="20610" y="41452"/>
                    <a:pt x="19234" y="41673"/>
                    <a:pt x="17901" y="41673"/>
                  </a:cubicBezTo>
                  <a:close/>
                  <a:moveTo>
                    <a:pt x="8760" y="25459"/>
                  </a:moveTo>
                  <a:lnTo>
                    <a:pt x="9442" y="28807"/>
                  </a:lnTo>
                  <a:cubicBezTo>
                    <a:pt x="9651" y="29685"/>
                    <a:pt x="10086" y="30515"/>
                    <a:pt x="10746" y="31238"/>
                  </a:cubicBezTo>
                  <a:cubicBezTo>
                    <a:pt x="11619" y="32497"/>
                    <a:pt x="12307" y="33120"/>
                    <a:pt x="13189" y="33596"/>
                  </a:cubicBezTo>
                  <a:cubicBezTo>
                    <a:pt x="14268" y="34272"/>
                    <a:pt x="15162" y="34560"/>
                    <a:pt x="16136" y="34600"/>
                  </a:cubicBezTo>
                  <a:cubicBezTo>
                    <a:pt x="17747" y="34915"/>
                    <a:pt x="18721" y="34875"/>
                    <a:pt x="19724" y="34547"/>
                  </a:cubicBezTo>
                  <a:lnTo>
                    <a:pt x="22260" y="33455"/>
                  </a:lnTo>
                  <a:cubicBezTo>
                    <a:pt x="23147" y="32899"/>
                    <a:pt x="24152" y="31895"/>
                    <a:pt x="24922" y="30595"/>
                  </a:cubicBezTo>
                  <a:lnTo>
                    <a:pt x="25913" y="28158"/>
                  </a:lnTo>
                  <a:cubicBezTo>
                    <a:pt x="26030" y="27675"/>
                    <a:pt x="26094" y="27106"/>
                    <a:pt x="26094" y="26497"/>
                  </a:cubicBezTo>
                  <a:cubicBezTo>
                    <a:pt x="26094" y="25733"/>
                    <a:pt x="25992" y="24896"/>
                    <a:pt x="25762" y="24045"/>
                  </a:cubicBezTo>
                  <a:lnTo>
                    <a:pt x="23490" y="12854"/>
                  </a:lnTo>
                  <a:cubicBezTo>
                    <a:pt x="23284" y="11997"/>
                    <a:pt x="22850" y="11167"/>
                    <a:pt x="22189" y="10443"/>
                  </a:cubicBezTo>
                  <a:cubicBezTo>
                    <a:pt x="21313" y="9184"/>
                    <a:pt x="20627" y="8555"/>
                    <a:pt x="19744" y="8072"/>
                  </a:cubicBezTo>
                  <a:cubicBezTo>
                    <a:pt x="18674" y="7403"/>
                    <a:pt x="17774" y="7115"/>
                    <a:pt x="16782" y="7068"/>
                  </a:cubicBezTo>
                  <a:cubicBezTo>
                    <a:pt x="15198" y="6773"/>
                    <a:pt x="14224" y="6813"/>
                    <a:pt x="13213" y="7135"/>
                  </a:cubicBezTo>
                  <a:lnTo>
                    <a:pt x="10657" y="8227"/>
                  </a:lnTo>
                  <a:cubicBezTo>
                    <a:pt x="9790" y="8782"/>
                    <a:pt x="8784" y="9787"/>
                    <a:pt x="8013" y="11086"/>
                  </a:cubicBezTo>
                  <a:lnTo>
                    <a:pt x="7019" y="13524"/>
                  </a:lnTo>
                  <a:cubicBezTo>
                    <a:pt x="6905" y="14000"/>
                    <a:pt x="6841" y="14563"/>
                    <a:pt x="6841" y="15165"/>
                  </a:cubicBezTo>
                  <a:cubicBezTo>
                    <a:pt x="6841" y="15935"/>
                    <a:pt x="6943" y="16779"/>
                    <a:pt x="7173" y="17637"/>
                  </a:cubicBezTo>
                  <a:lnTo>
                    <a:pt x="7225" y="17858"/>
                  </a:lnTo>
                  <a:lnTo>
                    <a:pt x="8760" y="254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7D6C950B-1A92-2106-CE60-D6A3B3E4846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D99F1F4C-AA4E-F006-3D0A-C8952C3D37A1}"/>
                </a:ext>
              </a:extLst>
            </p:cNvPr>
            <p:cNvSpPr/>
            <p:nvPr/>
          </p:nvSpPr>
          <p:spPr>
            <a:xfrm>
              <a:off x="9064904" y="4313528"/>
              <a:ext cx="33925" cy="41689"/>
            </a:xfrm>
            <a:custGeom>
              <a:avLst/>
              <a:gdLst>
                <a:gd name="connsiteX0" fmla="*/ 18902 w 33925"/>
                <a:gd name="connsiteY0" fmla="*/ 41689 h 41689"/>
                <a:gd name="connsiteX1" fmla="*/ 16243 w 33925"/>
                <a:gd name="connsiteY1" fmla="*/ 41395 h 41689"/>
                <a:gd name="connsiteX2" fmla="*/ 10718 w 33925"/>
                <a:gd name="connsiteY2" fmla="*/ 39526 h 41689"/>
                <a:gd name="connsiteX3" fmla="*/ 6339 w 33925"/>
                <a:gd name="connsiteY3" fmla="*/ 35434 h 41689"/>
                <a:gd name="connsiteX4" fmla="*/ 3744 w 33925"/>
                <a:gd name="connsiteY4" fmla="*/ 30304 h 41689"/>
                <a:gd name="connsiteX5" fmla="*/ 543 w 33925"/>
                <a:gd name="connsiteY5" fmla="*/ 19421 h 41689"/>
                <a:gd name="connsiteX6" fmla="*/ 543 w 33925"/>
                <a:gd name="connsiteY6" fmla="*/ 11297 h 41689"/>
                <a:gd name="connsiteX7" fmla="*/ 1895 w 33925"/>
                <a:gd name="connsiteY7" fmla="*/ 8009 h 41689"/>
                <a:gd name="connsiteX8" fmla="*/ 7590 w 33925"/>
                <a:gd name="connsiteY8" fmla="*/ 2115 h 41689"/>
                <a:gd name="connsiteX9" fmla="*/ 10847 w 33925"/>
                <a:gd name="connsiteY9" fmla="*/ 708 h 41689"/>
                <a:gd name="connsiteX10" fmla="*/ 17685 w 33925"/>
                <a:gd name="connsiteY10" fmla="*/ 300 h 41689"/>
                <a:gd name="connsiteX11" fmla="*/ 23221 w 33925"/>
                <a:gd name="connsiteY11" fmla="*/ 2182 h 41689"/>
                <a:gd name="connsiteX12" fmla="*/ 27594 w 33925"/>
                <a:gd name="connsiteY12" fmla="*/ 6274 h 41689"/>
                <a:gd name="connsiteX13" fmla="*/ 30185 w 33925"/>
                <a:gd name="connsiteY13" fmla="*/ 11390 h 41689"/>
                <a:gd name="connsiteX14" fmla="*/ 33359 w 33925"/>
                <a:gd name="connsiteY14" fmla="*/ 22193 h 41689"/>
                <a:gd name="connsiteX15" fmla="*/ 33925 w 33925"/>
                <a:gd name="connsiteY15" fmla="*/ 26359 h 41689"/>
                <a:gd name="connsiteX16" fmla="*/ 33386 w 33925"/>
                <a:gd name="connsiteY16" fmla="*/ 30397 h 41689"/>
                <a:gd name="connsiteX17" fmla="*/ 32030 w 33925"/>
                <a:gd name="connsiteY17" fmla="*/ 33692 h 41689"/>
                <a:gd name="connsiteX18" fmla="*/ 26339 w 33925"/>
                <a:gd name="connsiteY18" fmla="*/ 39586 h 41689"/>
                <a:gd name="connsiteX19" fmla="*/ 23067 w 33925"/>
                <a:gd name="connsiteY19" fmla="*/ 40999 h 41689"/>
                <a:gd name="connsiteX20" fmla="*/ 18902 w 33925"/>
                <a:gd name="connsiteY20" fmla="*/ 41689 h 41689"/>
                <a:gd name="connsiteX21" fmla="*/ 7158 w 33925"/>
                <a:gd name="connsiteY21" fmla="*/ 17606 h 41689"/>
                <a:gd name="connsiteX22" fmla="*/ 10366 w 33925"/>
                <a:gd name="connsiteY22" fmla="*/ 28529 h 41689"/>
                <a:gd name="connsiteX23" fmla="*/ 11746 w 33925"/>
                <a:gd name="connsiteY23" fmla="*/ 31255 h 41689"/>
                <a:gd name="connsiteX24" fmla="*/ 14189 w 33925"/>
                <a:gd name="connsiteY24" fmla="*/ 33612 h 41689"/>
                <a:gd name="connsiteX25" fmla="*/ 17136 w 33925"/>
                <a:gd name="connsiteY25" fmla="*/ 34617 h 41689"/>
                <a:gd name="connsiteX26" fmla="*/ 20712 w 33925"/>
                <a:gd name="connsiteY26" fmla="*/ 34563 h 41689"/>
                <a:gd name="connsiteX27" fmla="*/ 23258 w 33925"/>
                <a:gd name="connsiteY27" fmla="*/ 33478 h 41689"/>
                <a:gd name="connsiteX28" fmla="*/ 25918 w 33925"/>
                <a:gd name="connsiteY28" fmla="*/ 30612 h 41689"/>
                <a:gd name="connsiteX29" fmla="*/ 26915 w 33925"/>
                <a:gd name="connsiteY29" fmla="*/ 28174 h 41689"/>
                <a:gd name="connsiteX30" fmla="*/ 27094 w 33925"/>
                <a:gd name="connsiteY30" fmla="*/ 26526 h 41689"/>
                <a:gd name="connsiteX31" fmla="*/ 26762 w 33925"/>
                <a:gd name="connsiteY31" fmla="*/ 24062 h 41689"/>
                <a:gd name="connsiteX32" fmla="*/ 23557 w 33925"/>
                <a:gd name="connsiteY32" fmla="*/ 13152 h 41689"/>
                <a:gd name="connsiteX33" fmla="*/ 22182 w 33925"/>
                <a:gd name="connsiteY33" fmla="*/ 10446 h 41689"/>
                <a:gd name="connsiteX34" fmla="*/ 19751 w 33925"/>
                <a:gd name="connsiteY34" fmla="*/ 8089 h 41689"/>
                <a:gd name="connsiteX35" fmla="*/ 16778 w 33925"/>
                <a:gd name="connsiteY35" fmla="*/ 7071 h 41689"/>
                <a:gd name="connsiteX36" fmla="*/ 13208 w 33925"/>
                <a:gd name="connsiteY36" fmla="*/ 7138 h 41689"/>
                <a:gd name="connsiteX37" fmla="*/ 10671 w 33925"/>
                <a:gd name="connsiteY37" fmla="*/ 8229 h 41689"/>
                <a:gd name="connsiteX38" fmla="*/ 8007 w 33925"/>
                <a:gd name="connsiteY38" fmla="*/ 11089 h 41689"/>
                <a:gd name="connsiteX39" fmla="*/ 7009 w 33925"/>
                <a:gd name="connsiteY39" fmla="*/ 13527 h 41689"/>
                <a:gd name="connsiteX40" fmla="*/ 6835 w 33925"/>
                <a:gd name="connsiteY40" fmla="*/ 15174 h 41689"/>
                <a:gd name="connsiteX41" fmla="*/ 7158 w 33925"/>
                <a:gd name="connsiteY41" fmla="*/ 17606 h 4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925" h="41689">
                  <a:moveTo>
                    <a:pt x="18902" y="41689"/>
                  </a:moveTo>
                  <a:cubicBezTo>
                    <a:pt x="18003" y="41689"/>
                    <a:pt x="17123" y="41589"/>
                    <a:pt x="16243" y="41395"/>
                  </a:cubicBezTo>
                  <a:cubicBezTo>
                    <a:pt x="14665" y="41381"/>
                    <a:pt x="12603" y="40725"/>
                    <a:pt x="10718" y="39526"/>
                  </a:cubicBezTo>
                  <a:cubicBezTo>
                    <a:pt x="9040" y="38629"/>
                    <a:pt x="7495" y="37209"/>
                    <a:pt x="6339" y="35434"/>
                  </a:cubicBezTo>
                  <a:cubicBezTo>
                    <a:pt x="5238" y="34295"/>
                    <a:pt x="4248" y="32420"/>
                    <a:pt x="3744" y="30304"/>
                  </a:cubicBezTo>
                  <a:lnTo>
                    <a:pt x="543" y="19421"/>
                  </a:lnTo>
                  <a:cubicBezTo>
                    <a:pt x="-181" y="16722"/>
                    <a:pt x="-181" y="13996"/>
                    <a:pt x="543" y="11297"/>
                  </a:cubicBezTo>
                  <a:lnTo>
                    <a:pt x="1895" y="8009"/>
                  </a:lnTo>
                  <a:cubicBezTo>
                    <a:pt x="3461" y="5310"/>
                    <a:pt x="5306" y="3468"/>
                    <a:pt x="7590" y="2115"/>
                  </a:cubicBezTo>
                  <a:lnTo>
                    <a:pt x="10847" y="708"/>
                  </a:lnTo>
                  <a:cubicBezTo>
                    <a:pt x="13323" y="-89"/>
                    <a:pt x="15520" y="-196"/>
                    <a:pt x="17685" y="300"/>
                  </a:cubicBezTo>
                  <a:cubicBezTo>
                    <a:pt x="19293" y="327"/>
                    <a:pt x="21352" y="983"/>
                    <a:pt x="23221" y="2182"/>
                  </a:cubicBezTo>
                  <a:cubicBezTo>
                    <a:pt x="24885" y="3059"/>
                    <a:pt x="26436" y="4486"/>
                    <a:pt x="27594" y="6274"/>
                  </a:cubicBezTo>
                  <a:cubicBezTo>
                    <a:pt x="28689" y="7399"/>
                    <a:pt x="29679" y="9274"/>
                    <a:pt x="30185" y="11390"/>
                  </a:cubicBezTo>
                  <a:lnTo>
                    <a:pt x="33359" y="22193"/>
                  </a:lnTo>
                  <a:cubicBezTo>
                    <a:pt x="33738" y="23593"/>
                    <a:pt x="33925" y="24979"/>
                    <a:pt x="33925" y="26359"/>
                  </a:cubicBezTo>
                  <a:cubicBezTo>
                    <a:pt x="33927" y="27718"/>
                    <a:pt x="33744" y="29065"/>
                    <a:pt x="33386" y="30397"/>
                  </a:cubicBezTo>
                  <a:lnTo>
                    <a:pt x="32030" y="33692"/>
                  </a:lnTo>
                  <a:cubicBezTo>
                    <a:pt x="30473" y="36385"/>
                    <a:pt x="28626" y="38233"/>
                    <a:pt x="26339" y="39586"/>
                  </a:cubicBezTo>
                  <a:lnTo>
                    <a:pt x="23067" y="40999"/>
                  </a:lnTo>
                  <a:cubicBezTo>
                    <a:pt x="21610" y="41468"/>
                    <a:pt x="20237" y="41689"/>
                    <a:pt x="18902" y="41689"/>
                  </a:cubicBezTo>
                  <a:close/>
                  <a:moveTo>
                    <a:pt x="7158" y="17606"/>
                  </a:moveTo>
                  <a:lnTo>
                    <a:pt x="10366" y="28529"/>
                  </a:lnTo>
                  <a:cubicBezTo>
                    <a:pt x="10651" y="29701"/>
                    <a:pt x="11085" y="30531"/>
                    <a:pt x="11746" y="31255"/>
                  </a:cubicBezTo>
                  <a:cubicBezTo>
                    <a:pt x="12618" y="32514"/>
                    <a:pt x="13307" y="33137"/>
                    <a:pt x="14189" y="33612"/>
                  </a:cubicBezTo>
                  <a:cubicBezTo>
                    <a:pt x="15267" y="34288"/>
                    <a:pt x="16161" y="34576"/>
                    <a:pt x="17136" y="34617"/>
                  </a:cubicBezTo>
                  <a:cubicBezTo>
                    <a:pt x="18740" y="34931"/>
                    <a:pt x="19713" y="34878"/>
                    <a:pt x="20712" y="34563"/>
                  </a:cubicBezTo>
                  <a:lnTo>
                    <a:pt x="23258" y="33478"/>
                  </a:lnTo>
                  <a:cubicBezTo>
                    <a:pt x="24148" y="32916"/>
                    <a:pt x="25151" y="31911"/>
                    <a:pt x="25918" y="30612"/>
                  </a:cubicBezTo>
                  <a:lnTo>
                    <a:pt x="26915" y="28174"/>
                  </a:lnTo>
                  <a:cubicBezTo>
                    <a:pt x="27030" y="27692"/>
                    <a:pt x="27094" y="27136"/>
                    <a:pt x="27094" y="26526"/>
                  </a:cubicBezTo>
                  <a:cubicBezTo>
                    <a:pt x="27095" y="25763"/>
                    <a:pt x="26993" y="24919"/>
                    <a:pt x="26762" y="24062"/>
                  </a:cubicBezTo>
                  <a:lnTo>
                    <a:pt x="23557" y="13152"/>
                  </a:lnTo>
                  <a:cubicBezTo>
                    <a:pt x="23279" y="12000"/>
                    <a:pt x="22844" y="11169"/>
                    <a:pt x="22182" y="10446"/>
                  </a:cubicBezTo>
                  <a:cubicBezTo>
                    <a:pt x="21308" y="9180"/>
                    <a:pt x="20627" y="8558"/>
                    <a:pt x="19751" y="8089"/>
                  </a:cubicBezTo>
                  <a:cubicBezTo>
                    <a:pt x="18664" y="7406"/>
                    <a:pt x="17769" y="7118"/>
                    <a:pt x="16778" y="7071"/>
                  </a:cubicBezTo>
                  <a:cubicBezTo>
                    <a:pt x="15195" y="6783"/>
                    <a:pt x="14219" y="6816"/>
                    <a:pt x="13208" y="7138"/>
                  </a:cubicBezTo>
                  <a:lnTo>
                    <a:pt x="10671" y="8229"/>
                  </a:lnTo>
                  <a:cubicBezTo>
                    <a:pt x="9782" y="8785"/>
                    <a:pt x="8776" y="9790"/>
                    <a:pt x="8007" y="11089"/>
                  </a:cubicBezTo>
                  <a:lnTo>
                    <a:pt x="7009" y="13527"/>
                  </a:lnTo>
                  <a:cubicBezTo>
                    <a:pt x="6897" y="14009"/>
                    <a:pt x="6835" y="14565"/>
                    <a:pt x="6835" y="15174"/>
                  </a:cubicBezTo>
                  <a:cubicBezTo>
                    <a:pt x="6835" y="15931"/>
                    <a:pt x="6934" y="16762"/>
                    <a:pt x="7158" y="1760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B3076FA9-B151-2322-3A05-A87B25ACE364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43E3CF6E-58DD-4E68-9818-1EE4B68D0E83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DBE6516F-DAED-688E-CF49-B77ACA257CC8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4E4E37DB-AC5E-5C87-53E7-0BA94532DCE7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4EE3E86-8CDD-6DC2-B766-BFDE7B6068BE}"/>
                </a:ext>
              </a:extLst>
            </p:cNvPr>
            <p:cNvSpPr/>
            <p:nvPr/>
          </p:nvSpPr>
          <p:spPr>
            <a:xfrm>
              <a:off x="9007695" y="4064361"/>
              <a:ext cx="25844" cy="34262"/>
            </a:xfrm>
            <a:custGeom>
              <a:avLst/>
              <a:gdLst>
                <a:gd name="connsiteX0" fmla="*/ 426 w 25844"/>
                <a:gd name="connsiteY0" fmla="*/ 15100 h 34262"/>
                <a:gd name="connsiteX1" fmla="*/ 2425 w 25844"/>
                <a:gd name="connsiteY1" fmla="*/ 25501 h 34262"/>
                <a:gd name="connsiteX2" fmla="*/ 4559 w 25844"/>
                <a:gd name="connsiteY2" fmla="*/ 29555 h 34262"/>
                <a:gd name="connsiteX3" fmla="*/ 7904 w 25844"/>
                <a:gd name="connsiteY3" fmla="*/ 32626 h 34262"/>
                <a:gd name="connsiteX4" fmla="*/ 12337 w 25844"/>
                <a:gd name="connsiteY4" fmla="*/ 34041 h 34262"/>
                <a:gd name="connsiteX5" fmla="*/ 17091 w 25844"/>
                <a:gd name="connsiteY5" fmla="*/ 33828 h 34262"/>
                <a:gd name="connsiteX6" fmla="*/ 19939 w 25844"/>
                <a:gd name="connsiteY6" fmla="*/ 32626 h 34262"/>
                <a:gd name="connsiteX7" fmla="*/ 24216 w 25844"/>
                <a:gd name="connsiteY7" fmla="*/ 28349 h 34262"/>
                <a:gd name="connsiteX8" fmla="*/ 25418 w 25844"/>
                <a:gd name="connsiteY8" fmla="*/ 25501 h 34262"/>
                <a:gd name="connsiteX9" fmla="*/ 25418 w 25844"/>
                <a:gd name="connsiteY9" fmla="*/ 19162 h 34262"/>
                <a:gd name="connsiteX10" fmla="*/ 23419 w 25844"/>
                <a:gd name="connsiteY10" fmla="*/ 8761 h 34262"/>
                <a:gd name="connsiteX11" fmla="*/ 21285 w 25844"/>
                <a:gd name="connsiteY11" fmla="*/ 4707 h 34262"/>
                <a:gd name="connsiteX12" fmla="*/ 17940 w 25844"/>
                <a:gd name="connsiteY12" fmla="*/ 1636 h 34262"/>
                <a:gd name="connsiteX13" fmla="*/ 13507 w 25844"/>
                <a:gd name="connsiteY13" fmla="*/ 222 h 34262"/>
                <a:gd name="connsiteX14" fmla="*/ 8753 w 25844"/>
                <a:gd name="connsiteY14" fmla="*/ 435 h 34262"/>
                <a:gd name="connsiteX15" fmla="*/ 5905 w 25844"/>
                <a:gd name="connsiteY15" fmla="*/ 1637 h 34262"/>
                <a:gd name="connsiteX16" fmla="*/ 1628 w 25844"/>
                <a:gd name="connsiteY16" fmla="*/ 5914 h 34262"/>
                <a:gd name="connsiteX17" fmla="*/ 426 w 25844"/>
                <a:gd name="connsiteY17" fmla="*/ 8761 h 34262"/>
                <a:gd name="connsiteX18" fmla="*/ 426 w 25844"/>
                <a:gd name="connsiteY18" fmla="*/ 15100 h 34262"/>
                <a:gd name="connsiteX19" fmla="*/ 2425 w 25844"/>
                <a:gd name="connsiteY19" fmla="*/ 25501 h 34262"/>
                <a:gd name="connsiteX20" fmla="*/ 4559 w 25844"/>
                <a:gd name="connsiteY20" fmla="*/ 29555 h 34262"/>
                <a:gd name="connsiteX21" fmla="*/ 7904 w 25844"/>
                <a:gd name="connsiteY21" fmla="*/ 32626 h 34262"/>
                <a:gd name="connsiteX22" fmla="*/ 12337 w 25844"/>
                <a:gd name="connsiteY22" fmla="*/ 34041 h 34262"/>
                <a:gd name="connsiteX23" fmla="*/ 17091 w 25844"/>
                <a:gd name="connsiteY23" fmla="*/ 33828 h 34262"/>
                <a:gd name="connsiteX24" fmla="*/ 19939 w 25844"/>
                <a:gd name="connsiteY24" fmla="*/ 32626 h 34262"/>
                <a:gd name="connsiteX25" fmla="*/ 24216 w 25844"/>
                <a:gd name="connsiteY25" fmla="*/ 28349 h 34262"/>
                <a:gd name="connsiteX26" fmla="*/ 25418 w 25844"/>
                <a:gd name="connsiteY26" fmla="*/ 25501 h 34262"/>
                <a:gd name="connsiteX27" fmla="*/ 25418 w 25844"/>
                <a:gd name="connsiteY27" fmla="*/ 19162 h 34262"/>
                <a:gd name="connsiteX28" fmla="*/ 23419 w 25844"/>
                <a:gd name="connsiteY28" fmla="*/ 8761 h 34262"/>
                <a:gd name="connsiteX29" fmla="*/ 21285 w 25844"/>
                <a:gd name="connsiteY29" fmla="*/ 4707 h 34262"/>
                <a:gd name="connsiteX30" fmla="*/ 17940 w 25844"/>
                <a:gd name="connsiteY30" fmla="*/ 1636 h 34262"/>
                <a:gd name="connsiteX31" fmla="*/ 13507 w 25844"/>
                <a:gd name="connsiteY31" fmla="*/ 222 h 34262"/>
                <a:gd name="connsiteX32" fmla="*/ 8753 w 25844"/>
                <a:gd name="connsiteY32" fmla="*/ 435 h 34262"/>
                <a:gd name="connsiteX33" fmla="*/ 5905 w 25844"/>
                <a:gd name="connsiteY33" fmla="*/ 1637 h 34262"/>
                <a:gd name="connsiteX34" fmla="*/ 1628 w 25844"/>
                <a:gd name="connsiteY34" fmla="*/ 5914 h 34262"/>
                <a:gd name="connsiteX35" fmla="*/ 426 w 25844"/>
                <a:gd name="connsiteY35" fmla="*/ 8761 h 34262"/>
                <a:gd name="connsiteX36" fmla="*/ 426 w 25844"/>
                <a:gd name="connsiteY36" fmla="*/ 15100 h 3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844" h="34262">
                  <a:moveTo>
                    <a:pt x="426" y="15100"/>
                  </a:move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2481272-B1B4-FD58-1407-880598E9C56C}"/>
                </a:ext>
              </a:extLst>
            </p:cNvPr>
            <p:cNvSpPr/>
            <p:nvPr/>
          </p:nvSpPr>
          <p:spPr>
            <a:xfrm>
              <a:off x="9004260" y="4060941"/>
              <a:ext cx="32714" cy="41105"/>
            </a:xfrm>
            <a:custGeom>
              <a:avLst/>
              <a:gdLst>
                <a:gd name="connsiteX0" fmla="*/ 17662 w 32714"/>
                <a:gd name="connsiteY0" fmla="*/ 41105 h 41105"/>
                <a:gd name="connsiteX1" fmla="*/ 15023 w 32714"/>
                <a:gd name="connsiteY1" fmla="*/ 40811 h 41105"/>
                <a:gd name="connsiteX2" fmla="*/ 9498 w 32714"/>
                <a:gd name="connsiteY2" fmla="*/ 38935 h 41105"/>
                <a:gd name="connsiteX3" fmla="*/ 5114 w 32714"/>
                <a:gd name="connsiteY3" fmla="*/ 34837 h 41105"/>
                <a:gd name="connsiteX4" fmla="*/ 2525 w 32714"/>
                <a:gd name="connsiteY4" fmla="*/ 29720 h 41105"/>
                <a:gd name="connsiteX5" fmla="*/ 516 w 32714"/>
                <a:gd name="connsiteY5" fmla="*/ 19286 h 41105"/>
                <a:gd name="connsiteX6" fmla="*/ 377 w 32714"/>
                <a:gd name="connsiteY6" fmla="*/ 18703 h 41105"/>
                <a:gd name="connsiteX7" fmla="*/ 541 w 32714"/>
                <a:gd name="connsiteY7" fmla="*/ 11323 h 41105"/>
                <a:gd name="connsiteX8" fmla="*/ 549 w 32714"/>
                <a:gd name="connsiteY8" fmla="*/ 11289 h 41105"/>
                <a:gd name="connsiteX9" fmla="*/ 1903 w 32714"/>
                <a:gd name="connsiteY9" fmla="*/ 8001 h 41105"/>
                <a:gd name="connsiteX10" fmla="*/ 7589 w 32714"/>
                <a:gd name="connsiteY10" fmla="*/ 2107 h 41105"/>
                <a:gd name="connsiteX11" fmla="*/ 10852 w 32714"/>
                <a:gd name="connsiteY11" fmla="*/ 694 h 41105"/>
                <a:gd name="connsiteX12" fmla="*/ 17692 w 32714"/>
                <a:gd name="connsiteY12" fmla="*/ 293 h 41105"/>
                <a:gd name="connsiteX13" fmla="*/ 23218 w 32714"/>
                <a:gd name="connsiteY13" fmla="*/ 2161 h 41105"/>
                <a:gd name="connsiteX14" fmla="*/ 27601 w 32714"/>
                <a:gd name="connsiteY14" fmla="*/ 6266 h 41105"/>
                <a:gd name="connsiteX15" fmla="*/ 30192 w 32714"/>
                <a:gd name="connsiteY15" fmla="*/ 11390 h 41105"/>
                <a:gd name="connsiteX16" fmla="*/ 32221 w 32714"/>
                <a:gd name="connsiteY16" fmla="*/ 21931 h 41105"/>
                <a:gd name="connsiteX17" fmla="*/ 32715 w 32714"/>
                <a:gd name="connsiteY17" fmla="*/ 25689 h 41105"/>
                <a:gd name="connsiteX18" fmla="*/ 32166 w 32714"/>
                <a:gd name="connsiteY18" fmla="*/ 29814 h 41105"/>
                <a:gd name="connsiteX19" fmla="*/ 30813 w 32714"/>
                <a:gd name="connsiteY19" fmla="*/ 33102 h 41105"/>
                <a:gd name="connsiteX20" fmla="*/ 25120 w 32714"/>
                <a:gd name="connsiteY20" fmla="*/ 38996 h 41105"/>
                <a:gd name="connsiteX21" fmla="*/ 21863 w 32714"/>
                <a:gd name="connsiteY21" fmla="*/ 40409 h 41105"/>
                <a:gd name="connsiteX22" fmla="*/ 17662 w 32714"/>
                <a:gd name="connsiteY22" fmla="*/ 41105 h 41105"/>
                <a:gd name="connsiteX23" fmla="*/ 8624 w 32714"/>
                <a:gd name="connsiteY23" fmla="*/ 25146 h 41105"/>
                <a:gd name="connsiteX24" fmla="*/ 9228 w 32714"/>
                <a:gd name="connsiteY24" fmla="*/ 28273 h 41105"/>
                <a:gd name="connsiteX25" fmla="*/ 10526 w 32714"/>
                <a:gd name="connsiteY25" fmla="*/ 30664 h 41105"/>
                <a:gd name="connsiteX26" fmla="*/ 12957 w 32714"/>
                <a:gd name="connsiteY26" fmla="*/ 33022 h 41105"/>
                <a:gd name="connsiteX27" fmla="*/ 15931 w 32714"/>
                <a:gd name="connsiteY27" fmla="*/ 34040 h 41105"/>
                <a:gd name="connsiteX28" fmla="*/ 19504 w 32714"/>
                <a:gd name="connsiteY28" fmla="*/ 33973 h 41105"/>
                <a:gd name="connsiteX29" fmla="*/ 22039 w 32714"/>
                <a:gd name="connsiteY29" fmla="*/ 32888 h 41105"/>
                <a:gd name="connsiteX30" fmla="*/ 24701 w 32714"/>
                <a:gd name="connsiteY30" fmla="*/ 30021 h 41105"/>
                <a:gd name="connsiteX31" fmla="*/ 25696 w 32714"/>
                <a:gd name="connsiteY31" fmla="*/ 27583 h 41105"/>
                <a:gd name="connsiteX32" fmla="*/ 25873 w 32714"/>
                <a:gd name="connsiteY32" fmla="*/ 25943 h 41105"/>
                <a:gd name="connsiteX33" fmla="*/ 25542 w 32714"/>
                <a:gd name="connsiteY33" fmla="*/ 23471 h 41105"/>
                <a:gd name="connsiteX34" fmla="*/ 23484 w 32714"/>
                <a:gd name="connsiteY34" fmla="*/ 12816 h 41105"/>
                <a:gd name="connsiteX35" fmla="*/ 22190 w 32714"/>
                <a:gd name="connsiteY35" fmla="*/ 10438 h 41105"/>
                <a:gd name="connsiteX36" fmla="*/ 19747 w 32714"/>
                <a:gd name="connsiteY36" fmla="*/ 8074 h 41105"/>
                <a:gd name="connsiteX37" fmla="*/ 16785 w 32714"/>
                <a:gd name="connsiteY37" fmla="*/ 7063 h 41105"/>
                <a:gd name="connsiteX38" fmla="*/ 13211 w 32714"/>
                <a:gd name="connsiteY38" fmla="*/ 7130 h 41105"/>
                <a:gd name="connsiteX39" fmla="*/ 10676 w 32714"/>
                <a:gd name="connsiteY39" fmla="*/ 8208 h 41105"/>
                <a:gd name="connsiteX40" fmla="*/ 8016 w 32714"/>
                <a:gd name="connsiteY40" fmla="*/ 11075 h 41105"/>
                <a:gd name="connsiteX41" fmla="*/ 7023 w 32714"/>
                <a:gd name="connsiteY41" fmla="*/ 13513 h 41105"/>
                <a:gd name="connsiteX42" fmla="*/ 6842 w 32714"/>
                <a:gd name="connsiteY42" fmla="*/ 15160 h 41105"/>
                <a:gd name="connsiteX43" fmla="*/ 7173 w 32714"/>
                <a:gd name="connsiteY43" fmla="*/ 17631 h 41105"/>
                <a:gd name="connsiteX44" fmla="*/ 7232 w 32714"/>
                <a:gd name="connsiteY44" fmla="*/ 17886 h 41105"/>
                <a:gd name="connsiteX45" fmla="*/ 8623 w 32714"/>
                <a:gd name="connsiteY45" fmla="*/ 25146 h 4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714" h="41105">
                  <a:moveTo>
                    <a:pt x="17662" y="41105"/>
                  </a:moveTo>
                  <a:cubicBezTo>
                    <a:pt x="16768" y="41105"/>
                    <a:pt x="15892" y="41005"/>
                    <a:pt x="15023" y="40811"/>
                  </a:cubicBezTo>
                  <a:cubicBezTo>
                    <a:pt x="13432" y="40784"/>
                    <a:pt x="11375" y="40127"/>
                    <a:pt x="9498" y="38935"/>
                  </a:cubicBezTo>
                  <a:cubicBezTo>
                    <a:pt x="7823" y="38051"/>
                    <a:pt x="6273" y="36625"/>
                    <a:pt x="5114" y="34837"/>
                  </a:cubicBezTo>
                  <a:cubicBezTo>
                    <a:pt x="4017" y="33705"/>
                    <a:pt x="3029" y="31830"/>
                    <a:pt x="2525" y="29720"/>
                  </a:cubicBezTo>
                  <a:lnTo>
                    <a:pt x="516" y="19286"/>
                  </a:lnTo>
                  <a:cubicBezTo>
                    <a:pt x="466" y="19091"/>
                    <a:pt x="419" y="18897"/>
                    <a:pt x="377" y="18703"/>
                  </a:cubicBezTo>
                  <a:cubicBezTo>
                    <a:pt x="-169" y="16393"/>
                    <a:pt x="-129" y="13841"/>
                    <a:pt x="541" y="11323"/>
                  </a:cubicBezTo>
                  <a:cubicBezTo>
                    <a:pt x="545" y="11316"/>
                    <a:pt x="546" y="11303"/>
                    <a:pt x="549" y="11289"/>
                  </a:cubicBezTo>
                  <a:lnTo>
                    <a:pt x="1903" y="8001"/>
                  </a:lnTo>
                  <a:cubicBezTo>
                    <a:pt x="3456" y="5315"/>
                    <a:pt x="5298" y="3467"/>
                    <a:pt x="7589" y="2107"/>
                  </a:cubicBezTo>
                  <a:lnTo>
                    <a:pt x="10852" y="694"/>
                  </a:lnTo>
                  <a:cubicBezTo>
                    <a:pt x="13325" y="-89"/>
                    <a:pt x="15524" y="-190"/>
                    <a:pt x="17692" y="293"/>
                  </a:cubicBezTo>
                  <a:cubicBezTo>
                    <a:pt x="19291" y="319"/>
                    <a:pt x="21349" y="969"/>
                    <a:pt x="23218" y="2161"/>
                  </a:cubicBezTo>
                  <a:cubicBezTo>
                    <a:pt x="24900" y="3059"/>
                    <a:pt x="26448" y="4485"/>
                    <a:pt x="27601" y="6266"/>
                  </a:cubicBezTo>
                  <a:cubicBezTo>
                    <a:pt x="28701" y="7398"/>
                    <a:pt x="29689" y="9274"/>
                    <a:pt x="30192" y="11390"/>
                  </a:cubicBezTo>
                  <a:lnTo>
                    <a:pt x="32221" y="21931"/>
                  </a:lnTo>
                  <a:cubicBezTo>
                    <a:pt x="32548" y="23130"/>
                    <a:pt x="32714" y="24396"/>
                    <a:pt x="32715" y="25689"/>
                  </a:cubicBezTo>
                  <a:cubicBezTo>
                    <a:pt x="32717" y="27048"/>
                    <a:pt x="32536" y="28434"/>
                    <a:pt x="32166" y="29814"/>
                  </a:cubicBezTo>
                  <a:lnTo>
                    <a:pt x="30813" y="33102"/>
                  </a:lnTo>
                  <a:cubicBezTo>
                    <a:pt x="29247" y="35801"/>
                    <a:pt x="27402" y="37650"/>
                    <a:pt x="25120" y="38996"/>
                  </a:cubicBezTo>
                  <a:lnTo>
                    <a:pt x="21863" y="40409"/>
                  </a:lnTo>
                  <a:cubicBezTo>
                    <a:pt x="20381" y="40878"/>
                    <a:pt x="18998" y="41105"/>
                    <a:pt x="17662" y="41105"/>
                  </a:cubicBezTo>
                  <a:close/>
                  <a:moveTo>
                    <a:pt x="8624" y="25146"/>
                  </a:moveTo>
                  <a:lnTo>
                    <a:pt x="9228" y="28273"/>
                  </a:lnTo>
                  <a:cubicBezTo>
                    <a:pt x="9431" y="29110"/>
                    <a:pt x="9864" y="29941"/>
                    <a:pt x="10526" y="30664"/>
                  </a:cubicBezTo>
                  <a:cubicBezTo>
                    <a:pt x="11400" y="31930"/>
                    <a:pt x="12081" y="32553"/>
                    <a:pt x="12957" y="33022"/>
                  </a:cubicBezTo>
                  <a:cubicBezTo>
                    <a:pt x="14047" y="33698"/>
                    <a:pt x="14946" y="33993"/>
                    <a:pt x="15931" y="34040"/>
                  </a:cubicBezTo>
                  <a:cubicBezTo>
                    <a:pt x="17515" y="34334"/>
                    <a:pt x="18491" y="34294"/>
                    <a:pt x="19504" y="33973"/>
                  </a:cubicBezTo>
                  <a:lnTo>
                    <a:pt x="22039" y="32888"/>
                  </a:lnTo>
                  <a:cubicBezTo>
                    <a:pt x="22926" y="32325"/>
                    <a:pt x="23931" y="31321"/>
                    <a:pt x="24701" y="30021"/>
                  </a:cubicBezTo>
                  <a:lnTo>
                    <a:pt x="25696" y="27583"/>
                  </a:lnTo>
                  <a:cubicBezTo>
                    <a:pt x="25810" y="27108"/>
                    <a:pt x="25873" y="26545"/>
                    <a:pt x="25873" y="25943"/>
                  </a:cubicBezTo>
                  <a:cubicBezTo>
                    <a:pt x="25873" y="25172"/>
                    <a:pt x="25771" y="24329"/>
                    <a:pt x="25542" y="23471"/>
                  </a:cubicBezTo>
                  <a:lnTo>
                    <a:pt x="23484" y="12816"/>
                  </a:lnTo>
                  <a:cubicBezTo>
                    <a:pt x="23286" y="11992"/>
                    <a:pt x="22851" y="11162"/>
                    <a:pt x="22190" y="10438"/>
                  </a:cubicBezTo>
                  <a:cubicBezTo>
                    <a:pt x="21316" y="9173"/>
                    <a:pt x="20629" y="8550"/>
                    <a:pt x="19747" y="8074"/>
                  </a:cubicBezTo>
                  <a:cubicBezTo>
                    <a:pt x="18677" y="7398"/>
                    <a:pt x="17776" y="7110"/>
                    <a:pt x="16785" y="7063"/>
                  </a:cubicBezTo>
                  <a:cubicBezTo>
                    <a:pt x="15202" y="6768"/>
                    <a:pt x="14226" y="6809"/>
                    <a:pt x="13211" y="7130"/>
                  </a:cubicBezTo>
                  <a:lnTo>
                    <a:pt x="10676" y="8208"/>
                  </a:lnTo>
                  <a:cubicBezTo>
                    <a:pt x="9786" y="8778"/>
                    <a:pt x="8781" y="9782"/>
                    <a:pt x="8016" y="11075"/>
                  </a:cubicBezTo>
                  <a:lnTo>
                    <a:pt x="7023" y="13513"/>
                  </a:lnTo>
                  <a:cubicBezTo>
                    <a:pt x="6907" y="13995"/>
                    <a:pt x="6844" y="14551"/>
                    <a:pt x="6842" y="15160"/>
                  </a:cubicBezTo>
                  <a:cubicBezTo>
                    <a:pt x="6842" y="15930"/>
                    <a:pt x="6944" y="16774"/>
                    <a:pt x="7173" y="17631"/>
                  </a:cubicBezTo>
                  <a:lnTo>
                    <a:pt x="7232" y="17886"/>
                  </a:lnTo>
                  <a:lnTo>
                    <a:pt x="8623" y="251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D641D754-CF4B-7538-4323-A10E0F2EF53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6C2F3A35-0E64-1478-349F-028A39A03459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9FF53C0B-A940-668D-A1F8-A459A98D9EF6}"/>
                </a:ext>
              </a:extLst>
            </p:cNvPr>
            <p:cNvSpPr/>
            <p:nvPr/>
          </p:nvSpPr>
          <p:spPr>
            <a:xfrm>
              <a:off x="8651661" y="4071541"/>
              <a:ext cx="43194" cy="183893"/>
            </a:xfrm>
            <a:custGeom>
              <a:avLst/>
              <a:gdLst>
                <a:gd name="connsiteX0" fmla="*/ 26512 w 43194"/>
                <a:gd name="connsiteY0" fmla="*/ 183894 h 183893"/>
                <a:gd name="connsiteX1" fmla="*/ 13949 w 43194"/>
                <a:gd name="connsiteY1" fmla="*/ 176078 h 183893"/>
                <a:gd name="connsiteX2" fmla="*/ 13577 w 43194"/>
                <a:gd name="connsiteY2" fmla="*/ 176178 h 183893"/>
                <a:gd name="connsiteX3" fmla="*/ 12837 w 43194"/>
                <a:gd name="connsiteY3" fmla="*/ 172589 h 183893"/>
                <a:gd name="connsiteX4" fmla="*/ 12527 w 43194"/>
                <a:gd name="connsiteY4" fmla="*/ 171082 h 183893"/>
                <a:gd name="connsiteX5" fmla="*/ 49 w 43194"/>
                <a:gd name="connsiteY5" fmla="*/ 51254 h 183893"/>
                <a:gd name="connsiteX6" fmla="*/ 2226 w 43194"/>
                <a:gd name="connsiteY6" fmla="*/ 14988 h 183893"/>
                <a:gd name="connsiteX7" fmla="*/ 2226 w 43194"/>
                <a:gd name="connsiteY7" fmla="*/ 14982 h 183893"/>
                <a:gd name="connsiteX8" fmla="*/ 17559 w 43194"/>
                <a:gd name="connsiteY8" fmla="*/ 0 h 183893"/>
                <a:gd name="connsiteX9" fmla="*/ 29328 w 43194"/>
                <a:gd name="connsiteY9" fmla="*/ 5478 h 183893"/>
                <a:gd name="connsiteX10" fmla="*/ 32958 w 43194"/>
                <a:gd name="connsiteY10" fmla="*/ 14446 h 183893"/>
                <a:gd name="connsiteX11" fmla="*/ 32890 w 43194"/>
                <a:gd name="connsiteY11" fmla="*/ 15725 h 183893"/>
                <a:gd name="connsiteX12" fmla="*/ 31401 w 43194"/>
                <a:gd name="connsiteY12" fmla="*/ 33647 h 183893"/>
                <a:gd name="connsiteX13" fmla="*/ 42442 w 43194"/>
                <a:gd name="connsiteY13" fmla="*/ 164351 h 183893"/>
                <a:gd name="connsiteX14" fmla="*/ 42462 w 43194"/>
                <a:gd name="connsiteY14" fmla="*/ 164451 h 183893"/>
                <a:gd name="connsiteX15" fmla="*/ 42492 w 43194"/>
                <a:gd name="connsiteY15" fmla="*/ 164599 h 183893"/>
                <a:gd name="connsiteX16" fmla="*/ 42548 w 43194"/>
                <a:gd name="connsiteY16" fmla="*/ 164867 h 183893"/>
                <a:gd name="connsiteX17" fmla="*/ 43194 w 43194"/>
                <a:gd name="connsiteY17" fmla="*/ 168008 h 183893"/>
                <a:gd name="connsiteX18" fmla="*/ 42908 w 43194"/>
                <a:gd name="connsiteY18" fmla="*/ 168088 h 183893"/>
                <a:gd name="connsiteX19" fmla="*/ 29809 w 43194"/>
                <a:gd name="connsiteY19" fmla="*/ 183559 h 183893"/>
                <a:gd name="connsiteX20" fmla="*/ 26512 w 43194"/>
                <a:gd name="connsiteY20" fmla="*/ 183894 h 183893"/>
                <a:gd name="connsiteX21" fmla="*/ 20747 w 43194"/>
                <a:gd name="connsiteY21" fmla="*/ 174203 h 183893"/>
                <a:gd name="connsiteX22" fmla="*/ 28426 w 43194"/>
                <a:gd name="connsiteY22" fmla="*/ 176842 h 183893"/>
                <a:gd name="connsiteX23" fmla="*/ 35860 w 43194"/>
                <a:gd name="connsiteY23" fmla="*/ 170031 h 183893"/>
                <a:gd name="connsiteX24" fmla="*/ 20747 w 43194"/>
                <a:gd name="connsiteY24" fmla="*/ 174203 h 183893"/>
                <a:gd name="connsiteX25" fmla="*/ 6938 w 43194"/>
                <a:gd name="connsiteY25" fmla="*/ 49607 h 183893"/>
                <a:gd name="connsiteX26" fmla="*/ 18825 w 43194"/>
                <a:gd name="connsiteY26" fmla="*/ 167620 h 183893"/>
                <a:gd name="connsiteX27" fmla="*/ 35190 w 43194"/>
                <a:gd name="connsiteY27" fmla="*/ 163106 h 183893"/>
                <a:gd name="connsiteX28" fmla="*/ 24570 w 43194"/>
                <a:gd name="connsiteY28" fmla="*/ 33005 h 183893"/>
                <a:gd name="connsiteX29" fmla="*/ 26071 w 43194"/>
                <a:gd name="connsiteY29" fmla="*/ 14989 h 183893"/>
                <a:gd name="connsiteX30" fmla="*/ 26100 w 43194"/>
                <a:gd name="connsiteY30" fmla="*/ 14446 h 183893"/>
                <a:gd name="connsiteX31" fmla="*/ 24228 w 43194"/>
                <a:gd name="connsiteY31" fmla="*/ 10073 h 183893"/>
                <a:gd name="connsiteX32" fmla="*/ 17559 w 43194"/>
                <a:gd name="connsiteY32" fmla="*/ 6865 h 183893"/>
                <a:gd name="connsiteX33" fmla="*/ 9044 w 43194"/>
                <a:gd name="connsiteY33" fmla="*/ 15726 h 183893"/>
                <a:gd name="connsiteX34" fmla="*/ 6938 w 43194"/>
                <a:gd name="connsiteY34" fmla="*/ 49607 h 183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194" h="183893">
                  <a:moveTo>
                    <a:pt x="26512" y="183894"/>
                  </a:moveTo>
                  <a:cubicBezTo>
                    <a:pt x="21521" y="183894"/>
                    <a:pt x="16429" y="181576"/>
                    <a:pt x="13949" y="176078"/>
                  </a:cubicBezTo>
                  <a:lnTo>
                    <a:pt x="13577" y="176178"/>
                  </a:lnTo>
                  <a:lnTo>
                    <a:pt x="12837" y="172589"/>
                  </a:lnTo>
                  <a:cubicBezTo>
                    <a:pt x="12733" y="172086"/>
                    <a:pt x="12629" y="171584"/>
                    <a:pt x="12527" y="171082"/>
                  </a:cubicBezTo>
                  <a:cubicBezTo>
                    <a:pt x="3626" y="127422"/>
                    <a:pt x="-506" y="87882"/>
                    <a:pt x="49" y="51254"/>
                  </a:cubicBezTo>
                  <a:cubicBezTo>
                    <a:pt x="239" y="38844"/>
                    <a:pt x="964" y="26769"/>
                    <a:pt x="2226" y="14988"/>
                  </a:cubicBezTo>
                  <a:lnTo>
                    <a:pt x="2226" y="14982"/>
                  </a:lnTo>
                  <a:cubicBezTo>
                    <a:pt x="3187" y="6021"/>
                    <a:pt x="9349" y="0"/>
                    <a:pt x="17559" y="0"/>
                  </a:cubicBezTo>
                  <a:cubicBezTo>
                    <a:pt x="21782" y="0"/>
                    <a:pt x="26291" y="2103"/>
                    <a:pt x="29328" y="5478"/>
                  </a:cubicBezTo>
                  <a:cubicBezTo>
                    <a:pt x="31698" y="8117"/>
                    <a:pt x="32962" y="11258"/>
                    <a:pt x="32958" y="14446"/>
                  </a:cubicBezTo>
                  <a:cubicBezTo>
                    <a:pt x="32958" y="14868"/>
                    <a:pt x="32937" y="15297"/>
                    <a:pt x="32890" y="15725"/>
                  </a:cubicBezTo>
                  <a:cubicBezTo>
                    <a:pt x="32257" y="21632"/>
                    <a:pt x="31761" y="27606"/>
                    <a:pt x="31401" y="33647"/>
                  </a:cubicBezTo>
                  <a:cubicBezTo>
                    <a:pt x="29018" y="73703"/>
                    <a:pt x="32660" y="116666"/>
                    <a:pt x="42442" y="164351"/>
                  </a:cubicBezTo>
                  <a:lnTo>
                    <a:pt x="42462" y="164451"/>
                  </a:lnTo>
                  <a:cubicBezTo>
                    <a:pt x="42472" y="164498"/>
                    <a:pt x="42482" y="164552"/>
                    <a:pt x="42492" y="164599"/>
                  </a:cubicBezTo>
                  <a:cubicBezTo>
                    <a:pt x="42511" y="164686"/>
                    <a:pt x="42529" y="164773"/>
                    <a:pt x="42548" y="164867"/>
                  </a:cubicBezTo>
                  <a:lnTo>
                    <a:pt x="43194" y="168008"/>
                  </a:lnTo>
                  <a:lnTo>
                    <a:pt x="42908" y="168088"/>
                  </a:lnTo>
                  <a:cubicBezTo>
                    <a:pt x="43030" y="176386"/>
                    <a:pt x="36667" y="182146"/>
                    <a:pt x="29809" y="183559"/>
                  </a:cubicBezTo>
                  <a:cubicBezTo>
                    <a:pt x="28735" y="183780"/>
                    <a:pt x="27625" y="183894"/>
                    <a:pt x="26512" y="183894"/>
                  </a:cubicBezTo>
                  <a:close/>
                  <a:moveTo>
                    <a:pt x="20747" y="174203"/>
                  </a:moveTo>
                  <a:cubicBezTo>
                    <a:pt x="22535" y="176881"/>
                    <a:pt x="25673" y="177424"/>
                    <a:pt x="28426" y="176842"/>
                  </a:cubicBezTo>
                  <a:cubicBezTo>
                    <a:pt x="31311" y="176246"/>
                    <a:pt x="35003" y="174015"/>
                    <a:pt x="35860" y="170031"/>
                  </a:cubicBezTo>
                  <a:lnTo>
                    <a:pt x="20747" y="174203"/>
                  </a:lnTo>
                  <a:close/>
                  <a:moveTo>
                    <a:pt x="6938" y="49607"/>
                  </a:moveTo>
                  <a:cubicBezTo>
                    <a:pt x="6240" y="85638"/>
                    <a:pt x="10176" y="124576"/>
                    <a:pt x="18825" y="167620"/>
                  </a:cubicBezTo>
                  <a:lnTo>
                    <a:pt x="35190" y="163106"/>
                  </a:lnTo>
                  <a:cubicBezTo>
                    <a:pt x="25668" y="115776"/>
                    <a:pt x="22165" y="72987"/>
                    <a:pt x="24570" y="33005"/>
                  </a:cubicBezTo>
                  <a:cubicBezTo>
                    <a:pt x="24935" y="26937"/>
                    <a:pt x="25435" y="20929"/>
                    <a:pt x="26071" y="14989"/>
                  </a:cubicBezTo>
                  <a:cubicBezTo>
                    <a:pt x="26090" y="14801"/>
                    <a:pt x="26100" y="14621"/>
                    <a:pt x="26100" y="14446"/>
                  </a:cubicBezTo>
                  <a:cubicBezTo>
                    <a:pt x="26100" y="12464"/>
                    <a:pt x="24953" y="10877"/>
                    <a:pt x="24228" y="10073"/>
                  </a:cubicBezTo>
                  <a:cubicBezTo>
                    <a:pt x="22477" y="8124"/>
                    <a:pt x="19859" y="6865"/>
                    <a:pt x="17559" y="6865"/>
                  </a:cubicBezTo>
                  <a:cubicBezTo>
                    <a:pt x="11976" y="6865"/>
                    <a:pt x="9483" y="11634"/>
                    <a:pt x="9044" y="15726"/>
                  </a:cubicBezTo>
                  <a:cubicBezTo>
                    <a:pt x="7865" y="26743"/>
                    <a:pt x="7162" y="38027"/>
                    <a:pt x="6938" y="4960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822F2C21-D4E6-CA17-621D-C0163F1C0D25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71569E16-80F8-9C59-85E8-8DD072FA8042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755A2736-544E-F787-5DFF-50C3D677E3BE}"/>
                </a:ext>
              </a:extLst>
            </p:cNvPr>
            <p:cNvSpPr/>
            <p:nvPr/>
          </p:nvSpPr>
          <p:spPr>
            <a:xfrm>
              <a:off x="8995187" y="4009977"/>
              <a:ext cx="31327" cy="34198"/>
            </a:xfrm>
            <a:custGeom>
              <a:avLst/>
              <a:gdLst>
                <a:gd name="connsiteX0" fmla="*/ 16293 w 31327"/>
                <a:gd name="connsiteY0" fmla="*/ 34198 h 34198"/>
                <a:gd name="connsiteX1" fmla="*/ 13633 w 31327"/>
                <a:gd name="connsiteY1" fmla="*/ 33904 h 34198"/>
                <a:gd name="connsiteX2" fmla="*/ 8107 w 31327"/>
                <a:gd name="connsiteY2" fmla="*/ 32035 h 34198"/>
                <a:gd name="connsiteX3" fmla="*/ 3723 w 31327"/>
                <a:gd name="connsiteY3" fmla="*/ 27930 h 34198"/>
                <a:gd name="connsiteX4" fmla="*/ 1133 w 31327"/>
                <a:gd name="connsiteY4" fmla="*/ 22806 h 34198"/>
                <a:gd name="connsiteX5" fmla="*/ 510 w 31327"/>
                <a:gd name="connsiteY5" fmla="*/ 19243 h 34198"/>
                <a:gd name="connsiteX6" fmla="*/ 336 w 31327"/>
                <a:gd name="connsiteY6" fmla="*/ 18500 h 34198"/>
                <a:gd name="connsiteX7" fmla="*/ 544 w 31327"/>
                <a:gd name="connsiteY7" fmla="*/ 11320 h 34198"/>
                <a:gd name="connsiteX8" fmla="*/ 552 w 31327"/>
                <a:gd name="connsiteY8" fmla="*/ 11287 h 34198"/>
                <a:gd name="connsiteX9" fmla="*/ 1908 w 31327"/>
                <a:gd name="connsiteY9" fmla="*/ 7992 h 34198"/>
                <a:gd name="connsiteX10" fmla="*/ 7598 w 31327"/>
                <a:gd name="connsiteY10" fmla="*/ 2098 h 34198"/>
                <a:gd name="connsiteX11" fmla="*/ 10873 w 31327"/>
                <a:gd name="connsiteY11" fmla="*/ 685 h 34198"/>
                <a:gd name="connsiteX12" fmla="*/ 17695 w 31327"/>
                <a:gd name="connsiteY12" fmla="*/ 290 h 34198"/>
                <a:gd name="connsiteX13" fmla="*/ 23220 w 31327"/>
                <a:gd name="connsiteY13" fmla="*/ 2159 h 34198"/>
                <a:gd name="connsiteX14" fmla="*/ 27604 w 31327"/>
                <a:gd name="connsiteY14" fmla="*/ 6264 h 34198"/>
                <a:gd name="connsiteX15" fmla="*/ 30194 w 31327"/>
                <a:gd name="connsiteY15" fmla="*/ 11387 h 34198"/>
                <a:gd name="connsiteX16" fmla="*/ 30844 w 31327"/>
                <a:gd name="connsiteY16" fmla="*/ 15111 h 34198"/>
                <a:gd name="connsiteX17" fmla="*/ 31328 w 31327"/>
                <a:gd name="connsiteY17" fmla="*/ 18795 h 34198"/>
                <a:gd name="connsiteX18" fmla="*/ 30775 w 31327"/>
                <a:gd name="connsiteY18" fmla="*/ 22907 h 34198"/>
                <a:gd name="connsiteX19" fmla="*/ 29419 w 31327"/>
                <a:gd name="connsiteY19" fmla="*/ 26202 h 34198"/>
                <a:gd name="connsiteX20" fmla="*/ 23729 w 31327"/>
                <a:gd name="connsiteY20" fmla="*/ 32095 h 34198"/>
                <a:gd name="connsiteX21" fmla="*/ 20454 w 31327"/>
                <a:gd name="connsiteY21" fmla="*/ 33509 h 34198"/>
                <a:gd name="connsiteX22" fmla="*/ 16293 w 31327"/>
                <a:gd name="connsiteY22" fmla="*/ 34198 h 34198"/>
                <a:gd name="connsiteX23" fmla="*/ 7600 w 31327"/>
                <a:gd name="connsiteY23" fmla="*/ 20000 h 34198"/>
                <a:gd name="connsiteX24" fmla="*/ 7851 w 31327"/>
                <a:gd name="connsiteY24" fmla="*/ 21440 h 34198"/>
                <a:gd name="connsiteX25" fmla="*/ 9128 w 31327"/>
                <a:gd name="connsiteY25" fmla="*/ 23744 h 34198"/>
                <a:gd name="connsiteX26" fmla="*/ 11578 w 31327"/>
                <a:gd name="connsiteY26" fmla="*/ 26121 h 34198"/>
                <a:gd name="connsiteX27" fmla="*/ 14540 w 31327"/>
                <a:gd name="connsiteY27" fmla="*/ 27133 h 34198"/>
                <a:gd name="connsiteX28" fmla="*/ 18102 w 31327"/>
                <a:gd name="connsiteY28" fmla="*/ 27072 h 34198"/>
                <a:gd name="connsiteX29" fmla="*/ 20648 w 31327"/>
                <a:gd name="connsiteY29" fmla="*/ 25987 h 34198"/>
                <a:gd name="connsiteX30" fmla="*/ 23307 w 31327"/>
                <a:gd name="connsiteY30" fmla="*/ 23121 h 34198"/>
                <a:gd name="connsiteX31" fmla="*/ 24302 w 31327"/>
                <a:gd name="connsiteY31" fmla="*/ 20683 h 34198"/>
                <a:gd name="connsiteX32" fmla="*/ 24483 w 31327"/>
                <a:gd name="connsiteY32" fmla="*/ 19022 h 34198"/>
                <a:gd name="connsiteX33" fmla="*/ 24151 w 31327"/>
                <a:gd name="connsiteY33" fmla="*/ 16571 h 34198"/>
                <a:gd name="connsiteX34" fmla="*/ 23475 w 31327"/>
                <a:gd name="connsiteY34" fmla="*/ 12747 h 34198"/>
                <a:gd name="connsiteX35" fmla="*/ 22192 w 31327"/>
                <a:gd name="connsiteY35" fmla="*/ 10436 h 34198"/>
                <a:gd name="connsiteX36" fmla="*/ 19749 w 31327"/>
                <a:gd name="connsiteY36" fmla="*/ 8072 h 34198"/>
                <a:gd name="connsiteX37" fmla="*/ 16787 w 31327"/>
                <a:gd name="connsiteY37" fmla="*/ 7061 h 34198"/>
                <a:gd name="connsiteX38" fmla="*/ 13226 w 31327"/>
                <a:gd name="connsiteY38" fmla="*/ 7121 h 34198"/>
                <a:gd name="connsiteX39" fmla="*/ 10679 w 31327"/>
                <a:gd name="connsiteY39" fmla="*/ 8213 h 34198"/>
                <a:gd name="connsiteX40" fmla="*/ 8020 w 31327"/>
                <a:gd name="connsiteY40" fmla="*/ 11073 h 34198"/>
                <a:gd name="connsiteX41" fmla="*/ 7026 w 31327"/>
                <a:gd name="connsiteY41" fmla="*/ 13510 h 34198"/>
                <a:gd name="connsiteX42" fmla="*/ 6845 w 31327"/>
                <a:gd name="connsiteY42" fmla="*/ 15171 h 34198"/>
                <a:gd name="connsiteX43" fmla="*/ 7176 w 31327"/>
                <a:gd name="connsiteY43" fmla="*/ 17623 h 34198"/>
                <a:gd name="connsiteX44" fmla="*/ 7600 w 31327"/>
                <a:gd name="connsiteY44" fmla="*/ 20000 h 3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1327" h="34198">
                  <a:moveTo>
                    <a:pt x="16293" y="34198"/>
                  </a:moveTo>
                  <a:cubicBezTo>
                    <a:pt x="15394" y="34198"/>
                    <a:pt x="14512" y="34098"/>
                    <a:pt x="13633" y="33904"/>
                  </a:cubicBezTo>
                  <a:cubicBezTo>
                    <a:pt x="12034" y="33877"/>
                    <a:pt x="9976" y="33227"/>
                    <a:pt x="8107" y="32035"/>
                  </a:cubicBezTo>
                  <a:cubicBezTo>
                    <a:pt x="6424" y="31138"/>
                    <a:pt x="4877" y="29711"/>
                    <a:pt x="3723" y="27930"/>
                  </a:cubicBezTo>
                  <a:cubicBezTo>
                    <a:pt x="2628" y="26811"/>
                    <a:pt x="1637" y="24936"/>
                    <a:pt x="1133" y="22806"/>
                  </a:cubicBezTo>
                  <a:lnTo>
                    <a:pt x="510" y="19243"/>
                  </a:lnTo>
                  <a:cubicBezTo>
                    <a:pt x="447" y="18996"/>
                    <a:pt x="388" y="18748"/>
                    <a:pt x="336" y="18500"/>
                  </a:cubicBezTo>
                  <a:cubicBezTo>
                    <a:pt x="-165" y="16283"/>
                    <a:pt x="-114" y="13785"/>
                    <a:pt x="544" y="11320"/>
                  </a:cubicBezTo>
                  <a:cubicBezTo>
                    <a:pt x="547" y="11307"/>
                    <a:pt x="550" y="11300"/>
                    <a:pt x="552" y="11287"/>
                  </a:cubicBezTo>
                  <a:lnTo>
                    <a:pt x="1908" y="7992"/>
                  </a:lnTo>
                  <a:cubicBezTo>
                    <a:pt x="3467" y="5300"/>
                    <a:pt x="5312" y="3451"/>
                    <a:pt x="7598" y="2098"/>
                  </a:cubicBezTo>
                  <a:lnTo>
                    <a:pt x="10873" y="685"/>
                  </a:lnTo>
                  <a:cubicBezTo>
                    <a:pt x="13311" y="-92"/>
                    <a:pt x="15515" y="-185"/>
                    <a:pt x="17695" y="290"/>
                  </a:cubicBezTo>
                  <a:cubicBezTo>
                    <a:pt x="19294" y="317"/>
                    <a:pt x="21352" y="967"/>
                    <a:pt x="23220" y="2159"/>
                  </a:cubicBezTo>
                  <a:cubicBezTo>
                    <a:pt x="24903" y="3056"/>
                    <a:pt x="26450" y="4483"/>
                    <a:pt x="27604" y="6264"/>
                  </a:cubicBezTo>
                  <a:cubicBezTo>
                    <a:pt x="28704" y="7396"/>
                    <a:pt x="29692" y="9271"/>
                    <a:pt x="30194" y="11387"/>
                  </a:cubicBezTo>
                  <a:lnTo>
                    <a:pt x="30844" y="15111"/>
                  </a:lnTo>
                  <a:cubicBezTo>
                    <a:pt x="31164" y="16270"/>
                    <a:pt x="31328" y="17515"/>
                    <a:pt x="31328" y="18795"/>
                  </a:cubicBezTo>
                  <a:cubicBezTo>
                    <a:pt x="31326" y="20141"/>
                    <a:pt x="31145" y="21527"/>
                    <a:pt x="30775" y="22907"/>
                  </a:cubicBezTo>
                  <a:lnTo>
                    <a:pt x="29419" y="26202"/>
                  </a:lnTo>
                  <a:cubicBezTo>
                    <a:pt x="27860" y="28894"/>
                    <a:pt x="26015" y="30743"/>
                    <a:pt x="23729" y="32095"/>
                  </a:cubicBezTo>
                  <a:lnTo>
                    <a:pt x="20454" y="33509"/>
                  </a:lnTo>
                  <a:cubicBezTo>
                    <a:pt x="18999" y="33977"/>
                    <a:pt x="17626" y="34198"/>
                    <a:pt x="16293" y="34198"/>
                  </a:cubicBezTo>
                  <a:close/>
                  <a:moveTo>
                    <a:pt x="7600" y="20000"/>
                  </a:moveTo>
                  <a:lnTo>
                    <a:pt x="7851" y="21440"/>
                  </a:lnTo>
                  <a:cubicBezTo>
                    <a:pt x="8040" y="22210"/>
                    <a:pt x="8472" y="23034"/>
                    <a:pt x="9128" y="23744"/>
                  </a:cubicBezTo>
                  <a:cubicBezTo>
                    <a:pt x="10009" y="25023"/>
                    <a:pt x="10696" y="25646"/>
                    <a:pt x="11578" y="26121"/>
                  </a:cubicBezTo>
                  <a:cubicBezTo>
                    <a:pt x="12648" y="26798"/>
                    <a:pt x="13549" y="27086"/>
                    <a:pt x="14540" y="27133"/>
                  </a:cubicBezTo>
                  <a:cubicBezTo>
                    <a:pt x="16134" y="27435"/>
                    <a:pt x="17105" y="27387"/>
                    <a:pt x="18102" y="27072"/>
                  </a:cubicBezTo>
                  <a:lnTo>
                    <a:pt x="20648" y="25987"/>
                  </a:lnTo>
                  <a:cubicBezTo>
                    <a:pt x="21536" y="25425"/>
                    <a:pt x="22540" y="24420"/>
                    <a:pt x="23307" y="23121"/>
                  </a:cubicBezTo>
                  <a:lnTo>
                    <a:pt x="24302" y="20683"/>
                  </a:lnTo>
                  <a:cubicBezTo>
                    <a:pt x="24419" y="20201"/>
                    <a:pt x="24483" y="19632"/>
                    <a:pt x="24483" y="19022"/>
                  </a:cubicBezTo>
                  <a:cubicBezTo>
                    <a:pt x="24483" y="18259"/>
                    <a:pt x="24381" y="17422"/>
                    <a:pt x="24151" y="16571"/>
                  </a:cubicBezTo>
                  <a:lnTo>
                    <a:pt x="23475" y="12747"/>
                  </a:lnTo>
                  <a:cubicBezTo>
                    <a:pt x="23289" y="11990"/>
                    <a:pt x="22854" y="11160"/>
                    <a:pt x="22192" y="10436"/>
                  </a:cubicBezTo>
                  <a:cubicBezTo>
                    <a:pt x="21318" y="9171"/>
                    <a:pt x="20632" y="8548"/>
                    <a:pt x="19749" y="8072"/>
                  </a:cubicBezTo>
                  <a:cubicBezTo>
                    <a:pt x="18679" y="7396"/>
                    <a:pt x="17779" y="7108"/>
                    <a:pt x="16787" y="7061"/>
                  </a:cubicBezTo>
                  <a:cubicBezTo>
                    <a:pt x="15195" y="6773"/>
                    <a:pt x="14226" y="6820"/>
                    <a:pt x="13226" y="7121"/>
                  </a:cubicBezTo>
                  <a:lnTo>
                    <a:pt x="10679" y="8213"/>
                  </a:lnTo>
                  <a:cubicBezTo>
                    <a:pt x="9792" y="8769"/>
                    <a:pt x="8787" y="9773"/>
                    <a:pt x="8020" y="11073"/>
                  </a:cubicBezTo>
                  <a:lnTo>
                    <a:pt x="7026" y="13510"/>
                  </a:lnTo>
                  <a:cubicBezTo>
                    <a:pt x="6908" y="13993"/>
                    <a:pt x="6845" y="14562"/>
                    <a:pt x="6845" y="15171"/>
                  </a:cubicBezTo>
                  <a:cubicBezTo>
                    <a:pt x="6845" y="15935"/>
                    <a:pt x="6947" y="16772"/>
                    <a:pt x="7176" y="17623"/>
                  </a:cubicBezTo>
                  <a:lnTo>
                    <a:pt x="7600" y="2000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43EB9AE3-CD3F-142D-6473-0B9E5377EF57}"/>
                </a:ext>
              </a:extLst>
            </p:cNvPr>
            <p:cNvSpPr/>
            <p:nvPr/>
          </p:nvSpPr>
          <p:spPr>
            <a:xfrm>
              <a:off x="9003019" y="4038821"/>
              <a:ext cx="25549" cy="33199"/>
            </a:xfrm>
            <a:custGeom>
              <a:avLst/>
              <a:gdLst>
                <a:gd name="connsiteX0" fmla="*/ 25123 w 25549"/>
                <a:gd name="connsiteY0" fmla="*/ 18099 h 33199"/>
                <a:gd name="connsiteX1" fmla="*/ 23419 w 25549"/>
                <a:gd name="connsiteY1" fmla="*/ 8762 h 33199"/>
                <a:gd name="connsiteX2" fmla="*/ 21285 w 25549"/>
                <a:gd name="connsiteY2" fmla="*/ 4707 h 33199"/>
                <a:gd name="connsiteX3" fmla="*/ 17940 w 25549"/>
                <a:gd name="connsiteY3" fmla="*/ 1637 h 33199"/>
                <a:gd name="connsiteX4" fmla="*/ 13507 w 25549"/>
                <a:gd name="connsiteY4" fmla="*/ 222 h 33199"/>
                <a:gd name="connsiteX5" fmla="*/ 8753 w 25549"/>
                <a:gd name="connsiteY5" fmla="*/ 435 h 33199"/>
                <a:gd name="connsiteX6" fmla="*/ 5905 w 25549"/>
                <a:gd name="connsiteY6" fmla="*/ 1637 h 33199"/>
                <a:gd name="connsiteX7" fmla="*/ 1628 w 25549"/>
                <a:gd name="connsiteY7" fmla="*/ 5914 h 33199"/>
                <a:gd name="connsiteX8" fmla="*/ 426 w 25549"/>
                <a:gd name="connsiteY8" fmla="*/ 8762 h 33199"/>
                <a:gd name="connsiteX9" fmla="*/ 426 w 25549"/>
                <a:gd name="connsiteY9" fmla="*/ 15100 h 33199"/>
                <a:gd name="connsiteX10" fmla="*/ 2130 w 25549"/>
                <a:gd name="connsiteY10" fmla="*/ 24437 h 33199"/>
                <a:gd name="connsiteX11" fmla="*/ 4264 w 25549"/>
                <a:gd name="connsiteY11" fmla="*/ 28492 h 33199"/>
                <a:gd name="connsiteX12" fmla="*/ 7609 w 25549"/>
                <a:gd name="connsiteY12" fmla="*/ 31562 h 33199"/>
                <a:gd name="connsiteX13" fmla="*/ 12042 w 25549"/>
                <a:gd name="connsiteY13" fmla="*/ 32977 h 33199"/>
                <a:gd name="connsiteX14" fmla="*/ 16796 w 25549"/>
                <a:gd name="connsiteY14" fmla="*/ 32764 h 33199"/>
                <a:gd name="connsiteX15" fmla="*/ 19644 w 25549"/>
                <a:gd name="connsiteY15" fmla="*/ 31562 h 33199"/>
                <a:gd name="connsiteX16" fmla="*/ 23921 w 25549"/>
                <a:gd name="connsiteY16" fmla="*/ 27285 h 33199"/>
                <a:gd name="connsiteX17" fmla="*/ 25123 w 25549"/>
                <a:gd name="connsiteY17" fmla="*/ 24437 h 33199"/>
                <a:gd name="connsiteX18" fmla="*/ 25123 w 25549"/>
                <a:gd name="connsiteY18" fmla="*/ 18099 h 33199"/>
                <a:gd name="connsiteX19" fmla="*/ 23419 w 25549"/>
                <a:gd name="connsiteY19" fmla="*/ 8762 h 33199"/>
                <a:gd name="connsiteX20" fmla="*/ 21285 w 25549"/>
                <a:gd name="connsiteY20" fmla="*/ 4707 h 33199"/>
                <a:gd name="connsiteX21" fmla="*/ 17940 w 25549"/>
                <a:gd name="connsiteY21" fmla="*/ 1637 h 33199"/>
                <a:gd name="connsiteX22" fmla="*/ 13507 w 25549"/>
                <a:gd name="connsiteY22" fmla="*/ 222 h 33199"/>
                <a:gd name="connsiteX23" fmla="*/ 8753 w 25549"/>
                <a:gd name="connsiteY23" fmla="*/ 435 h 33199"/>
                <a:gd name="connsiteX24" fmla="*/ 5905 w 25549"/>
                <a:gd name="connsiteY24" fmla="*/ 1637 h 33199"/>
                <a:gd name="connsiteX25" fmla="*/ 1628 w 25549"/>
                <a:gd name="connsiteY25" fmla="*/ 5914 h 33199"/>
                <a:gd name="connsiteX26" fmla="*/ 426 w 25549"/>
                <a:gd name="connsiteY26" fmla="*/ 8762 h 33199"/>
                <a:gd name="connsiteX27" fmla="*/ 426 w 25549"/>
                <a:gd name="connsiteY27" fmla="*/ 15100 h 33199"/>
                <a:gd name="connsiteX28" fmla="*/ 2130 w 25549"/>
                <a:gd name="connsiteY28" fmla="*/ 24437 h 33199"/>
                <a:gd name="connsiteX29" fmla="*/ 4264 w 25549"/>
                <a:gd name="connsiteY29" fmla="*/ 28492 h 33199"/>
                <a:gd name="connsiteX30" fmla="*/ 7609 w 25549"/>
                <a:gd name="connsiteY30" fmla="*/ 31562 h 33199"/>
                <a:gd name="connsiteX31" fmla="*/ 12042 w 25549"/>
                <a:gd name="connsiteY31" fmla="*/ 32977 h 33199"/>
                <a:gd name="connsiteX32" fmla="*/ 16796 w 25549"/>
                <a:gd name="connsiteY32" fmla="*/ 32764 h 33199"/>
                <a:gd name="connsiteX33" fmla="*/ 19644 w 25549"/>
                <a:gd name="connsiteY33" fmla="*/ 31562 h 33199"/>
                <a:gd name="connsiteX34" fmla="*/ 23921 w 25549"/>
                <a:gd name="connsiteY34" fmla="*/ 27285 h 33199"/>
                <a:gd name="connsiteX35" fmla="*/ 25123 w 25549"/>
                <a:gd name="connsiteY35" fmla="*/ 24437 h 33199"/>
                <a:gd name="connsiteX36" fmla="*/ 25123 w 25549"/>
                <a:gd name="connsiteY36" fmla="*/ 18099 h 3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549" h="33199">
                  <a:moveTo>
                    <a:pt x="25123" y="18099"/>
                  </a:move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54C6EBE3-8AF2-BAD1-D4F2-850AB582D354}"/>
                </a:ext>
              </a:extLst>
            </p:cNvPr>
            <p:cNvSpPr/>
            <p:nvPr/>
          </p:nvSpPr>
          <p:spPr>
            <a:xfrm>
              <a:off x="9047437" y="4241525"/>
              <a:ext cx="26868" cy="35376"/>
            </a:xfrm>
            <a:custGeom>
              <a:avLst/>
              <a:gdLst>
                <a:gd name="connsiteX0" fmla="*/ 426 w 26868"/>
                <a:gd name="connsiteY0" fmla="*/ 15100 h 35376"/>
                <a:gd name="connsiteX1" fmla="*/ 3449 w 26868"/>
                <a:gd name="connsiteY1" fmla="*/ 26614 h 35376"/>
                <a:gd name="connsiteX2" fmla="*/ 5583 w 26868"/>
                <a:gd name="connsiteY2" fmla="*/ 30669 h 35376"/>
                <a:gd name="connsiteX3" fmla="*/ 8928 w 26868"/>
                <a:gd name="connsiteY3" fmla="*/ 33740 h 35376"/>
                <a:gd name="connsiteX4" fmla="*/ 13361 w 26868"/>
                <a:gd name="connsiteY4" fmla="*/ 35154 h 35376"/>
                <a:gd name="connsiteX5" fmla="*/ 18116 w 26868"/>
                <a:gd name="connsiteY5" fmla="*/ 34941 h 35376"/>
                <a:gd name="connsiteX6" fmla="*/ 20964 w 26868"/>
                <a:gd name="connsiteY6" fmla="*/ 33740 h 35376"/>
                <a:gd name="connsiteX7" fmla="*/ 25241 w 26868"/>
                <a:gd name="connsiteY7" fmla="*/ 29462 h 35376"/>
                <a:gd name="connsiteX8" fmla="*/ 26443 w 26868"/>
                <a:gd name="connsiteY8" fmla="*/ 26614 h 35376"/>
                <a:gd name="connsiteX9" fmla="*/ 26443 w 26868"/>
                <a:gd name="connsiteY9" fmla="*/ 20276 h 35376"/>
                <a:gd name="connsiteX10" fmla="*/ 23419 w 26868"/>
                <a:gd name="connsiteY10" fmla="*/ 8762 h 35376"/>
                <a:gd name="connsiteX11" fmla="*/ 21285 w 26868"/>
                <a:gd name="connsiteY11" fmla="*/ 4707 h 35376"/>
                <a:gd name="connsiteX12" fmla="*/ 17940 w 26868"/>
                <a:gd name="connsiteY12" fmla="*/ 1637 h 35376"/>
                <a:gd name="connsiteX13" fmla="*/ 13507 w 26868"/>
                <a:gd name="connsiteY13" fmla="*/ 222 h 35376"/>
                <a:gd name="connsiteX14" fmla="*/ 8753 w 26868"/>
                <a:gd name="connsiteY14" fmla="*/ 435 h 35376"/>
                <a:gd name="connsiteX15" fmla="*/ 5905 w 26868"/>
                <a:gd name="connsiteY15" fmla="*/ 1637 h 35376"/>
                <a:gd name="connsiteX16" fmla="*/ 1628 w 26868"/>
                <a:gd name="connsiteY16" fmla="*/ 5914 h 35376"/>
                <a:gd name="connsiteX17" fmla="*/ 426 w 26868"/>
                <a:gd name="connsiteY17" fmla="*/ 8762 h 35376"/>
                <a:gd name="connsiteX18" fmla="*/ 426 w 26868"/>
                <a:gd name="connsiteY18" fmla="*/ 15100 h 35376"/>
                <a:gd name="connsiteX19" fmla="*/ 3449 w 26868"/>
                <a:gd name="connsiteY19" fmla="*/ 26614 h 35376"/>
                <a:gd name="connsiteX20" fmla="*/ 5583 w 26868"/>
                <a:gd name="connsiteY20" fmla="*/ 30669 h 35376"/>
                <a:gd name="connsiteX21" fmla="*/ 8928 w 26868"/>
                <a:gd name="connsiteY21" fmla="*/ 33740 h 35376"/>
                <a:gd name="connsiteX22" fmla="*/ 13361 w 26868"/>
                <a:gd name="connsiteY22" fmla="*/ 35154 h 35376"/>
                <a:gd name="connsiteX23" fmla="*/ 18116 w 26868"/>
                <a:gd name="connsiteY23" fmla="*/ 34941 h 35376"/>
                <a:gd name="connsiteX24" fmla="*/ 20964 w 26868"/>
                <a:gd name="connsiteY24" fmla="*/ 33740 h 35376"/>
                <a:gd name="connsiteX25" fmla="*/ 25241 w 26868"/>
                <a:gd name="connsiteY25" fmla="*/ 29462 h 35376"/>
                <a:gd name="connsiteX26" fmla="*/ 26443 w 26868"/>
                <a:gd name="connsiteY26" fmla="*/ 26614 h 35376"/>
                <a:gd name="connsiteX27" fmla="*/ 26443 w 26868"/>
                <a:gd name="connsiteY27" fmla="*/ 20276 h 35376"/>
                <a:gd name="connsiteX28" fmla="*/ 23419 w 26868"/>
                <a:gd name="connsiteY28" fmla="*/ 8762 h 35376"/>
                <a:gd name="connsiteX29" fmla="*/ 21285 w 26868"/>
                <a:gd name="connsiteY29" fmla="*/ 4707 h 35376"/>
                <a:gd name="connsiteX30" fmla="*/ 17940 w 26868"/>
                <a:gd name="connsiteY30" fmla="*/ 1637 h 35376"/>
                <a:gd name="connsiteX31" fmla="*/ 13507 w 26868"/>
                <a:gd name="connsiteY31" fmla="*/ 222 h 35376"/>
                <a:gd name="connsiteX32" fmla="*/ 8753 w 26868"/>
                <a:gd name="connsiteY32" fmla="*/ 435 h 35376"/>
                <a:gd name="connsiteX33" fmla="*/ 5905 w 26868"/>
                <a:gd name="connsiteY33" fmla="*/ 1637 h 35376"/>
                <a:gd name="connsiteX34" fmla="*/ 1628 w 26868"/>
                <a:gd name="connsiteY34" fmla="*/ 5914 h 35376"/>
                <a:gd name="connsiteX35" fmla="*/ 426 w 26868"/>
                <a:gd name="connsiteY35" fmla="*/ 8762 h 35376"/>
                <a:gd name="connsiteX36" fmla="*/ 426 w 26868"/>
                <a:gd name="connsiteY36" fmla="*/ 15100 h 3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868" h="35376">
                  <a:moveTo>
                    <a:pt x="426" y="15100"/>
                  </a:move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4EBF5798-B342-A119-193E-B52B77470745}"/>
                </a:ext>
              </a:extLst>
            </p:cNvPr>
            <p:cNvSpPr/>
            <p:nvPr/>
          </p:nvSpPr>
          <p:spPr>
            <a:xfrm>
              <a:off x="9050844" y="4244968"/>
              <a:ext cx="20055" cy="28490"/>
            </a:xfrm>
            <a:custGeom>
              <a:avLst/>
              <a:gdLst>
                <a:gd name="connsiteX0" fmla="*/ 3359 w 20055"/>
                <a:gd name="connsiteY0" fmla="*/ 22294 h 28490"/>
                <a:gd name="connsiteX1" fmla="*/ 4702 w 20055"/>
                <a:gd name="connsiteY1" fmla="*/ 24899 h 28490"/>
                <a:gd name="connsiteX2" fmla="*/ 7151 w 20055"/>
                <a:gd name="connsiteY2" fmla="*/ 27276 h 28490"/>
                <a:gd name="connsiteX3" fmla="*/ 10113 w 20055"/>
                <a:gd name="connsiteY3" fmla="*/ 28288 h 28490"/>
                <a:gd name="connsiteX4" fmla="*/ 13675 w 20055"/>
                <a:gd name="connsiteY4" fmla="*/ 28227 h 28490"/>
                <a:gd name="connsiteX5" fmla="*/ 16222 w 20055"/>
                <a:gd name="connsiteY5" fmla="*/ 27136 h 28490"/>
                <a:gd name="connsiteX6" fmla="*/ 18880 w 20055"/>
                <a:gd name="connsiteY6" fmla="*/ 24276 h 28490"/>
                <a:gd name="connsiteX7" fmla="*/ 19875 w 20055"/>
                <a:gd name="connsiteY7" fmla="*/ 21838 h 28490"/>
                <a:gd name="connsiteX8" fmla="*/ 20056 w 20055"/>
                <a:gd name="connsiteY8" fmla="*/ 20177 h 28490"/>
                <a:gd name="connsiteX9" fmla="*/ 19724 w 20055"/>
                <a:gd name="connsiteY9" fmla="*/ 17726 h 28490"/>
                <a:gd name="connsiteX10" fmla="*/ 16694 w 20055"/>
                <a:gd name="connsiteY10" fmla="*/ 6180 h 28490"/>
                <a:gd name="connsiteX11" fmla="*/ 15347 w 20055"/>
                <a:gd name="connsiteY11" fmla="*/ 3575 h 28490"/>
                <a:gd name="connsiteX12" fmla="*/ 12904 w 20055"/>
                <a:gd name="connsiteY12" fmla="*/ 1211 h 28490"/>
                <a:gd name="connsiteX13" fmla="*/ 9943 w 20055"/>
                <a:gd name="connsiteY13" fmla="*/ 199 h 28490"/>
                <a:gd name="connsiteX14" fmla="*/ 6369 w 20055"/>
                <a:gd name="connsiteY14" fmla="*/ 267 h 28490"/>
                <a:gd name="connsiteX15" fmla="*/ 3816 w 20055"/>
                <a:gd name="connsiteY15" fmla="*/ 1358 h 28490"/>
                <a:gd name="connsiteX16" fmla="*/ 1172 w 20055"/>
                <a:gd name="connsiteY16" fmla="*/ 4218 h 28490"/>
                <a:gd name="connsiteX17" fmla="*/ 177 w 20055"/>
                <a:gd name="connsiteY17" fmla="*/ 6656 h 28490"/>
                <a:gd name="connsiteX18" fmla="*/ 0 w 20055"/>
                <a:gd name="connsiteY18" fmla="*/ 8297 h 28490"/>
                <a:gd name="connsiteX19" fmla="*/ 332 w 20055"/>
                <a:gd name="connsiteY19" fmla="*/ 10768 h 28490"/>
                <a:gd name="connsiteX20" fmla="*/ 3359 w 20055"/>
                <a:gd name="connsiteY20" fmla="*/ 22294 h 28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055" h="28490">
                  <a:moveTo>
                    <a:pt x="3359" y="22294"/>
                  </a:moveTo>
                  <a:cubicBezTo>
                    <a:pt x="3613" y="23365"/>
                    <a:pt x="4045" y="24189"/>
                    <a:pt x="4702" y="24899"/>
                  </a:cubicBezTo>
                  <a:cubicBezTo>
                    <a:pt x="5582" y="26178"/>
                    <a:pt x="6269" y="26801"/>
                    <a:pt x="7151" y="27276"/>
                  </a:cubicBezTo>
                  <a:cubicBezTo>
                    <a:pt x="8221" y="27953"/>
                    <a:pt x="9122" y="28241"/>
                    <a:pt x="10113" y="28288"/>
                  </a:cubicBezTo>
                  <a:cubicBezTo>
                    <a:pt x="11709" y="28589"/>
                    <a:pt x="12677" y="28542"/>
                    <a:pt x="13675" y="28227"/>
                  </a:cubicBezTo>
                  <a:lnTo>
                    <a:pt x="16222" y="27136"/>
                  </a:lnTo>
                  <a:cubicBezTo>
                    <a:pt x="17109" y="26580"/>
                    <a:pt x="18114" y="25575"/>
                    <a:pt x="18880" y="24276"/>
                  </a:cubicBezTo>
                  <a:lnTo>
                    <a:pt x="19875" y="21838"/>
                  </a:lnTo>
                  <a:cubicBezTo>
                    <a:pt x="19992" y="21356"/>
                    <a:pt x="20056" y="20787"/>
                    <a:pt x="20056" y="20177"/>
                  </a:cubicBezTo>
                  <a:cubicBezTo>
                    <a:pt x="20056" y="19414"/>
                    <a:pt x="19954" y="18577"/>
                    <a:pt x="19724" y="17726"/>
                  </a:cubicBezTo>
                  <a:lnTo>
                    <a:pt x="16694" y="6180"/>
                  </a:lnTo>
                  <a:cubicBezTo>
                    <a:pt x="16443" y="5128"/>
                    <a:pt x="16009" y="4298"/>
                    <a:pt x="15347" y="3575"/>
                  </a:cubicBezTo>
                  <a:cubicBezTo>
                    <a:pt x="14473" y="2309"/>
                    <a:pt x="13787" y="1686"/>
                    <a:pt x="12904" y="1211"/>
                  </a:cubicBezTo>
                  <a:cubicBezTo>
                    <a:pt x="11835" y="534"/>
                    <a:pt x="10934" y="247"/>
                    <a:pt x="9943" y="199"/>
                  </a:cubicBezTo>
                  <a:cubicBezTo>
                    <a:pt x="8360" y="-95"/>
                    <a:pt x="7384" y="-55"/>
                    <a:pt x="6369" y="267"/>
                  </a:cubicBezTo>
                  <a:lnTo>
                    <a:pt x="3816" y="1358"/>
                  </a:lnTo>
                  <a:cubicBezTo>
                    <a:pt x="2949" y="1914"/>
                    <a:pt x="1942" y="2919"/>
                    <a:pt x="1172" y="4218"/>
                  </a:cubicBezTo>
                  <a:lnTo>
                    <a:pt x="177" y="6656"/>
                  </a:lnTo>
                  <a:cubicBezTo>
                    <a:pt x="64" y="7131"/>
                    <a:pt x="0" y="7694"/>
                    <a:pt x="0" y="8297"/>
                  </a:cubicBezTo>
                  <a:cubicBezTo>
                    <a:pt x="0" y="9066"/>
                    <a:pt x="102" y="9911"/>
                    <a:pt x="332" y="10768"/>
                  </a:cubicBezTo>
                  <a:lnTo>
                    <a:pt x="3359" y="2229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6280F067-2B91-5232-DBBA-6FCD53D4E961}"/>
                </a:ext>
              </a:extLst>
            </p:cNvPr>
            <p:cNvSpPr/>
            <p:nvPr/>
          </p:nvSpPr>
          <p:spPr>
            <a:xfrm>
              <a:off x="9034816" y="4191140"/>
              <a:ext cx="26647" cy="35418"/>
            </a:xfrm>
            <a:custGeom>
              <a:avLst/>
              <a:gdLst>
                <a:gd name="connsiteX0" fmla="*/ 426 w 26647"/>
                <a:gd name="connsiteY0" fmla="*/ 15100 h 35418"/>
                <a:gd name="connsiteX1" fmla="*/ 3228 w 26647"/>
                <a:gd name="connsiteY1" fmla="*/ 26657 h 35418"/>
                <a:gd name="connsiteX2" fmla="*/ 5362 w 26647"/>
                <a:gd name="connsiteY2" fmla="*/ 30712 h 35418"/>
                <a:gd name="connsiteX3" fmla="*/ 8707 w 26647"/>
                <a:gd name="connsiteY3" fmla="*/ 33782 h 35418"/>
                <a:gd name="connsiteX4" fmla="*/ 13140 w 26647"/>
                <a:gd name="connsiteY4" fmla="*/ 35197 h 35418"/>
                <a:gd name="connsiteX5" fmla="*/ 17894 w 26647"/>
                <a:gd name="connsiteY5" fmla="*/ 34984 h 35418"/>
                <a:gd name="connsiteX6" fmla="*/ 20742 w 26647"/>
                <a:gd name="connsiteY6" fmla="*/ 33782 h 35418"/>
                <a:gd name="connsiteX7" fmla="*/ 25020 w 26647"/>
                <a:gd name="connsiteY7" fmla="*/ 29505 h 35418"/>
                <a:gd name="connsiteX8" fmla="*/ 26221 w 26647"/>
                <a:gd name="connsiteY8" fmla="*/ 26657 h 35418"/>
                <a:gd name="connsiteX9" fmla="*/ 26221 w 26647"/>
                <a:gd name="connsiteY9" fmla="*/ 20319 h 35418"/>
                <a:gd name="connsiteX10" fmla="*/ 23419 w 26647"/>
                <a:gd name="connsiteY10" fmla="*/ 8761 h 35418"/>
                <a:gd name="connsiteX11" fmla="*/ 21285 w 26647"/>
                <a:gd name="connsiteY11" fmla="*/ 4707 h 35418"/>
                <a:gd name="connsiteX12" fmla="*/ 17940 w 26647"/>
                <a:gd name="connsiteY12" fmla="*/ 1637 h 35418"/>
                <a:gd name="connsiteX13" fmla="*/ 13507 w 26647"/>
                <a:gd name="connsiteY13" fmla="*/ 222 h 35418"/>
                <a:gd name="connsiteX14" fmla="*/ 8753 w 26647"/>
                <a:gd name="connsiteY14" fmla="*/ 435 h 35418"/>
                <a:gd name="connsiteX15" fmla="*/ 5905 w 26647"/>
                <a:gd name="connsiteY15" fmla="*/ 1637 h 35418"/>
                <a:gd name="connsiteX16" fmla="*/ 1628 w 26647"/>
                <a:gd name="connsiteY16" fmla="*/ 5914 h 35418"/>
                <a:gd name="connsiteX17" fmla="*/ 426 w 26647"/>
                <a:gd name="connsiteY17" fmla="*/ 8762 h 35418"/>
                <a:gd name="connsiteX18" fmla="*/ 426 w 26647"/>
                <a:gd name="connsiteY18" fmla="*/ 15100 h 35418"/>
                <a:gd name="connsiteX19" fmla="*/ 3228 w 26647"/>
                <a:gd name="connsiteY19" fmla="*/ 26657 h 35418"/>
                <a:gd name="connsiteX20" fmla="*/ 5362 w 26647"/>
                <a:gd name="connsiteY20" fmla="*/ 30712 h 35418"/>
                <a:gd name="connsiteX21" fmla="*/ 8707 w 26647"/>
                <a:gd name="connsiteY21" fmla="*/ 33782 h 35418"/>
                <a:gd name="connsiteX22" fmla="*/ 13140 w 26647"/>
                <a:gd name="connsiteY22" fmla="*/ 35197 h 35418"/>
                <a:gd name="connsiteX23" fmla="*/ 17894 w 26647"/>
                <a:gd name="connsiteY23" fmla="*/ 34984 h 35418"/>
                <a:gd name="connsiteX24" fmla="*/ 20742 w 26647"/>
                <a:gd name="connsiteY24" fmla="*/ 33782 h 35418"/>
                <a:gd name="connsiteX25" fmla="*/ 25020 w 26647"/>
                <a:gd name="connsiteY25" fmla="*/ 29505 h 35418"/>
                <a:gd name="connsiteX26" fmla="*/ 26221 w 26647"/>
                <a:gd name="connsiteY26" fmla="*/ 26657 h 35418"/>
                <a:gd name="connsiteX27" fmla="*/ 26221 w 26647"/>
                <a:gd name="connsiteY27" fmla="*/ 20319 h 35418"/>
                <a:gd name="connsiteX28" fmla="*/ 23419 w 26647"/>
                <a:gd name="connsiteY28" fmla="*/ 8761 h 35418"/>
                <a:gd name="connsiteX29" fmla="*/ 21285 w 26647"/>
                <a:gd name="connsiteY29" fmla="*/ 4707 h 35418"/>
                <a:gd name="connsiteX30" fmla="*/ 17940 w 26647"/>
                <a:gd name="connsiteY30" fmla="*/ 1637 h 35418"/>
                <a:gd name="connsiteX31" fmla="*/ 13507 w 26647"/>
                <a:gd name="connsiteY31" fmla="*/ 222 h 35418"/>
                <a:gd name="connsiteX32" fmla="*/ 8753 w 26647"/>
                <a:gd name="connsiteY32" fmla="*/ 435 h 35418"/>
                <a:gd name="connsiteX33" fmla="*/ 5905 w 26647"/>
                <a:gd name="connsiteY33" fmla="*/ 1637 h 35418"/>
                <a:gd name="connsiteX34" fmla="*/ 1628 w 26647"/>
                <a:gd name="connsiteY34" fmla="*/ 5914 h 35418"/>
                <a:gd name="connsiteX35" fmla="*/ 426 w 26647"/>
                <a:gd name="connsiteY35" fmla="*/ 8762 h 35418"/>
                <a:gd name="connsiteX36" fmla="*/ 426 w 26647"/>
                <a:gd name="connsiteY36" fmla="*/ 15100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647" h="35418">
                  <a:moveTo>
                    <a:pt x="426" y="15100"/>
                  </a:move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D645E8EF-4BDA-AA56-DEC9-0AB3AE47B69F}"/>
                </a:ext>
              </a:extLst>
            </p:cNvPr>
            <p:cNvSpPr/>
            <p:nvPr/>
          </p:nvSpPr>
          <p:spPr>
            <a:xfrm>
              <a:off x="9031384" y="4187716"/>
              <a:ext cx="33511" cy="42261"/>
            </a:xfrm>
            <a:custGeom>
              <a:avLst/>
              <a:gdLst>
                <a:gd name="connsiteX0" fmla="*/ 18480 w 33511"/>
                <a:gd name="connsiteY0" fmla="*/ 42262 h 42261"/>
                <a:gd name="connsiteX1" fmla="*/ 15823 w 33511"/>
                <a:gd name="connsiteY1" fmla="*/ 41967 h 42261"/>
                <a:gd name="connsiteX2" fmla="*/ 10297 w 33511"/>
                <a:gd name="connsiteY2" fmla="*/ 40099 h 42261"/>
                <a:gd name="connsiteX3" fmla="*/ 5919 w 33511"/>
                <a:gd name="connsiteY3" fmla="*/ 36007 h 42261"/>
                <a:gd name="connsiteX4" fmla="*/ 3323 w 33511"/>
                <a:gd name="connsiteY4" fmla="*/ 30870 h 42261"/>
                <a:gd name="connsiteX5" fmla="*/ 534 w 33511"/>
                <a:gd name="connsiteY5" fmla="*/ 19371 h 42261"/>
                <a:gd name="connsiteX6" fmla="*/ 478 w 33511"/>
                <a:gd name="connsiteY6" fmla="*/ 19163 h 42261"/>
                <a:gd name="connsiteX7" fmla="*/ 520 w 33511"/>
                <a:gd name="connsiteY7" fmla="*/ 11394 h 42261"/>
                <a:gd name="connsiteX8" fmla="*/ 545 w 33511"/>
                <a:gd name="connsiteY8" fmla="*/ 11294 h 42261"/>
                <a:gd name="connsiteX9" fmla="*/ 1898 w 33511"/>
                <a:gd name="connsiteY9" fmla="*/ 8005 h 42261"/>
                <a:gd name="connsiteX10" fmla="*/ 7586 w 33511"/>
                <a:gd name="connsiteY10" fmla="*/ 2112 h 42261"/>
                <a:gd name="connsiteX11" fmla="*/ 10848 w 33511"/>
                <a:gd name="connsiteY11" fmla="*/ 705 h 42261"/>
                <a:gd name="connsiteX12" fmla="*/ 17688 w 33511"/>
                <a:gd name="connsiteY12" fmla="*/ 297 h 42261"/>
                <a:gd name="connsiteX13" fmla="*/ 23214 w 33511"/>
                <a:gd name="connsiteY13" fmla="*/ 2165 h 42261"/>
                <a:gd name="connsiteX14" fmla="*/ 27597 w 33511"/>
                <a:gd name="connsiteY14" fmla="*/ 6270 h 42261"/>
                <a:gd name="connsiteX15" fmla="*/ 30188 w 33511"/>
                <a:gd name="connsiteY15" fmla="*/ 11387 h 42261"/>
                <a:gd name="connsiteX16" fmla="*/ 32984 w 33511"/>
                <a:gd name="connsiteY16" fmla="*/ 22927 h 42261"/>
                <a:gd name="connsiteX17" fmla="*/ 33511 w 33511"/>
                <a:gd name="connsiteY17" fmla="*/ 26891 h 42261"/>
                <a:gd name="connsiteX18" fmla="*/ 32965 w 33511"/>
                <a:gd name="connsiteY18" fmla="*/ 30970 h 42261"/>
                <a:gd name="connsiteX19" fmla="*/ 31609 w 33511"/>
                <a:gd name="connsiteY19" fmla="*/ 34265 h 42261"/>
                <a:gd name="connsiteX20" fmla="*/ 25919 w 33511"/>
                <a:gd name="connsiteY20" fmla="*/ 40159 h 42261"/>
                <a:gd name="connsiteX21" fmla="*/ 22663 w 33511"/>
                <a:gd name="connsiteY21" fmla="*/ 41565 h 42261"/>
                <a:gd name="connsiteX22" fmla="*/ 18480 w 33511"/>
                <a:gd name="connsiteY22" fmla="*/ 42262 h 42261"/>
                <a:gd name="connsiteX23" fmla="*/ 9991 w 33511"/>
                <a:gd name="connsiteY23" fmla="*/ 29262 h 42261"/>
                <a:gd name="connsiteX24" fmla="*/ 11325 w 33511"/>
                <a:gd name="connsiteY24" fmla="*/ 31827 h 42261"/>
                <a:gd name="connsiteX25" fmla="*/ 13768 w 33511"/>
                <a:gd name="connsiteY25" fmla="*/ 34185 h 42261"/>
                <a:gd name="connsiteX26" fmla="*/ 16715 w 33511"/>
                <a:gd name="connsiteY26" fmla="*/ 35189 h 42261"/>
                <a:gd name="connsiteX27" fmla="*/ 20303 w 33511"/>
                <a:gd name="connsiteY27" fmla="*/ 35136 h 42261"/>
                <a:gd name="connsiteX28" fmla="*/ 22839 w 33511"/>
                <a:gd name="connsiteY28" fmla="*/ 34044 h 42261"/>
                <a:gd name="connsiteX29" fmla="*/ 25498 w 33511"/>
                <a:gd name="connsiteY29" fmla="*/ 31184 h 42261"/>
                <a:gd name="connsiteX30" fmla="*/ 26492 w 33511"/>
                <a:gd name="connsiteY30" fmla="*/ 28746 h 42261"/>
                <a:gd name="connsiteX31" fmla="*/ 26673 w 33511"/>
                <a:gd name="connsiteY31" fmla="*/ 27086 h 42261"/>
                <a:gd name="connsiteX32" fmla="*/ 26341 w 33511"/>
                <a:gd name="connsiteY32" fmla="*/ 24634 h 42261"/>
                <a:gd name="connsiteX33" fmla="*/ 23517 w 33511"/>
                <a:gd name="connsiteY33" fmla="*/ 12981 h 42261"/>
                <a:gd name="connsiteX34" fmla="*/ 22186 w 33511"/>
                <a:gd name="connsiteY34" fmla="*/ 10443 h 42261"/>
                <a:gd name="connsiteX35" fmla="*/ 19743 w 33511"/>
                <a:gd name="connsiteY35" fmla="*/ 8079 h 42261"/>
                <a:gd name="connsiteX36" fmla="*/ 16781 w 33511"/>
                <a:gd name="connsiteY36" fmla="*/ 7067 h 42261"/>
                <a:gd name="connsiteX37" fmla="*/ 13207 w 33511"/>
                <a:gd name="connsiteY37" fmla="*/ 7134 h 42261"/>
                <a:gd name="connsiteX38" fmla="*/ 10674 w 33511"/>
                <a:gd name="connsiteY38" fmla="*/ 8219 h 42261"/>
                <a:gd name="connsiteX39" fmla="*/ 8013 w 33511"/>
                <a:gd name="connsiteY39" fmla="*/ 11079 h 42261"/>
                <a:gd name="connsiteX40" fmla="*/ 7017 w 33511"/>
                <a:gd name="connsiteY40" fmla="*/ 13517 h 42261"/>
                <a:gd name="connsiteX41" fmla="*/ 6838 w 33511"/>
                <a:gd name="connsiteY41" fmla="*/ 15164 h 42261"/>
                <a:gd name="connsiteX42" fmla="*/ 7170 w 33511"/>
                <a:gd name="connsiteY42" fmla="*/ 17636 h 42261"/>
                <a:gd name="connsiteX43" fmla="*/ 9991 w 33511"/>
                <a:gd name="connsiteY43" fmla="*/ 29262 h 4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11" h="42261">
                  <a:moveTo>
                    <a:pt x="18480" y="42262"/>
                  </a:moveTo>
                  <a:cubicBezTo>
                    <a:pt x="17579" y="42262"/>
                    <a:pt x="16698" y="42161"/>
                    <a:pt x="15823" y="41967"/>
                  </a:cubicBezTo>
                  <a:cubicBezTo>
                    <a:pt x="14244" y="41954"/>
                    <a:pt x="12183" y="41297"/>
                    <a:pt x="10297" y="40099"/>
                  </a:cubicBezTo>
                  <a:cubicBezTo>
                    <a:pt x="8619" y="39201"/>
                    <a:pt x="7074" y="37782"/>
                    <a:pt x="5919" y="36007"/>
                  </a:cubicBezTo>
                  <a:cubicBezTo>
                    <a:pt x="4815" y="34868"/>
                    <a:pt x="3826" y="32993"/>
                    <a:pt x="3323" y="30870"/>
                  </a:cubicBezTo>
                  <a:lnTo>
                    <a:pt x="534" y="19371"/>
                  </a:lnTo>
                  <a:cubicBezTo>
                    <a:pt x="515" y="19303"/>
                    <a:pt x="497" y="19230"/>
                    <a:pt x="478" y="19163"/>
                  </a:cubicBezTo>
                  <a:cubicBezTo>
                    <a:pt x="-170" y="16638"/>
                    <a:pt x="-163" y="14000"/>
                    <a:pt x="520" y="11394"/>
                  </a:cubicBezTo>
                  <a:lnTo>
                    <a:pt x="545" y="11294"/>
                  </a:lnTo>
                  <a:lnTo>
                    <a:pt x="1898" y="8005"/>
                  </a:lnTo>
                  <a:cubicBezTo>
                    <a:pt x="3452" y="5320"/>
                    <a:pt x="5294" y="3471"/>
                    <a:pt x="7586" y="2112"/>
                  </a:cubicBezTo>
                  <a:lnTo>
                    <a:pt x="10848" y="705"/>
                  </a:lnTo>
                  <a:cubicBezTo>
                    <a:pt x="13323" y="-92"/>
                    <a:pt x="15521" y="-192"/>
                    <a:pt x="17688" y="297"/>
                  </a:cubicBezTo>
                  <a:cubicBezTo>
                    <a:pt x="19287" y="324"/>
                    <a:pt x="21345" y="973"/>
                    <a:pt x="23214" y="2165"/>
                  </a:cubicBezTo>
                  <a:cubicBezTo>
                    <a:pt x="24896" y="3063"/>
                    <a:pt x="26444" y="4489"/>
                    <a:pt x="27597" y="6270"/>
                  </a:cubicBezTo>
                  <a:cubicBezTo>
                    <a:pt x="28696" y="7402"/>
                    <a:pt x="29685" y="9278"/>
                    <a:pt x="30188" y="11387"/>
                  </a:cubicBezTo>
                  <a:lnTo>
                    <a:pt x="32984" y="22927"/>
                  </a:lnTo>
                  <a:cubicBezTo>
                    <a:pt x="33334" y="24226"/>
                    <a:pt x="33510" y="25552"/>
                    <a:pt x="33511" y="26891"/>
                  </a:cubicBezTo>
                  <a:cubicBezTo>
                    <a:pt x="33511" y="28244"/>
                    <a:pt x="33330" y="29610"/>
                    <a:pt x="32965" y="30970"/>
                  </a:cubicBezTo>
                  <a:lnTo>
                    <a:pt x="31609" y="34265"/>
                  </a:lnTo>
                  <a:cubicBezTo>
                    <a:pt x="30050" y="36957"/>
                    <a:pt x="28205" y="38806"/>
                    <a:pt x="25919" y="40159"/>
                  </a:cubicBezTo>
                  <a:lnTo>
                    <a:pt x="22663" y="41565"/>
                  </a:lnTo>
                  <a:cubicBezTo>
                    <a:pt x="21189" y="42041"/>
                    <a:pt x="19813" y="42262"/>
                    <a:pt x="18480" y="42262"/>
                  </a:cubicBezTo>
                  <a:close/>
                  <a:moveTo>
                    <a:pt x="9991" y="29262"/>
                  </a:moveTo>
                  <a:cubicBezTo>
                    <a:pt x="10230" y="30273"/>
                    <a:pt x="10666" y="31104"/>
                    <a:pt x="11325" y="31827"/>
                  </a:cubicBezTo>
                  <a:cubicBezTo>
                    <a:pt x="12198" y="33086"/>
                    <a:pt x="12886" y="33709"/>
                    <a:pt x="13768" y="34185"/>
                  </a:cubicBezTo>
                  <a:cubicBezTo>
                    <a:pt x="14847" y="34861"/>
                    <a:pt x="15741" y="35149"/>
                    <a:pt x="16715" y="35189"/>
                  </a:cubicBezTo>
                  <a:cubicBezTo>
                    <a:pt x="18326" y="35497"/>
                    <a:pt x="19301" y="35464"/>
                    <a:pt x="20303" y="35136"/>
                  </a:cubicBezTo>
                  <a:lnTo>
                    <a:pt x="22839" y="34044"/>
                  </a:lnTo>
                  <a:cubicBezTo>
                    <a:pt x="23728" y="33488"/>
                    <a:pt x="24731" y="32484"/>
                    <a:pt x="25498" y="31184"/>
                  </a:cubicBezTo>
                  <a:lnTo>
                    <a:pt x="26492" y="28746"/>
                  </a:lnTo>
                  <a:cubicBezTo>
                    <a:pt x="26609" y="28264"/>
                    <a:pt x="26673" y="27695"/>
                    <a:pt x="26673" y="27086"/>
                  </a:cubicBezTo>
                  <a:cubicBezTo>
                    <a:pt x="26673" y="26322"/>
                    <a:pt x="26571" y="25485"/>
                    <a:pt x="26341" y="24634"/>
                  </a:cubicBezTo>
                  <a:lnTo>
                    <a:pt x="23517" y="12981"/>
                  </a:lnTo>
                  <a:cubicBezTo>
                    <a:pt x="23282" y="11997"/>
                    <a:pt x="22847" y="11166"/>
                    <a:pt x="22186" y="10443"/>
                  </a:cubicBezTo>
                  <a:cubicBezTo>
                    <a:pt x="21311" y="9177"/>
                    <a:pt x="20625" y="8554"/>
                    <a:pt x="19743" y="8079"/>
                  </a:cubicBezTo>
                  <a:cubicBezTo>
                    <a:pt x="18673" y="7402"/>
                    <a:pt x="17772" y="7114"/>
                    <a:pt x="16781" y="7067"/>
                  </a:cubicBezTo>
                  <a:cubicBezTo>
                    <a:pt x="15197" y="6773"/>
                    <a:pt x="14220" y="6813"/>
                    <a:pt x="13207" y="7134"/>
                  </a:cubicBezTo>
                  <a:lnTo>
                    <a:pt x="10674" y="8219"/>
                  </a:lnTo>
                  <a:cubicBezTo>
                    <a:pt x="9781" y="8782"/>
                    <a:pt x="8775" y="9787"/>
                    <a:pt x="8013" y="11079"/>
                  </a:cubicBezTo>
                  <a:lnTo>
                    <a:pt x="7017" y="13517"/>
                  </a:lnTo>
                  <a:cubicBezTo>
                    <a:pt x="6901" y="13999"/>
                    <a:pt x="6838" y="14562"/>
                    <a:pt x="6838" y="15164"/>
                  </a:cubicBezTo>
                  <a:cubicBezTo>
                    <a:pt x="6838" y="15935"/>
                    <a:pt x="6940" y="16778"/>
                    <a:pt x="7170" y="17636"/>
                  </a:cubicBezTo>
                  <a:lnTo>
                    <a:pt x="9991" y="2926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A8B47B02-89F5-EF8B-DF74-6A8F311EDC2E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828EAEFB-BBD4-CA63-0F0D-4461AC8BE9BB}"/>
                </a:ext>
              </a:extLst>
            </p:cNvPr>
            <p:cNvSpPr/>
            <p:nvPr/>
          </p:nvSpPr>
          <p:spPr>
            <a:xfrm>
              <a:off x="9032303" y="4169362"/>
              <a:ext cx="19692" cy="28417"/>
            </a:xfrm>
            <a:custGeom>
              <a:avLst/>
              <a:gdLst>
                <a:gd name="connsiteX0" fmla="*/ 0 w 19692"/>
                <a:gd name="connsiteY0" fmla="*/ 8317 h 28417"/>
                <a:gd name="connsiteX1" fmla="*/ 332 w 19692"/>
                <a:gd name="connsiteY1" fmla="*/ 10768 h 28417"/>
                <a:gd name="connsiteX2" fmla="*/ 3017 w 19692"/>
                <a:gd name="connsiteY2" fmla="*/ 22314 h 28417"/>
                <a:gd name="connsiteX3" fmla="*/ 4342 w 19692"/>
                <a:gd name="connsiteY3" fmla="*/ 24839 h 28417"/>
                <a:gd name="connsiteX4" fmla="*/ 6788 w 19692"/>
                <a:gd name="connsiteY4" fmla="*/ 27203 h 28417"/>
                <a:gd name="connsiteX5" fmla="*/ 9750 w 19692"/>
                <a:gd name="connsiteY5" fmla="*/ 28221 h 28417"/>
                <a:gd name="connsiteX6" fmla="*/ 13320 w 19692"/>
                <a:gd name="connsiteY6" fmla="*/ 28154 h 28417"/>
                <a:gd name="connsiteX7" fmla="*/ 15857 w 19692"/>
                <a:gd name="connsiteY7" fmla="*/ 27062 h 28417"/>
                <a:gd name="connsiteX8" fmla="*/ 18521 w 19692"/>
                <a:gd name="connsiteY8" fmla="*/ 24203 h 28417"/>
                <a:gd name="connsiteX9" fmla="*/ 19514 w 19692"/>
                <a:gd name="connsiteY9" fmla="*/ 21765 h 28417"/>
                <a:gd name="connsiteX10" fmla="*/ 19693 w 19692"/>
                <a:gd name="connsiteY10" fmla="*/ 20117 h 28417"/>
                <a:gd name="connsiteX11" fmla="*/ 19361 w 19692"/>
                <a:gd name="connsiteY11" fmla="*/ 17653 h 28417"/>
                <a:gd name="connsiteX12" fmla="*/ 16672 w 19692"/>
                <a:gd name="connsiteY12" fmla="*/ 6093 h 28417"/>
                <a:gd name="connsiteX13" fmla="*/ 15351 w 19692"/>
                <a:gd name="connsiteY13" fmla="*/ 3582 h 28417"/>
                <a:gd name="connsiteX14" fmla="*/ 12905 w 19692"/>
                <a:gd name="connsiteY14" fmla="*/ 1218 h 28417"/>
                <a:gd name="connsiteX15" fmla="*/ 9958 w 19692"/>
                <a:gd name="connsiteY15" fmla="*/ 213 h 28417"/>
                <a:gd name="connsiteX16" fmla="*/ 6373 w 19692"/>
                <a:gd name="connsiteY16" fmla="*/ 266 h 28417"/>
                <a:gd name="connsiteX17" fmla="*/ 3836 w 19692"/>
                <a:gd name="connsiteY17" fmla="*/ 1358 h 28417"/>
                <a:gd name="connsiteX18" fmla="*/ 1175 w 19692"/>
                <a:gd name="connsiteY18" fmla="*/ 4218 h 28417"/>
                <a:gd name="connsiteX19" fmla="*/ 183 w 19692"/>
                <a:gd name="connsiteY19" fmla="*/ 6656 h 28417"/>
                <a:gd name="connsiteX20" fmla="*/ 0 w 19692"/>
                <a:gd name="connsiteY20" fmla="*/ 8317 h 2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692" h="28417">
                  <a:moveTo>
                    <a:pt x="0" y="8317"/>
                  </a:moveTo>
                  <a:cubicBezTo>
                    <a:pt x="2" y="9080"/>
                    <a:pt x="102" y="9917"/>
                    <a:pt x="332" y="10768"/>
                  </a:cubicBezTo>
                  <a:lnTo>
                    <a:pt x="3017" y="22314"/>
                  </a:lnTo>
                  <a:cubicBezTo>
                    <a:pt x="3250" y="23292"/>
                    <a:pt x="3684" y="24122"/>
                    <a:pt x="4342" y="24839"/>
                  </a:cubicBezTo>
                  <a:cubicBezTo>
                    <a:pt x="5216" y="26105"/>
                    <a:pt x="5901" y="26727"/>
                    <a:pt x="6788" y="27203"/>
                  </a:cubicBezTo>
                  <a:cubicBezTo>
                    <a:pt x="7866" y="27879"/>
                    <a:pt x="8766" y="28174"/>
                    <a:pt x="9750" y="28221"/>
                  </a:cubicBezTo>
                  <a:cubicBezTo>
                    <a:pt x="11334" y="28516"/>
                    <a:pt x="12309" y="28469"/>
                    <a:pt x="13320" y="28154"/>
                  </a:cubicBezTo>
                  <a:lnTo>
                    <a:pt x="15857" y="27062"/>
                  </a:lnTo>
                  <a:cubicBezTo>
                    <a:pt x="16746" y="26506"/>
                    <a:pt x="17752" y="25502"/>
                    <a:pt x="18521" y="24203"/>
                  </a:cubicBezTo>
                  <a:lnTo>
                    <a:pt x="19514" y="21765"/>
                  </a:lnTo>
                  <a:cubicBezTo>
                    <a:pt x="19629" y="21283"/>
                    <a:pt x="19693" y="20727"/>
                    <a:pt x="19693" y="20117"/>
                  </a:cubicBezTo>
                  <a:cubicBezTo>
                    <a:pt x="19693" y="19354"/>
                    <a:pt x="19591" y="18510"/>
                    <a:pt x="19361" y="17653"/>
                  </a:cubicBezTo>
                  <a:lnTo>
                    <a:pt x="16672" y="6093"/>
                  </a:lnTo>
                  <a:cubicBezTo>
                    <a:pt x="16443" y="5129"/>
                    <a:pt x="16009" y="4298"/>
                    <a:pt x="15351" y="3582"/>
                  </a:cubicBezTo>
                  <a:cubicBezTo>
                    <a:pt x="14475" y="2316"/>
                    <a:pt x="13787" y="1693"/>
                    <a:pt x="12905" y="1218"/>
                  </a:cubicBezTo>
                  <a:cubicBezTo>
                    <a:pt x="11826" y="541"/>
                    <a:pt x="10932" y="253"/>
                    <a:pt x="9958" y="213"/>
                  </a:cubicBezTo>
                  <a:cubicBezTo>
                    <a:pt x="8349" y="-95"/>
                    <a:pt x="7374" y="-62"/>
                    <a:pt x="6373" y="266"/>
                  </a:cubicBezTo>
                  <a:lnTo>
                    <a:pt x="3836" y="1358"/>
                  </a:lnTo>
                  <a:cubicBezTo>
                    <a:pt x="2945" y="1914"/>
                    <a:pt x="1942" y="2919"/>
                    <a:pt x="1175" y="4218"/>
                  </a:cubicBezTo>
                  <a:lnTo>
                    <a:pt x="183" y="6656"/>
                  </a:lnTo>
                  <a:cubicBezTo>
                    <a:pt x="65" y="7138"/>
                    <a:pt x="0" y="7707"/>
                    <a:pt x="0" y="831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87091863-F507-7346-ADBA-E452208A6F73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FF25E0C3-A927-10D1-D10D-206448DBAFC5}"/>
                </a:ext>
              </a:extLst>
            </p:cNvPr>
            <p:cNvSpPr/>
            <p:nvPr/>
          </p:nvSpPr>
          <p:spPr>
            <a:xfrm>
              <a:off x="9080533" y="4364899"/>
              <a:ext cx="33580" cy="39871"/>
            </a:xfrm>
            <a:custGeom>
              <a:avLst/>
              <a:gdLst>
                <a:gd name="connsiteX0" fmla="*/ 18540 w 33580"/>
                <a:gd name="connsiteY0" fmla="*/ 39871 h 39871"/>
                <a:gd name="connsiteX1" fmla="*/ 15902 w 33580"/>
                <a:gd name="connsiteY1" fmla="*/ 39576 h 39871"/>
                <a:gd name="connsiteX2" fmla="*/ 10376 w 33580"/>
                <a:gd name="connsiteY2" fmla="*/ 37708 h 39871"/>
                <a:gd name="connsiteX3" fmla="*/ 5992 w 33580"/>
                <a:gd name="connsiteY3" fmla="*/ 33602 h 39871"/>
                <a:gd name="connsiteX4" fmla="*/ 3404 w 33580"/>
                <a:gd name="connsiteY4" fmla="*/ 28486 h 39871"/>
                <a:gd name="connsiteX5" fmla="*/ 542 w 33580"/>
                <a:gd name="connsiteY5" fmla="*/ 19418 h 39871"/>
                <a:gd name="connsiteX6" fmla="*/ 448 w 33580"/>
                <a:gd name="connsiteY6" fmla="*/ 11662 h 39871"/>
                <a:gd name="connsiteX7" fmla="*/ 450 w 33580"/>
                <a:gd name="connsiteY7" fmla="*/ 11656 h 39871"/>
                <a:gd name="connsiteX8" fmla="*/ 458 w 33580"/>
                <a:gd name="connsiteY8" fmla="*/ 11622 h 39871"/>
                <a:gd name="connsiteX9" fmla="*/ 467 w 33580"/>
                <a:gd name="connsiteY9" fmla="*/ 11589 h 39871"/>
                <a:gd name="connsiteX10" fmla="*/ 475 w 33580"/>
                <a:gd name="connsiteY10" fmla="*/ 11555 h 39871"/>
                <a:gd name="connsiteX11" fmla="*/ 484 w 33580"/>
                <a:gd name="connsiteY11" fmla="*/ 11522 h 39871"/>
                <a:gd name="connsiteX12" fmla="*/ 485 w 33580"/>
                <a:gd name="connsiteY12" fmla="*/ 11515 h 39871"/>
                <a:gd name="connsiteX13" fmla="*/ 492 w 33580"/>
                <a:gd name="connsiteY13" fmla="*/ 11488 h 39871"/>
                <a:gd name="connsiteX14" fmla="*/ 500 w 33580"/>
                <a:gd name="connsiteY14" fmla="*/ 11455 h 39871"/>
                <a:gd name="connsiteX15" fmla="*/ 500 w 33580"/>
                <a:gd name="connsiteY15" fmla="*/ 11455 h 39871"/>
                <a:gd name="connsiteX16" fmla="*/ 509 w 33580"/>
                <a:gd name="connsiteY16" fmla="*/ 11422 h 39871"/>
                <a:gd name="connsiteX17" fmla="*/ 509 w 33580"/>
                <a:gd name="connsiteY17" fmla="*/ 11422 h 39871"/>
                <a:gd name="connsiteX18" fmla="*/ 517 w 33580"/>
                <a:gd name="connsiteY18" fmla="*/ 11394 h 39871"/>
                <a:gd name="connsiteX19" fmla="*/ 517 w 33580"/>
                <a:gd name="connsiteY19" fmla="*/ 11388 h 39871"/>
                <a:gd name="connsiteX20" fmla="*/ 525 w 33580"/>
                <a:gd name="connsiteY20" fmla="*/ 11361 h 39871"/>
                <a:gd name="connsiteX21" fmla="*/ 534 w 33580"/>
                <a:gd name="connsiteY21" fmla="*/ 11327 h 39871"/>
                <a:gd name="connsiteX22" fmla="*/ 542 w 33580"/>
                <a:gd name="connsiteY22" fmla="*/ 11294 h 39871"/>
                <a:gd name="connsiteX23" fmla="*/ 1895 w 33580"/>
                <a:gd name="connsiteY23" fmla="*/ 8006 h 39871"/>
                <a:gd name="connsiteX24" fmla="*/ 7583 w 33580"/>
                <a:gd name="connsiteY24" fmla="*/ 2112 h 39871"/>
                <a:gd name="connsiteX25" fmla="*/ 10847 w 33580"/>
                <a:gd name="connsiteY25" fmla="*/ 699 h 39871"/>
                <a:gd name="connsiteX26" fmla="*/ 17686 w 33580"/>
                <a:gd name="connsiteY26" fmla="*/ 297 h 39871"/>
                <a:gd name="connsiteX27" fmla="*/ 23210 w 33580"/>
                <a:gd name="connsiteY27" fmla="*/ 2166 h 39871"/>
                <a:gd name="connsiteX28" fmla="*/ 27594 w 33580"/>
                <a:gd name="connsiteY28" fmla="*/ 6271 h 39871"/>
                <a:gd name="connsiteX29" fmla="*/ 30184 w 33580"/>
                <a:gd name="connsiteY29" fmla="*/ 11388 h 39871"/>
                <a:gd name="connsiteX30" fmla="*/ 32999 w 33580"/>
                <a:gd name="connsiteY30" fmla="*/ 20302 h 39871"/>
                <a:gd name="connsiteX31" fmla="*/ 33580 w 33580"/>
                <a:gd name="connsiteY31" fmla="*/ 24561 h 39871"/>
                <a:gd name="connsiteX32" fmla="*/ 33044 w 33580"/>
                <a:gd name="connsiteY32" fmla="*/ 28579 h 39871"/>
                <a:gd name="connsiteX33" fmla="*/ 31691 w 33580"/>
                <a:gd name="connsiteY33" fmla="*/ 31868 h 39871"/>
                <a:gd name="connsiteX34" fmla="*/ 26007 w 33580"/>
                <a:gd name="connsiteY34" fmla="*/ 37761 h 39871"/>
                <a:gd name="connsiteX35" fmla="*/ 22742 w 33580"/>
                <a:gd name="connsiteY35" fmla="*/ 39175 h 39871"/>
                <a:gd name="connsiteX36" fmla="*/ 18540 w 33580"/>
                <a:gd name="connsiteY36" fmla="*/ 39871 h 39871"/>
                <a:gd name="connsiteX37" fmla="*/ 7149 w 33580"/>
                <a:gd name="connsiteY37" fmla="*/ 17576 h 39871"/>
                <a:gd name="connsiteX38" fmla="*/ 10006 w 33580"/>
                <a:gd name="connsiteY38" fmla="*/ 26644 h 39871"/>
                <a:gd name="connsiteX39" fmla="*/ 11404 w 33580"/>
                <a:gd name="connsiteY39" fmla="*/ 29430 h 39871"/>
                <a:gd name="connsiteX40" fmla="*/ 13847 w 33580"/>
                <a:gd name="connsiteY40" fmla="*/ 31795 h 39871"/>
                <a:gd name="connsiteX41" fmla="*/ 16809 w 33580"/>
                <a:gd name="connsiteY41" fmla="*/ 32806 h 39871"/>
                <a:gd name="connsiteX42" fmla="*/ 20382 w 33580"/>
                <a:gd name="connsiteY42" fmla="*/ 32739 h 39871"/>
                <a:gd name="connsiteX43" fmla="*/ 22936 w 33580"/>
                <a:gd name="connsiteY43" fmla="*/ 31647 h 39871"/>
                <a:gd name="connsiteX44" fmla="*/ 25578 w 33580"/>
                <a:gd name="connsiteY44" fmla="*/ 28794 h 39871"/>
                <a:gd name="connsiteX45" fmla="*/ 26571 w 33580"/>
                <a:gd name="connsiteY45" fmla="*/ 26356 h 39871"/>
                <a:gd name="connsiteX46" fmla="*/ 26752 w 33580"/>
                <a:gd name="connsiteY46" fmla="*/ 24709 h 39871"/>
                <a:gd name="connsiteX47" fmla="*/ 26420 w 33580"/>
                <a:gd name="connsiteY47" fmla="*/ 22238 h 39871"/>
                <a:gd name="connsiteX48" fmla="*/ 23577 w 33580"/>
                <a:gd name="connsiteY48" fmla="*/ 13216 h 39871"/>
                <a:gd name="connsiteX49" fmla="*/ 22186 w 33580"/>
                <a:gd name="connsiteY49" fmla="*/ 10450 h 39871"/>
                <a:gd name="connsiteX50" fmla="*/ 19739 w 33580"/>
                <a:gd name="connsiteY50" fmla="*/ 8080 h 39871"/>
                <a:gd name="connsiteX51" fmla="*/ 16777 w 33580"/>
                <a:gd name="connsiteY51" fmla="*/ 7068 h 39871"/>
                <a:gd name="connsiteX52" fmla="*/ 13207 w 33580"/>
                <a:gd name="connsiteY52" fmla="*/ 7135 h 39871"/>
                <a:gd name="connsiteX53" fmla="*/ 10652 w 33580"/>
                <a:gd name="connsiteY53" fmla="*/ 8227 h 39871"/>
                <a:gd name="connsiteX54" fmla="*/ 8007 w 33580"/>
                <a:gd name="connsiteY54" fmla="*/ 11087 h 39871"/>
                <a:gd name="connsiteX55" fmla="*/ 7012 w 33580"/>
                <a:gd name="connsiteY55" fmla="*/ 13518 h 39871"/>
                <a:gd name="connsiteX56" fmla="*/ 6835 w 33580"/>
                <a:gd name="connsiteY56" fmla="*/ 15165 h 39871"/>
                <a:gd name="connsiteX57" fmla="*/ 7149 w 33580"/>
                <a:gd name="connsiteY57" fmla="*/ 17576 h 3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3580" h="39871">
                  <a:moveTo>
                    <a:pt x="18540" y="39871"/>
                  </a:moveTo>
                  <a:cubicBezTo>
                    <a:pt x="17646" y="39871"/>
                    <a:pt x="16771" y="39771"/>
                    <a:pt x="15902" y="39576"/>
                  </a:cubicBezTo>
                  <a:cubicBezTo>
                    <a:pt x="14302" y="39550"/>
                    <a:pt x="12245" y="38900"/>
                    <a:pt x="10376" y="37708"/>
                  </a:cubicBezTo>
                  <a:cubicBezTo>
                    <a:pt x="8693" y="36810"/>
                    <a:pt x="7146" y="35384"/>
                    <a:pt x="5992" y="33602"/>
                  </a:cubicBezTo>
                  <a:cubicBezTo>
                    <a:pt x="4896" y="32471"/>
                    <a:pt x="3906" y="30595"/>
                    <a:pt x="3404" y="28486"/>
                  </a:cubicBezTo>
                  <a:lnTo>
                    <a:pt x="542" y="19418"/>
                  </a:lnTo>
                  <a:cubicBezTo>
                    <a:pt x="-148" y="16846"/>
                    <a:pt x="-180" y="14234"/>
                    <a:pt x="448" y="11662"/>
                  </a:cubicBezTo>
                  <a:lnTo>
                    <a:pt x="450" y="11656"/>
                  </a:lnTo>
                  <a:lnTo>
                    <a:pt x="458" y="11622"/>
                  </a:lnTo>
                  <a:lnTo>
                    <a:pt x="467" y="11589"/>
                  </a:lnTo>
                  <a:lnTo>
                    <a:pt x="475" y="11555"/>
                  </a:lnTo>
                  <a:cubicBezTo>
                    <a:pt x="475" y="11542"/>
                    <a:pt x="480" y="11535"/>
                    <a:pt x="484" y="11522"/>
                  </a:cubicBezTo>
                  <a:lnTo>
                    <a:pt x="485" y="11515"/>
                  </a:lnTo>
                  <a:lnTo>
                    <a:pt x="492" y="11488"/>
                  </a:lnTo>
                  <a:lnTo>
                    <a:pt x="500" y="11455"/>
                  </a:lnTo>
                  <a:lnTo>
                    <a:pt x="500" y="11455"/>
                  </a:lnTo>
                  <a:lnTo>
                    <a:pt x="509" y="11422"/>
                  </a:lnTo>
                  <a:lnTo>
                    <a:pt x="509" y="11422"/>
                  </a:lnTo>
                  <a:cubicBezTo>
                    <a:pt x="512" y="11415"/>
                    <a:pt x="514" y="11401"/>
                    <a:pt x="517" y="11394"/>
                  </a:cubicBezTo>
                  <a:lnTo>
                    <a:pt x="517" y="11388"/>
                  </a:lnTo>
                  <a:cubicBezTo>
                    <a:pt x="520" y="11381"/>
                    <a:pt x="522" y="11368"/>
                    <a:pt x="525" y="11361"/>
                  </a:cubicBezTo>
                  <a:lnTo>
                    <a:pt x="534" y="11327"/>
                  </a:lnTo>
                  <a:cubicBezTo>
                    <a:pt x="537" y="11321"/>
                    <a:pt x="539" y="11307"/>
                    <a:pt x="542" y="11294"/>
                  </a:cubicBezTo>
                  <a:lnTo>
                    <a:pt x="1895" y="8006"/>
                  </a:lnTo>
                  <a:cubicBezTo>
                    <a:pt x="3457" y="5313"/>
                    <a:pt x="5299" y="3465"/>
                    <a:pt x="7583" y="2112"/>
                  </a:cubicBezTo>
                  <a:lnTo>
                    <a:pt x="10847" y="699"/>
                  </a:lnTo>
                  <a:cubicBezTo>
                    <a:pt x="13321" y="-91"/>
                    <a:pt x="15515" y="-192"/>
                    <a:pt x="17686" y="297"/>
                  </a:cubicBezTo>
                  <a:cubicBezTo>
                    <a:pt x="19284" y="324"/>
                    <a:pt x="21340" y="974"/>
                    <a:pt x="23210" y="2166"/>
                  </a:cubicBezTo>
                  <a:cubicBezTo>
                    <a:pt x="24893" y="3063"/>
                    <a:pt x="26440" y="4490"/>
                    <a:pt x="27594" y="6271"/>
                  </a:cubicBezTo>
                  <a:cubicBezTo>
                    <a:pt x="28687" y="7396"/>
                    <a:pt x="29677" y="9272"/>
                    <a:pt x="30184" y="11388"/>
                  </a:cubicBezTo>
                  <a:lnTo>
                    <a:pt x="32999" y="20302"/>
                  </a:lnTo>
                  <a:cubicBezTo>
                    <a:pt x="33389" y="21748"/>
                    <a:pt x="33580" y="23168"/>
                    <a:pt x="33580" y="24561"/>
                  </a:cubicBezTo>
                  <a:cubicBezTo>
                    <a:pt x="33580" y="25914"/>
                    <a:pt x="33399" y="27253"/>
                    <a:pt x="33044" y="28579"/>
                  </a:cubicBezTo>
                  <a:lnTo>
                    <a:pt x="31691" y="31868"/>
                  </a:lnTo>
                  <a:cubicBezTo>
                    <a:pt x="30139" y="34553"/>
                    <a:pt x="28296" y="36402"/>
                    <a:pt x="26007" y="37761"/>
                  </a:cubicBezTo>
                  <a:lnTo>
                    <a:pt x="22742" y="39175"/>
                  </a:lnTo>
                  <a:cubicBezTo>
                    <a:pt x="21260" y="39643"/>
                    <a:pt x="19877" y="39871"/>
                    <a:pt x="18540" y="39871"/>
                  </a:cubicBezTo>
                  <a:close/>
                  <a:moveTo>
                    <a:pt x="7149" y="17576"/>
                  </a:moveTo>
                  <a:lnTo>
                    <a:pt x="10006" y="26644"/>
                  </a:lnTo>
                  <a:cubicBezTo>
                    <a:pt x="10309" y="27877"/>
                    <a:pt x="10743" y="28707"/>
                    <a:pt x="11404" y="29430"/>
                  </a:cubicBezTo>
                  <a:cubicBezTo>
                    <a:pt x="12278" y="30696"/>
                    <a:pt x="12965" y="31319"/>
                    <a:pt x="13847" y="31795"/>
                  </a:cubicBezTo>
                  <a:cubicBezTo>
                    <a:pt x="14917" y="32471"/>
                    <a:pt x="15818" y="32759"/>
                    <a:pt x="16809" y="32806"/>
                  </a:cubicBezTo>
                  <a:cubicBezTo>
                    <a:pt x="18393" y="33094"/>
                    <a:pt x="19368" y="33060"/>
                    <a:pt x="20382" y="32739"/>
                  </a:cubicBezTo>
                  <a:lnTo>
                    <a:pt x="22936" y="31647"/>
                  </a:lnTo>
                  <a:cubicBezTo>
                    <a:pt x="23808" y="31091"/>
                    <a:pt x="24814" y="30087"/>
                    <a:pt x="25578" y="28794"/>
                  </a:cubicBezTo>
                  <a:lnTo>
                    <a:pt x="26571" y="26356"/>
                  </a:lnTo>
                  <a:cubicBezTo>
                    <a:pt x="26686" y="25874"/>
                    <a:pt x="26750" y="25318"/>
                    <a:pt x="26752" y="24709"/>
                  </a:cubicBezTo>
                  <a:cubicBezTo>
                    <a:pt x="26752" y="23939"/>
                    <a:pt x="26650" y="23095"/>
                    <a:pt x="26420" y="22238"/>
                  </a:cubicBezTo>
                  <a:lnTo>
                    <a:pt x="23577" y="13216"/>
                  </a:lnTo>
                  <a:cubicBezTo>
                    <a:pt x="23277" y="11997"/>
                    <a:pt x="22844" y="11167"/>
                    <a:pt x="22186" y="10450"/>
                  </a:cubicBezTo>
                  <a:cubicBezTo>
                    <a:pt x="21308" y="9178"/>
                    <a:pt x="20622" y="8555"/>
                    <a:pt x="19739" y="8080"/>
                  </a:cubicBezTo>
                  <a:cubicBezTo>
                    <a:pt x="18669" y="7403"/>
                    <a:pt x="17769" y="7115"/>
                    <a:pt x="16777" y="7068"/>
                  </a:cubicBezTo>
                  <a:cubicBezTo>
                    <a:pt x="15195" y="6780"/>
                    <a:pt x="14219" y="6814"/>
                    <a:pt x="13207" y="7135"/>
                  </a:cubicBezTo>
                  <a:lnTo>
                    <a:pt x="10652" y="8227"/>
                  </a:lnTo>
                  <a:cubicBezTo>
                    <a:pt x="9783" y="8783"/>
                    <a:pt x="8775" y="9787"/>
                    <a:pt x="8007" y="11087"/>
                  </a:cubicBezTo>
                  <a:lnTo>
                    <a:pt x="7012" y="13518"/>
                  </a:lnTo>
                  <a:cubicBezTo>
                    <a:pt x="6898" y="14000"/>
                    <a:pt x="6835" y="14563"/>
                    <a:pt x="6835" y="15165"/>
                  </a:cubicBezTo>
                  <a:cubicBezTo>
                    <a:pt x="6835" y="15915"/>
                    <a:pt x="6932" y="16739"/>
                    <a:pt x="7149" y="1757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7E44C532-C8BD-7F88-9892-F2C5A333DBE8}"/>
                </a:ext>
              </a:extLst>
            </p:cNvPr>
            <p:cNvSpPr/>
            <p:nvPr/>
          </p:nvSpPr>
          <p:spPr>
            <a:xfrm>
              <a:off x="9040999" y="4216358"/>
              <a:ext cx="26760" cy="35395"/>
            </a:xfrm>
            <a:custGeom>
              <a:avLst/>
              <a:gdLst>
                <a:gd name="connsiteX0" fmla="*/ 426 w 26760"/>
                <a:gd name="connsiteY0" fmla="*/ 15100 h 35395"/>
                <a:gd name="connsiteX1" fmla="*/ 3341 w 26760"/>
                <a:gd name="connsiteY1" fmla="*/ 26634 h 35395"/>
                <a:gd name="connsiteX2" fmla="*/ 26334 w 26760"/>
                <a:gd name="connsiteY2" fmla="*/ 20295 h 35395"/>
                <a:gd name="connsiteX3" fmla="*/ 23419 w 26760"/>
                <a:gd name="connsiteY3" fmla="*/ 8761 h 35395"/>
                <a:gd name="connsiteX4" fmla="*/ 21285 w 26760"/>
                <a:gd name="connsiteY4" fmla="*/ 4707 h 35395"/>
                <a:gd name="connsiteX5" fmla="*/ 17940 w 26760"/>
                <a:gd name="connsiteY5" fmla="*/ 1637 h 35395"/>
                <a:gd name="connsiteX6" fmla="*/ 13507 w 26760"/>
                <a:gd name="connsiteY6" fmla="*/ 222 h 35395"/>
                <a:gd name="connsiteX7" fmla="*/ 8753 w 26760"/>
                <a:gd name="connsiteY7" fmla="*/ 435 h 35395"/>
                <a:gd name="connsiteX8" fmla="*/ 5905 w 26760"/>
                <a:gd name="connsiteY8" fmla="*/ 1637 h 35395"/>
                <a:gd name="connsiteX9" fmla="*/ 1628 w 26760"/>
                <a:gd name="connsiteY9" fmla="*/ 5914 h 35395"/>
                <a:gd name="connsiteX10" fmla="*/ 426 w 26760"/>
                <a:gd name="connsiteY10" fmla="*/ 8762 h 35395"/>
                <a:gd name="connsiteX11" fmla="*/ 426 w 26760"/>
                <a:gd name="connsiteY11" fmla="*/ 15100 h 35395"/>
                <a:gd name="connsiteX12" fmla="*/ 3341 w 26760"/>
                <a:gd name="connsiteY12" fmla="*/ 26634 h 35395"/>
                <a:gd name="connsiteX13" fmla="*/ 5475 w 26760"/>
                <a:gd name="connsiteY13" fmla="*/ 30688 h 35395"/>
                <a:gd name="connsiteX14" fmla="*/ 8820 w 26760"/>
                <a:gd name="connsiteY14" fmla="*/ 33759 h 35395"/>
                <a:gd name="connsiteX15" fmla="*/ 13253 w 26760"/>
                <a:gd name="connsiteY15" fmla="*/ 35174 h 35395"/>
                <a:gd name="connsiteX16" fmla="*/ 18007 w 26760"/>
                <a:gd name="connsiteY16" fmla="*/ 34961 h 35395"/>
                <a:gd name="connsiteX17" fmla="*/ 20855 w 26760"/>
                <a:gd name="connsiteY17" fmla="*/ 33759 h 35395"/>
                <a:gd name="connsiteX18" fmla="*/ 25132 w 26760"/>
                <a:gd name="connsiteY18" fmla="*/ 29482 h 35395"/>
                <a:gd name="connsiteX19" fmla="*/ 26334 w 26760"/>
                <a:gd name="connsiteY19" fmla="*/ 26634 h 35395"/>
                <a:gd name="connsiteX20" fmla="*/ 26334 w 26760"/>
                <a:gd name="connsiteY20" fmla="*/ 20295 h 35395"/>
                <a:gd name="connsiteX21" fmla="*/ 23419 w 26760"/>
                <a:gd name="connsiteY21" fmla="*/ 8761 h 35395"/>
                <a:gd name="connsiteX22" fmla="*/ 21285 w 26760"/>
                <a:gd name="connsiteY22" fmla="*/ 4707 h 35395"/>
                <a:gd name="connsiteX23" fmla="*/ 17940 w 26760"/>
                <a:gd name="connsiteY23" fmla="*/ 1637 h 35395"/>
                <a:gd name="connsiteX24" fmla="*/ 13507 w 26760"/>
                <a:gd name="connsiteY24" fmla="*/ 222 h 35395"/>
                <a:gd name="connsiteX25" fmla="*/ 8753 w 26760"/>
                <a:gd name="connsiteY25" fmla="*/ 435 h 35395"/>
                <a:gd name="connsiteX26" fmla="*/ 5905 w 26760"/>
                <a:gd name="connsiteY26" fmla="*/ 1637 h 35395"/>
                <a:gd name="connsiteX27" fmla="*/ 1628 w 26760"/>
                <a:gd name="connsiteY27" fmla="*/ 5914 h 35395"/>
                <a:gd name="connsiteX28" fmla="*/ 426 w 26760"/>
                <a:gd name="connsiteY28" fmla="*/ 8762 h 35395"/>
                <a:gd name="connsiteX29" fmla="*/ 426 w 26760"/>
                <a:gd name="connsiteY29" fmla="*/ 15100 h 3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760" h="35395">
                  <a:moveTo>
                    <a:pt x="426" y="15100"/>
                  </a:moveTo>
                  <a:cubicBezTo>
                    <a:pt x="1392" y="18946"/>
                    <a:pt x="2359" y="22792"/>
                    <a:pt x="3341" y="26634"/>
                  </a:cubicBezTo>
                  <a:cubicBezTo>
                    <a:pt x="11005" y="24521"/>
                    <a:pt x="18670" y="22408"/>
                    <a:pt x="26334" y="20295"/>
                  </a:cubicBezTo>
                  <a:cubicBezTo>
                    <a:pt x="25353" y="16453"/>
                    <a:pt x="24382" y="12608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9" y="18947"/>
                    <a:pt x="2359" y="22792"/>
                    <a:pt x="3341" y="26634"/>
                  </a:cubicBezTo>
                  <a:cubicBezTo>
                    <a:pt x="3710" y="28185"/>
                    <a:pt x="4421" y="29537"/>
                    <a:pt x="5475" y="30688"/>
                  </a:cubicBezTo>
                  <a:cubicBezTo>
                    <a:pt x="6315" y="31986"/>
                    <a:pt x="7431" y="33010"/>
                    <a:pt x="8820" y="33759"/>
                  </a:cubicBezTo>
                  <a:cubicBezTo>
                    <a:pt x="10188" y="34630"/>
                    <a:pt x="11666" y="35102"/>
                    <a:pt x="13253" y="35174"/>
                  </a:cubicBezTo>
                  <a:cubicBezTo>
                    <a:pt x="14838" y="35529"/>
                    <a:pt x="16422" y="35457"/>
                    <a:pt x="18007" y="34961"/>
                  </a:cubicBezTo>
                  <a:lnTo>
                    <a:pt x="20855" y="33759"/>
                  </a:lnTo>
                  <a:cubicBezTo>
                    <a:pt x="22647" y="32699"/>
                    <a:pt x="24072" y="31273"/>
                    <a:pt x="25132" y="29482"/>
                  </a:cubicBezTo>
                  <a:lnTo>
                    <a:pt x="26334" y="26634"/>
                  </a:lnTo>
                  <a:cubicBezTo>
                    <a:pt x="26902" y="24521"/>
                    <a:pt x="26902" y="22408"/>
                    <a:pt x="26334" y="20295"/>
                  </a:cubicBezTo>
                  <a:cubicBezTo>
                    <a:pt x="25353" y="16453"/>
                    <a:pt x="24386" y="1260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7699435F-75FD-2C9E-2B1D-46312FA37C6F}"/>
                </a:ext>
              </a:extLst>
            </p:cNvPr>
            <p:cNvSpPr/>
            <p:nvPr/>
          </p:nvSpPr>
          <p:spPr>
            <a:xfrm>
              <a:off x="9061095" y="4291805"/>
              <a:ext cx="27027" cy="35096"/>
            </a:xfrm>
            <a:custGeom>
              <a:avLst/>
              <a:gdLst>
                <a:gd name="connsiteX0" fmla="*/ 426 w 27027"/>
                <a:gd name="connsiteY0" fmla="*/ 15100 h 35096"/>
                <a:gd name="connsiteX1" fmla="*/ 3608 w 27027"/>
                <a:gd name="connsiteY1" fmla="*/ 26335 h 35096"/>
                <a:gd name="connsiteX2" fmla="*/ 5743 w 27027"/>
                <a:gd name="connsiteY2" fmla="*/ 30390 h 35096"/>
                <a:gd name="connsiteX3" fmla="*/ 9088 w 27027"/>
                <a:gd name="connsiteY3" fmla="*/ 33460 h 35096"/>
                <a:gd name="connsiteX4" fmla="*/ 13520 w 27027"/>
                <a:gd name="connsiteY4" fmla="*/ 34875 h 35096"/>
                <a:gd name="connsiteX5" fmla="*/ 18275 w 27027"/>
                <a:gd name="connsiteY5" fmla="*/ 34662 h 35096"/>
                <a:gd name="connsiteX6" fmla="*/ 21123 w 27027"/>
                <a:gd name="connsiteY6" fmla="*/ 33460 h 35096"/>
                <a:gd name="connsiteX7" fmla="*/ 25400 w 27027"/>
                <a:gd name="connsiteY7" fmla="*/ 29183 h 35096"/>
                <a:gd name="connsiteX8" fmla="*/ 26602 w 27027"/>
                <a:gd name="connsiteY8" fmla="*/ 26335 h 35096"/>
                <a:gd name="connsiteX9" fmla="*/ 26602 w 27027"/>
                <a:gd name="connsiteY9" fmla="*/ 19997 h 35096"/>
                <a:gd name="connsiteX10" fmla="*/ 23419 w 27027"/>
                <a:gd name="connsiteY10" fmla="*/ 8762 h 35096"/>
                <a:gd name="connsiteX11" fmla="*/ 21285 w 27027"/>
                <a:gd name="connsiteY11" fmla="*/ 4707 h 35096"/>
                <a:gd name="connsiteX12" fmla="*/ 17940 w 27027"/>
                <a:gd name="connsiteY12" fmla="*/ 1637 h 35096"/>
                <a:gd name="connsiteX13" fmla="*/ 13507 w 27027"/>
                <a:gd name="connsiteY13" fmla="*/ 222 h 35096"/>
                <a:gd name="connsiteX14" fmla="*/ 8753 w 27027"/>
                <a:gd name="connsiteY14" fmla="*/ 435 h 35096"/>
                <a:gd name="connsiteX15" fmla="*/ 5905 w 27027"/>
                <a:gd name="connsiteY15" fmla="*/ 1637 h 35096"/>
                <a:gd name="connsiteX16" fmla="*/ 1628 w 27027"/>
                <a:gd name="connsiteY16" fmla="*/ 5914 h 35096"/>
                <a:gd name="connsiteX17" fmla="*/ 426 w 27027"/>
                <a:gd name="connsiteY17" fmla="*/ 8762 h 35096"/>
                <a:gd name="connsiteX18" fmla="*/ 426 w 27027"/>
                <a:gd name="connsiteY18" fmla="*/ 15100 h 35096"/>
                <a:gd name="connsiteX19" fmla="*/ 3608 w 27027"/>
                <a:gd name="connsiteY19" fmla="*/ 26335 h 35096"/>
                <a:gd name="connsiteX20" fmla="*/ 5743 w 27027"/>
                <a:gd name="connsiteY20" fmla="*/ 30390 h 35096"/>
                <a:gd name="connsiteX21" fmla="*/ 9088 w 27027"/>
                <a:gd name="connsiteY21" fmla="*/ 33460 h 35096"/>
                <a:gd name="connsiteX22" fmla="*/ 13520 w 27027"/>
                <a:gd name="connsiteY22" fmla="*/ 34875 h 35096"/>
                <a:gd name="connsiteX23" fmla="*/ 18275 w 27027"/>
                <a:gd name="connsiteY23" fmla="*/ 34662 h 35096"/>
                <a:gd name="connsiteX24" fmla="*/ 21123 w 27027"/>
                <a:gd name="connsiteY24" fmla="*/ 33460 h 35096"/>
                <a:gd name="connsiteX25" fmla="*/ 25400 w 27027"/>
                <a:gd name="connsiteY25" fmla="*/ 29183 h 35096"/>
                <a:gd name="connsiteX26" fmla="*/ 26602 w 27027"/>
                <a:gd name="connsiteY26" fmla="*/ 26335 h 35096"/>
                <a:gd name="connsiteX27" fmla="*/ 26602 w 27027"/>
                <a:gd name="connsiteY27" fmla="*/ 19997 h 35096"/>
                <a:gd name="connsiteX28" fmla="*/ 23419 w 27027"/>
                <a:gd name="connsiteY28" fmla="*/ 8762 h 35096"/>
                <a:gd name="connsiteX29" fmla="*/ 21285 w 27027"/>
                <a:gd name="connsiteY29" fmla="*/ 4707 h 35096"/>
                <a:gd name="connsiteX30" fmla="*/ 17940 w 27027"/>
                <a:gd name="connsiteY30" fmla="*/ 1637 h 35096"/>
                <a:gd name="connsiteX31" fmla="*/ 13507 w 27027"/>
                <a:gd name="connsiteY31" fmla="*/ 222 h 35096"/>
                <a:gd name="connsiteX32" fmla="*/ 8753 w 27027"/>
                <a:gd name="connsiteY32" fmla="*/ 435 h 35096"/>
                <a:gd name="connsiteX33" fmla="*/ 5905 w 27027"/>
                <a:gd name="connsiteY33" fmla="*/ 1637 h 35096"/>
                <a:gd name="connsiteX34" fmla="*/ 1628 w 27027"/>
                <a:gd name="connsiteY34" fmla="*/ 5914 h 35096"/>
                <a:gd name="connsiteX35" fmla="*/ 426 w 27027"/>
                <a:gd name="connsiteY35" fmla="*/ 8762 h 35096"/>
                <a:gd name="connsiteX36" fmla="*/ 426 w 27027"/>
                <a:gd name="connsiteY36" fmla="*/ 15100 h 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27" h="35096">
                  <a:moveTo>
                    <a:pt x="426" y="15100"/>
                  </a:move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88A5BF2F-039D-6549-FDF1-8DDD51CF4096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E18E335D-FAAB-B77F-23CD-BA13ACC851C3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E77B2104-12D8-B32D-956E-2FEDAC330CC6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63CFB63-79A3-0472-12FA-0838956C93F6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398E8E93-568A-01AD-DF2A-FC1304E782F8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53BFAE90-E67C-6B08-E30A-E3DFE0582EF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4D613B85-A875-FD16-65C9-7986AD9A14E4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AE436FAF-EFCC-A912-1C5F-03687E5723A0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B3A5E7BA-A9C6-B732-5550-01286E129B44}"/>
                </a:ext>
              </a:extLst>
            </p:cNvPr>
            <p:cNvSpPr/>
            <p:nvPr/>
          </p:nvSpPr>
          <p:spPr>
            <a:xfrm>
              <a:off x="8624051" y="3004119"/>
              <a:ext cx="406835" cy="447661"/>
            </a:xfrm>
            <a:custGeom>
              <a:avLst/>
              <a:gdLst>
                <a:gd name="connsiteX0" fmla="*/ 43116 w 406835"/>
                <a:gd name="connsiteY0" fmla="*/ 309191 h 447661"/>
                <a:gd name="connsiteX1" fmla="*/ 150086 w 406835"/>
                <a:gd name="connsiteY1" fmla="*/ 318199 h 447661"/>
                <a:gd name="connsiteX2" fmla="*/ 158517 w 406835"/>
                <a:gd name="connsiteY2" fmla="*/ 297847 h 447661"/>
                <a:gd name="connsiteX3" fmla="*/ 61111 w 406835"/>
                <a:gd name="connsiteY3" fmla="*/ 241637 h 447661"/>
                <a:gd name="connsiteX4" fmla="*/ 69438 w 406835"/>
                <a:gd name="connsiteY4" fmla="*/ 256302 h 447661"/>
                <a:gd name="connsiteX5" fmla="*/ 110861 w 406835"/>
                <a:gd name="connsiteY5" fmla="*/ 177434 h 447661"/>
                <a:gd name="connsiteX6" fmla="*/ 143957 w 406835"/>
                <a:gd name="connsiteY6" fmla="*/ 166759 h 447661"/>
                <a:gd name="connsiteX7" fmla="*/ 181621 w 406835"/>
                <a:gd name="connsiteY7" fmla="*/ 165551 h 447661"/>
                <a:gd name="connsiteX8" fmla="*/ 181621 w 406835"/>
                <a:gd name="connsiteY8" fmla="*/ 148690 h 447661"/>
                <a:gd name="connsiteX9" fmla="*/ 160285 w 406835"/>
                <a:gd name="connsiteY9" fmla="*/ 124503 h 447661"/>
                <a:gd name="connsiteX10" fmla="*/ 153766 w 406835"/>
                <a:gd name="connsiteY10" fmla="*/ 116279 h 447661"/>
                <a:gd name="connsiteX11" fmla="*/ 163800 w 406835"/>
                <a:gd name="connsiteY11" fmla="*/ 102859 h 447661"/>
                <a:gd name="connsiteX12" fmla="*/ 205533 w 406835"/>
                <a:gd name="connsiteY12" fmla="*/ 57813 h 447661"/>
                <a:gd name="connsiteX13" fmla="*/ 228302 w 406835"/>
                <a:gd name="connsiteY13" fmla="*/ 37197 h 447661"/>
                <a:gd name="connsiteX14" fmla="*/ 240130 w 406835"/>
                <a:gd name="connsiteY14" fmla="*/ 27397 h 447661"/>
                <a:gd name="connsiteX15" fmla="*/ 249397 w 406835"/>
                <a:gd name="connsiteY15" fmla="*/ 28386 h 447661"/>
                <a:gd name="connsiteX16" fmla="*/ 282420 w 406835"/>
                <a:gd name="connsiteY16" fmla="*/ 67115 h 447661"/>
                <a:gd name="connsiteX17" fmla="*/ 373799 w 406835"/>
                <a:gd name="connsiteY17" fmla="*/ 265964 h 447661"/>
                <a:gd name="connsiteX18" fmla="*/ 381184 w 406835"/>
                <a:gd name="connsiteY18" fmla="*/ 384022 h 447661"/>
                <a:gd name="connsiteX19" fmla="*/ 384676 w 406835"/>
                <a:gd name="connsiteY19" fmla="*/ 375592 h 447661"/>
                <a:gd name="connsiteX20" fmla="*/ 373374 w 406835"/>
                <a:gd name="connsiteY20" fmla="*/ 386913 h 447661"/>
                <a:gd name="connsiteX21" fmla="*/ 341129 w 406835"/>
                <a:gd name="connsiteY21" fmla="*/ 403566 h 447661"/>
                <a:gd name="connsiteX22" fmla="*/ 268929 w 406835"/>
                <a:gd name="connsiteY22" fmla="*/ 421527 h 447661"/>
                <a:gd name="connsiteX23" fmla="*/ 103433 w 406835"/>
                <a:gd name="connsiteY23" fmla="*/ 412370 h 447661"/>
                <a:gd name="connsiteX24" fmla="*/ 18031 w 406835"/>
                <a:gd name="connsiteY24" fmla="*/ 391983 h 447661"/>
                <a:gd name="connsiteX25" fmla="*/ 23510 w 406835"/>
                <a:gd name="connsiteY25" fmla="*/ 405447 h 447661"/>
                <a:gd name="connsiteX26" fmla="*/ 54613 w 406835"/>
                <a:gd name="connsiteY26" fmla="*/ 300439 h 447661"/>
                <a:gd name="connsiteX27" fmla="*/ 31619 w 406835"/>
                <a:gd name="connsiteY27" fmla="*/ 294100 h 447661"/>
                <a:gd name="connsiteX28" fmla="*/ 517 w 406835"/>
                <a:gd name="connsiteY28" fmla="*/ 399108 h 447661"/>
                <a:gd name="connsiteX29" fmla="*/ 5996 w 406835"/>
                <a:gd name="connsiteY29" fmla="*/ 412572 h 447661"/>
                <a:gd name="connsiteX30" fmla="*/ 120158 w 406835"/>
                <a:gd name="connsiteY30" fmla="*/ 438660 h 447661"/>
                <a:gd name="connsiteX31" fmla="*/ 242537 w 406835"/>
                <a:gd name="connsiteY31" fmla="*/ 447341 h 447661"/>
                <a:gd name="connsiteX32" fmla="*/ 350169 w 406835"/>
                <a:gd name="connsiteY32" fmla="*/ 425448 h 447661"/>
                <a:gd name="connsiteX33" fmla="*/ 393387 w 406835"/>
                <a:gd name="connsiteY33" fmla="*/ 401701 h 447661"/>
                <a:gd name="connsiteX34" fmla="*/ 401364 w 406835"/>
                <a:gd name="connsiteY34" fmla="*/ 392648 h 447661"/>
                <a:gd name="connsiteX35" fmla="*/ 406243 w 406835"/>
                <a:gd name="connsiteY35" fmla="*/ 368946 h 447661"/>
                <a:gd name="connsiteX36" fmla="*/ 370237 w 406835"/>
                <a:gd name="connsiteY36" fmla="*/ 174584 h 447661"/>
                <a:gd name="connsiteX37" fmla="*/ 324156 w 406835"/>
                <a:gd name="connsiteY37" fmla="*/ 85484 h 447661"/>
                <a:gd name="connsiteX38" fmla="*/ 262794 w 406835"/>
                <a:gd name="connsiteY38" fmla="*/ 8000 h 447661"/>
                <a:gd name="connsiteX39" fmla="*/ 237838 w 406835"/>
                <a:gd name="connsiteY39" fmla="*/ 1147 h 447661"/>
                <a:gd name="connsiteX40" fmla="*/ 212612 w 406835"/>
                <a:gd name="connsiteY40" fmla="*/ 19343 h 447661"/>
                <a:gd name="connsiteX41" fmla="*/ 166106 w 406835"/>
                <a:gd name="connsiteY41" fmla="*/ 63995 h 447661"/>
                <a:gd name="connsiteX42" fmla="*/ 144993 w 406835"/>
                <a:gd name="connsiteY42" fmla="*/ 88376 h 447661"/>
                <a:gd name="connsiteX43" fmla="*/ 130038 w 406835"/>
                <a:gd name="connsiteY43" fmla="*/ 114024 h 447661"/>
                <a:gd name="connsiteX44" fmla="*/ 141290 w 406835"/>
                <a:gd name="connsiteY44" fmla="*/ 138945 h 447661"/>
                <a:gd name="connsiteX45" fmla="*/ 164759 w 406835"/>
                <a:gd name="connsiteY45" fmla="*/ 165551 h 447661"/>
                <a:gd name="connsiteX46" fmla="*/ 164759 w 406835"/>
                <a:gd name="connsiteY46" fmla="*/ 148691 h 447661"/>
                <a:gd name="connsiteX47" fmla="*/ 158954 w 406835"/>
                <a:gd name="connsiteY47" fmla="*/ 146986 h 447661"/>
                <a:gd name="connsiteX48" fmla="*/ 149078 w 406835"/>
                <a:gd name="connsiteY48" fmla="*/ 143328 h 447661"/>
                <a:gd name="connsiteX49" fmla="*/ 127670 w 406835"/>
                <a:gd name="connsiteY49" fmla="*/ 141605 h 447661"/>
                <a:gd name="connsiteX50" fmla="*/ 90144 w 406835"/>
                <a:gd name="connsiteY50" fmla="*/ 164636 h 447661"/>
                <a:gd name="connsiteX51" fmla="*/ 46445 w 406835"/>
                <a:gd name="connsiteY51" fmla="*/ 249963 h 447661"/>
                <a:gd name="connsiteX52" fmla="*/ 54772 w 406835"/>
                <a:gd name="connsiteY52" fmla="*/ 264629 h 447661"/>
                <a:gd name="connsiteX53" fmla="*/ 141656 w 406835"/>
                <a:gd name="connsiteY53" fmla="*/ 314707 h 447661"/>
                <a:gd name="connsiteX54" fmla="*/ 150086 w 406835"/>
                <a:gd name="connsiteY54" fmla="*/ 294355 h 447661"/>
                <a:gd name="connsiteX55" fmla="*/ 43116 w 406835"/>
                <a:gd name="connsiteY55" fmla="*/ 285348 h 447661"/>
                <a:gd name="connsiteX56" fmla="*/ 31194 w 406835"/>
                <a:gd name="connsiteY56" fmla="*/ 297270 h 447661"/>
                <a:gd name="connsiteX57" fmla="*/ 43116 w 406835"/>
                <a:gd name="connsiteY57" fmla="*/ 309192 h 44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06835" h="447661">
                  <a:moveTo>
                    <a:pt x="43116" y="309191"/>
                  </a:moveTo>
                  <a:cubicBezTo>
                    <a:pt x="78699" y="313034"/>
                    <a:pt x="114361" y="316037"/>
                    <a:pt x="150086" y="318199"/>
                  </a:cubicBezTo>
                  <a:cubicBezTo>
                    <a:pt x="160527" y="318831"/>
                    <a:pt x="165650" y="304791"/>
                    <a:pt x="158517" y="297847"/>
                  </a:cubicBezTo>
                  <a:cubicBezTo>
                    <a:pt x="131205" y="271258"/>
                    <a:pt x="97808" y="251963"/>
                    <a:pt x="61111" y="241637"/>
                  </a:cubicBezTo>
                  <a:lnTo>
                    <a:pt x="69438" y="256302"/>
                  </a:lnTo>
                  <a:cubicBezTo>
                    <a:pt x="77441" y="228773"/>
                    <a:pt x="90122" y="197933"/>
                    <a:pt x="110861" y="177434"/>
                  </a:cubicBezTo>
                  <a:cubicBezTo>
                    <a:pt x="120193" y="168211"/>
                    <a:pt x="130918" y="162155"/>
                    <a:pt x="143957" y="166759"/>
                  </a:cubicBezTo>
                  <a:cubicBezTo>
                    <a:pt x="157374" y="171497"/>
                    <a:pt x="169604" y="175952"/>
                    <a:pt x="181621" y="165551"/>
                  </a:cubicBezTo>
                  <a:cubicBezTo>
                    <a:pt x="186703" y="161151"/>
                    <a:pt x="185633" y="153239"/>
                    <a:pt x="181621" y="148690"/>
                  </a:cubicBezTo>
                  <a:cubicBezTo>
                    <a:pt x="174509" y="140628"/>
                    <a:pt x="167396" y="132566"/>
                    <a:pt x="160285" y="124503"/>
                  </a:cubicBezTo>
                  <a:cubicBezTo>
                    <a:pt x="158767" y="122783"/>
                    <a:pt x="153859" y="118789"/>
                    <a:pt x="153766" y="116279"/>
                  </a:cubicBezTo>
                  <a:cubicBezTo>
                    <a:pt x="153637" y="112855"/>
                    <a:pt x="161930" y="105131"/>
                    <a:pt x="163800" y="102859"/>
                  </a:cubicBezTo>
                  <a:cubicBezTo>
                    <a:pt x="176816" y="87045"/>
                    <a:pt x="190763" y="72002"/>
                    <a:pt x="205533" y="57813"/>
                  </a:cubicBezTo>
                  <a:cubicBezTo>
                    <a:pt x="212917" y="50719"/>
                    <a:pt x="220514" y="43844"/>
                    <a:pt x="228302" y="37197"/>
                  </a:cubicBezTo>
                  <a:cubicBezTo>
                    <a:pt x="232188" y="33880"/>
                    <a:pt x="236089" y="30524"/>
                    <a:pt x="240130" y="27397"/>
                  </a:cubicBezTo>
                  <a:cubicBezTo>
                    <a:pt x="245285" y="23409"/>
                    <a:pt x="244691" y="23511"/>
                    <a:pt x="249397" y="28386"/>
                  </a:cubicBezTo>
                  <a:cubicBezTo>
                    <a:pt x="261172" y="40586"/>
                    <a:pt x="272226" y="53568"/>
                    <a:pt x="282420" y="67115"/>
                  </a:cubicBezTo>
                  <a:cubicBezTo>
                    <a:pt x="326527" y="125730"/>
                    <a:pt x="358356" y="194213"/>
                    <a:pt x="373799" y="265964"/>
                  </a:cubicBezTo>
                  <a:cubicBezTo>
                    <a:pt x="382140" y="304719"/>
                    <a:pt x="385141" y="344526"/>
                    <a:pt x="381184" y="384022"/>
                  </a:cubicBezTo>
                  <a:lnTo>
                    <a:pt x="384676" y="375592"/>
                  </a:lnTo>
                  <a:cubicBezTo>
                    <a:pt x="381099" y="379652"/>
                    <a:pt x="377897" y="384122"/>
                    <a:pt x="373374" y="386913"/>
                  </a:cubicBezTo>
                  <a:cubicBezTo>
                    <a:pt x="363064" y="393275"/>
                    <a:pt x="352359" y="398990"/>
                    <a:pt x="341129" y="403566"/>
                  </a:cubicBezTo>
                  <a:cubicBezTo>
                    <a:pt x="318160" y="412926"/>
                    <a:pt x="293554" y="418769"/>
                    <a:pt x="268929" y="421527"/>
                  </a:cubicBezTo>
                  <a:cubicBezTo>
                    <a:pt x="213674" y="427717"/>
                    <a:pt x="158100" y="420339"/>
                    <a:pt x="103433" y="412370"/>
                  </a:cubicBezTo>
                  <a:cubicBezTo>
                    <a:pt x="74575" y="408163"/>
                    <a:pt x="44682" y="404564"/>
                    <a:pt x="18031" y="391983"/>
                  </a:cubicBezTo>
                  <a:lnTo>
                    <a:pt x="23510" y="405447"/>
                  </a:lnTo>
                  <a:cubicBezTo>
                    <a:pt x="36581" y="371279"/>
                    <a:pt x="46969" y="336214"/>
                    <a:pt x="54613" y="300439"/>
                  </a:cubicBezTo>
                  <a:cubicBezTo>
                    <a:pt x="57811" y="285474"/>
                    <a:pt x="34829" y="279078"/>
                    <a:pt x="31619" y="294100"/>
                  </a:cubicBezTo>
                  <a:cubicBezTo>
                    <a:pt x="23975" y="329875"/>
                    <a:pt x="13588" y="364940"/>
                    <a:pt x="517" y="399108"/>
                  </a:cubicBezTo>
                  <a:cubicBezTo>
                    <a:pt x="-1211" y="403625"/>
                    <a:pt x="1593" y="410493"/>
                    <a:pt x="5996" y="412572"/>
                  </a:cubicBezTo>
                  <a:cubicBezTo>
                    <a:pt x="41677" y="429415"/>
                    <a:pt x="81518" y="433308"/>
                    <a:pt x="120158" y="438660"/>
                  </a:cubicBezTo>
                  <a:cubicBezTo>
                    <a:pt x="160685" y="444273"/>
                    <a:pt x="201553" y="448947"/>
                    <a:pt x="242537" y="447341"/>
                  </a:cubicBezTo>
                  <a:cubicBezTo>
                    <a:pt x="279230" y="445904"/>
                    <a:pt x="316138" y="439552"/>
                    <a:pt x="350169" y="425448"/>
                  </a:cubicBezTo>
                  <a:cubicBezTo>
                    <a:pt x="364403" y="419549"/>
                    <a:pt x="382239" y="412655"/>
                    <a:pt x="393387" y="401701"/>
                  </a:cubicBezTo>
                  <a:cubicBezTo>
                    <a:pt x="396181" y="398955"/>
                    <a:pt x="398966" y="395748"/>
                    <a:pt x="401364" y="392648"/>
                  </a:cubicBezTo>
                  <a:cubicBezTo>
                    <a:pt x="406394" y="386147"/>
                    <a:pt x="405786" y="376905"/>
                    <a:pt x="406243" y="368946"/>
                  </a:cubicBezTo>
                  <a:cubicBezTo>
                    <a:pt x="410043" y="302758"/>
                    <a:pt x="395265" y="235614"/>
                    <a:pt x="370237" y="174584"/>
                  </a:cubicBezTo>
                  <a:cubicBezTo>
                    <a:pt x="357524" y="143583"/>
                    <a:pt x="342280" y="113682"/>
                    <a:pt x="324156" y="85484"/>
                  </a:cubicBezTo>
                  <a:cubicBezTo>
                    <a:pt x="306695" y="58318"/>
                    <a:pt x="286675" y="29976"/>
                    <a:pt x="262794" y="8000"/>
                  </a:cubicBezTo>
                  <a:cubicBezTo>
                    <a:pt x="255762" y="1528"/>
                    <a:pt x="247335" y="-1953"/>
                    <a:pt x="237838" y="1147"/>
                  </a:cubicBezTo>
                  <a:cubicBezTo>
                    <a:pt x="228322" y="4254"/>
                    <a:pt x="220091" y="12998"/>
                    <a:pt x="212612" y="19343"/>
                  </a:cubicBezTo>
                  <a:cubicBezTo>
                    <a:pt x="196214" y="33256"/>
                    <a:pt x="180675" y="48177"/>
                    <a:pt x="166106" y="63995"/>
                  </a:cubicBezTo>
                  <a:cubicBezTo>
                    <a:pt x="158821" y="71903"/>
                    <a:pt x="151778" y="80034"/>
                    <a:pt x="144993" y="88376"/>
                  </a:cubicBezTo>
                  <a:cubicBezTo>
                    <a:pt x="138841" y="95942"/>
                    <a:pt x="131152" y="103888"/>
                    <a:pt x="130038" y="114024"/>
                  </a:cubicBezTo>
                  <a:cubicBezTo>
                    <a:pt x="128899" y="124388"/>
                    <a:pt x="134860" y="131633"/>
                    <a:pt x="141290" y="138945"/>
                  </a:cubicBezTo>
                  <a:cubicBezTo>
                    <a:pt x="149099" y="147825"/>
                    <a:pt x="156936" y="156682"/>
                    <a:pt x="164759" y="165551"/>
                  </a:cubicBezTo>
                  <a:lnTo>
                    <a:pt x="164759" y="148691"/>
                  </a:lnTo>
                  <a:cubicBezTo>
                    <a:pt x="165012" y="148472"/>
                    <a:pt x="160481" y="147493"/>
                    <a:pt x="158954" y="146986"/>
                  </a:cubicBezTo>
                  <a:cubicBezTo>
                    <a:pt x="155623" y="145877"/>
                    <a:pt x="152412" y="144428"/>
                    <a:pt x="149078" y="143328"/>
                  </a:cubicBezTo>
                  <a:cubicBezTo>
                    <a:pt x="142109" y="141029"/>
                    <a:pt x="134910" y="140437"/>
                    <a:pt x="127670" y="141605"/>
                  </a:cubicBezTo>
                  <a:cubicBezTo>
                    <a:pt x="112870" y="143991"/>
                    <a:pt x="99931" y="153696"/>
                    <a:pt x="90144" y="164636"/>
                  </a:cubicBezTo>
                  <a:cubicBezTo>
                    <a:pt x="68988" y="188285"/>
                    <a:pt x="55218" y="219784"/>
                    <a:pt x="46445" y="249963"/>
                  </a:cubicBezTo>
                  <a:cubicBezTo>
                    <a:pt x="44640" y="256174"/>
                    <a:pt x="48632" y="262901"/>
                    <a:pt x="54772" y="264629"/>
                  </a:cubicBezTo>
                  <a:cubicBezTo>
                    <a:pt x="87575" y="273859"/>
                    <a:pt x="117236" y="290934"/>
                    <a:pt x="141656" y="314707"/>
                  </a:cubicBezTo>
                  <a:lnTo>
                    <a:pt x="150086" y="294355"/>
                  </a:lnTo>
                  <a:cubicBezTo>
                    <a:pt x="114361" y="292193"/>
                    <a:pt x="78700" y="289190"/>
                    <a:pt x="43116" y="285348"/>
                  </a:cubicBezTo>
                  <a:cubicBezTo>
                    <a:pt x="36660" y="284650"/>
                    <a:pt x="31256" y="291327"/>
                    <a:pt x="31194" y="297270"/>
                  </a:cubicBezTo>
                  <a:cubicBezTo>
                    <a:pt x="31120" y="304286"/>
                    <a:pt x="36741" y="308503"/>
                    <a:pt x="43116" y="3091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836D0A69-B5CC-62B5-BE85-33034D78750E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874CC57E-F6F4-EDB5-12BC-A163BA9253AE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96CE6D82-D145-9DE8-BB27-0EA45945AC1A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A7E73F3B-60D3-1203-8FD3-B84A8CEF061E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554C367-381A-9B75-1E4C-4E99F199FC03}"/>
                </a:ext>
              </a:extLst>
            </p:cNvPr>
            <p:cNvSpPr/>
            <p:nvPr/>
          </p:nvSpPr>
          <p:spPr>
            <a:xfrm>
              <a:off x="9045793" y="4784119"/>
              <a:ext cx="83811" cy="38478"/>
            </a:xfrm>
            <a:custGeom>
              <a:avLst/>
              <a:gdLst>
                <a:gd name="connsiteX0" fmla="*/ 68644 w 83811"/>
                <a:gd name="connsiteY0" fmla="*/ 487 h 38478"/>
                <a:gd name="connsiteX1" fmla="*/ 8779 w 83811"/>
                <a:gd name="connsiteY1" fmla="*/ 15246 h 38478"/>
                <a:gd name="connsiteX2" fmla="*/ 452 w 83811"/>
                <a:gd name="connsiteY2" fmla="*/ 29911 h 38478"/>
                <a:gd name="connsiteX3" fmla="*/ 15118 w 83811"/>
                <a:gd name="connsiteY3" fmla="*/ 38238 h 38478"/>
                <a:gd name="connsiteX4" fmla="*/ 74983 w 83811"/>
                <a:gd name="connsiteY4" fmla="*/ 23479 h 38478"/>
                <a:gd name="connsiteX5" fmla="*/ 83311 w 83811"/>
                <a:gd name="connsiteY5" fmla="*/ 8814 h 38478"/>
                <a:gd name="connsiteX6" fmla="*/ 68644 w 83811"/>
                <a:gd name="connsiteY6" fmla="*/ 487 h 38478"/>
                <a:gd name="connsiteX7" fmla="*/ 8779 w 83811"/>
                <a:gd name="connsiteY7" fmla="*/ 15246 h 38478"/>
                <a:gd name="connsiteX8" fmla="*/ 452 w 83811"/>
                <a:gd name="connsiteY8" fmla="*/ 29911 h 38478"/>
                <a:gd name="connsiteX9" fmla="*/ 15118 w 83811"/>
                <a:gd name="connsiteY9" fmla="*/ 38238 h 38478"/>
                <a:gd name="connsiteX10" fmla="*/ 74983 w 83811"/>
                <a:gd name="connsiteY10" fmla="*/ 23479 h 38478"/>
                <a:gd name="connsiteX11" fmla="*/ 83311 w 83811"/>
                <a:gd name="connsiteY11" fmla="*/ 8814 h 38478"/>
                <a:gd name="connsiteX12" fmla="*/ 68644 w 83811"/>
                <a:gd name="connsiteY12" fmla="*/ 487 h 3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11" h="38478">
                  <a:moveTo>
                    <a:pt x="68644" y="487"/>
                  </a:move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85E7C4B4-DA2C-A09D-773C-4A70CBD6CA4E}"/>
                </a:ext>
              </a:extLst>
            </p:cNvPr>
            <p:cNvSpPr/>
            <p:nvPr/>
          </p:nvSpPr>
          <p:spPr>
            <a:xfrm>
              <a:off x="9042363" y="4780693"/>
              <a:ext cx="90667" cy="45334"/>
            </a:xfrm>
            <a:custGeom>
              <a:avLst/>
              <a:gdLst>
                <a:gd name="connsiteX0" fmla="*/ 15748 w 90667"/>
                <a:gd name="connsiteY0" fmla="*/ 45335 h 45334"/>
                <a:gd name="connsiteX1" fmla="*/ 620 w 90667"/>
                <a:gd name="connsiteY1" fmla="*/ 34398 h 45334"/>
                <a:gd name="connsiteX2" fmla="*/ 0 w 90667"/>
                <a:gd name="connsiteY2" fmla="*/ 30339 h 45334"/>
                <a:gd name="connsiteX3" fmla="*/ 2411 w 90667"/>
                <a:gd name="connsiteY3" fmla="*/ 21961 h 45334"/>
                <a:gd name="connsiteX4" fmla="*/ 11637 w 90667"/>
                <a:gd name="connsiteY4" fmla="*/ 15291 h 45334"/>
                <a:gd name="connsiteX5" fmla="*/ 71057 w 90667"/>
                <a:gd name="connsiteY5" fmla="*/ 637 h 45334"/>
                <a:gd name="connsiteX6" fmla="*/ 71057 w 90667"/>
                <a:gd name="connsiteY6" fmla="*/ 637 h 45334"/>
                <a:gd name="connsiteX7" fmla="*/ 83138 w 90667"/>
                <a:gd name="connsiteY7" fmla="*/ 2325 h 45334"/>
                <a:gd name="connsiteX8" fmla="*/ 89991 w 90667"/>
                <a:gd name="connsiteY8" fmla="*/ 11138 h 45334"/>
                <a:gd name="connsiteX9" fmla="*/ 90003 w 90667"/>
                <a:gd name="connsiteY9" fmla="*/ 11178 h 45334"/>
                <a:gd name="connsiteX10" fmla="*/ 90668 w 90667"/>
                <a:gd name="connsiteY10" fmla="*/ 15404 h 45334"/>
                <a:gd name="connsiteX11" fmla="*/ 88992 w 90667"/>
                <a:gd name="connsiteY11" fmla="*/ 22129 h 45334"/>
                <a:gd name="connsiteX12" fmla="*/ 79433 w 90667"/>
                <a:gd name="connsiteY12" fmla="*/ 30179 h 45334"/>
                <a:gd name="connsiteX13" fmla="*/ 19122 w 90667"/>
                <a:gd name="connsiteY13" fmla="*/ 45047 h 45334"/>
                <a:gd name="connsiteX14" fmla="*/ 15748 w 90667"/>
                <a:gd name="connsiteY14" fmla="*/ 45335 h 45334"/>
                <a:gd name="connsiteX15" fmla="*/ 6863 w 90667"/>
                <a:gd name="connsiteY15" fmla="*/ 30373 h 45334"/>
                <a:gd name="connsiteX16" fmla="*/ 7145 w 90667"/>
                <a:gd name="connsiteY16" fmla="*/ 32282 h 45334"/>
                <a:gd name="connsiteX17" fmla="*/ 17975 w 90667"/>
                <a:gd name="connsiteY17" fmla="*/ 38282 h 45334"/>
                <a:gd name="connsiteX18" fmla="*/ 77396 w 90667"/>
                <a:gd name="connsiteY18" fmla="*/ 23629 h 45334"/>
                <a:gd name="connsiteX19" fmla="*/ 82902 w 90667"/>
                <a:gd name="connsiteY19" fmla="*/ 18974 h 45334"/>
                <a:gd name="connsiteX20" fmla="*/ 83814 w 90667"/>
                <a:gd name="connsiteY20" fmla="*/ 15411 h 45334"/>
                <a:gd name="connsiteX21" fmla="*/ 83478 w 90667"/>
                <a:gd name="connsiteY21" fmla="*/ 13295 h 45334"/>
                <a:gd name="connsiteX22" fmla="*/ 73093 w 90667"/>
                <a:gd name="connsiteY22" fmla="*/ 7187 h 45334"/>
                <a:gd name="connsiteX23" fmla="*/ 73093 w 90667"/>
                <a:gd name="connsiteY23" fmla="*/ 7187 h 45334"/>
                <a:gd name="connsiteX24" fmla="*/ 32710 w 90667"/>
                <a:gd name="connsiteY24" fmla="*/ 18111 h 45334"/>
                <a:gd name="connsiteX25" fmla="*/ 32675 w 90667"/>
                <a:gd name="connsiteY25" fmla="*/ 18117 h 45334"/>
                <a:gd name="connsiteX26" fmla="*/ 32237 w 90667"/>
                <a:gd name="connsiteY26" fmla="*/ 18218 h 45334"/>
                <a:gd name="connsiteX27" fmla="*/ 32222 w 90667"/>
                <a:gd name="connsiteY27" fmla="*/ 18224 h 45334"/>
                <a:gd name="connsiteX28" fmla="*/ 31556 w 90667"/>
                <a:gd name="connsiteY28" fmla="*/ 18372 h 45334"/>
                <a:gd name="connsiteX29" fmla="*/ 31543 w 90667"/>
                <a:gd name="connsiteY29" fmla="*/ 18372 h 45334"/>
                <a:gd name="connsiteX30" fmla="*/ 30751 w 90667"/>
                <a:gd name="connsiteY30" fmla="*/ 18546 h 45334"/>
                <a:gd name="connsiteX31" fmla="*/ 30456 w 90667"/>
                <a:gd name="connsiteY31" fmla="*/ 18613 h 45334"/>
                <a:gd name="connsiteX32" fmla="*/ 30220 w 90667"/>
                <a:gd name="connsiteY32" fmla="*/ 18666 h 45334"/>
                <a:gd name="connsiteX33" fmla="*/ 28711 w 90667"/>
                <a:gd name="connsiteY33" fmla="*/ 18988 h 45334"/>
                <a:gd name="connsiteX34" fmla="*/ 28711 w 90667"/>
                <a:gd name="connsiteY34" fmla="*/ 18988 h 45334"/>
                <a:gd name="connsiteX35" fmla="*/ 27065 w 90667"/>
                <a:gd name="connsiteY35" fmla="*/ 19336 h 45334"/>
                <a:gd name="connsiteX36" fmla="*/ 26807 w 90667"/>
                <a:gd name="connsiteY36" fmla="*/ 19390 h 45334"/>
                <a:gd name="connsiteX37" fmla="*/ 23283 w 90667"/>
                <a:gd name="connsiteY37" fmla="*/ 20113 h 45334"/>
                <a:gd name="connsiteX38" fmla="*/ 21895 w 90667"/>
                <a:gd name="connsiteY38" fmla="*/ 20388 h 45334"/>
                <a:gd name="connsiteX39" fmla="*/ 17732 w 90667"/>
                <a:gd name="connsiteY39" fmla="*/ 21178 h 45334"/>
                <a:gd name="connsiteX40" fmla="*/ 12784 w 90667"/>
                <a:gd name="connsiteY40" fmla="*/ 22055 h 45334"/>
                <a:gd name="connsiteX41" fmla="*/ 8275 w 90667"/>
                <a:gd name="connsiteY41" fmla="*/ 25518 h 45334"/>
                <a:gd name="connsiteX42" fmla="*/ 6863 w 90667"/>
                <a:gd name="connsiteY42" fmla="*/ 30373 h 4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0667" h="45334">
                  <a:moveTo>
                    <a:pt x="15748" y="45335"/>
                  </a:moveTo>
                  <a:cubicBezTo>
                    <a:pt x="8605" y="45335"/>
                    <a:pt x="2848" y="41276"/>
                    <a:pt x="620" y="34398"/>
                  </a:cubicBezTo>
                  <a:cubicBezTo>
                    <a:pt x="203" y="33112"/>
                    <a:pt x="0" y="31739"/>
                    <a:pt x="0" y="30339"/>
                  </a:cubicBezTo>
                  <a:cubicBezTo>
                    <a:pt x="0" y="27520"/>
                    <a:pt x="825" y="24573"/>
                    <a:pt x="2411" y="21961"/>
                  </a:cubicBezTo>
                  <a:cubicBezTo>
                    <a:pt x="4603" y="18345"/>
                    <a:pt x="7965" y="15913"/>
                    <a:pt x="11637" y="15291"/>
                  </a:cubicBezTo>
                  <a:cubicBezTo>
                    <a:pt x="29835" y="12203"/>
                    <a:pt x="49271" y="7415"/>
                    <a:pt x="71057" y="637"/>
                  </a:cubicBezTo>
                  <a:lnTo>
                    <a:pt x="71057" y="637"/>
                  </a:lnTo>
                  <a:cubicBezTo>
                    <a:pt x="75208" y="-662"/>
                    <a:pt x="79571" y="88"/>
                    <a:pt x="83138" y="2325"/>
                  </a:cubicBezTo>
                  <a:cubicBezTo>
                    <a:pt x="86241" y="4260"/>
                    <a:pt x="88744" y="7321"/>
                    <a:pt x="89991" y="11138"/>
                  </a:cubicBezTo>
                  <a:cubicBezTo>
                    <a:pt x="89995" y="11152"/>
                    <a:pt x="90000" y="11165"/>
                    <a:pt x="90003" y="11178"/>
                  </a:cubicBezTo>
                  <a:cubicBezTo>
                    <a:pt x="90448" y="12558"/>
                    <a:pt x="90669" y="13978"/>
                    <a:pt x="90668" y="15404"/>
                  </a:cubicBezTo>
                  <a:cubicBezTo>
                    <a:pt x="90668" y="17688"/>
                    <a:pt x="90104" y="19985"/>
                    <a:pt x="88992" y="22129"/>
                  </a:cubicBezTo>
                  <a:cubicBezTo>
                    <a:pt x="86996" y="25979"/>
                    <a:pt x="83513" y="28913"/>
                    <a:pt x="79433" y="30179"/>
                  </a:cubicBezTo>
                  <a:cubicBezTo>
                    <a:pt x="57349" y="37043"/>
                    <a:pt x="37619" y="41906"/>
                    <a:pt x="19122" y="45047"/>
                  </a:cubicBezTo>
                  <a:cubicBezTo>
                    <a:pt x="17970" y="45241"/>
                    <a:pt x="16841" y="45335"/>
                    <a:pt x="15748" y="45335"/>
                  </a:cubicBezTo>
                  <a:close/>
                  <a:moveTo>
                    <a:pt x="6863" y="30373"/>
                  </a:moveTo>
                  <a:cubicBezTo>
                    <a:pt x="6863" y="31049"/>
                    <a:pt x="6956" y="31699"/>
                    <a:pt x="7145" y="32282"/>
                  </a:cubicBezTo>
                  <a:cubicBezTo>
                    <a:pt x="8650" y="36929"/>
                    <a:pt x="12694" y="39193"/>
                    <a:pt x="17975" y="38282"/>
                  </a:cubicBezTo>
                  <a:cubicBezTo>
                    <a:pt x="36169" y="35195"/>
                    <a:pt x="55606" y="30406"/>
                    <a:pt x="77396" y="23629"/>
                  </a:cubicBezTo>
                  <a:cubicBezTo>
                    <a:pt x="79704" y="22912"/>
                    <a:pt x="81762" y="21171"/>
                    <a:pt x="82902" y="18974"/>
                  </a:cubicBezTo>
                  <a:cubicBezTo>
                    <a:pt x="83364" y="18083"/>
                    <a:pt x="83814" y="16844"/>
                    <a:pt x="83814" y="15411"/>
                  </a:cubicBezTo>
                  <a:cubicBezTo>
                    <a:pt x="83816" y="14741"/>
                    <a:pt x="83717" y="14032"/>
                    <a:pt x="83478" y="13295"/>
                  </a:cubicBezTo>
                  <a:cubicBezTo>
                    <a:pt x="82153" y="9196"/>
                    <a:pt x="77659" y="5787"/>
                    <a:pt x="73093" y="7187"/>
                  </a:cubicBezTo>
                  <a:lnTo>
                    <a:pt x="73093" y="7187"/>
                  </a:lnTo>
                  <a:cubicBezTo>
                    <a:pt x="58740" y="11648"/>
                    <a:pt x="45383" y="15264"/>
                    <a:pt x="32710" y="18111"/>
                  </a:cubicBezTo>
                  <a:cubicBezTo>
                    <a:pt x="32698" y="18117"/>
                    <a:pt x="32685" y="18117"/>
                    <a:pt x="32675" y="18117"/>
                  </a:cubicBezTo>
                  <a:lnTo>
                    <a:pt x="32237" y="18218"/>
                  </a:lnTo>
                  <a:cubicBezTo>
                    <a:pt x="32232" y="18218"/>
                    <a:pt x="32227" y="18218"/>
                    <a:pt x="32222" y="18224"/>
                  </a:cubicBezTo>
                  <a:cubicBezTo>
                    <a:pt x="32001" y="18271"/>
                    <a:pt x="31777" y="18318"/>
                    <a:pt x="31556" y="18372"/>
                  </a:cubicBezTo>
                  <a:lnTo>
                    <a:pt x="31543" y="18372"/>
                  </a:lnTo>
                  <a:cubicBezTo>
                    <a:pt x="31278" y="18432"/>
                    <a:pt x="31013" y="18492"/>
                    <a:pt x="30751" y="18546"/>
                  </a:cubicBezTo>
                  <a:cubicBezTo>
                    <a:pt x="30652" y="18573"/>
                    <a:pt x="30553" y="18593"/>
                    <a:pt x="30456" y="18613"/>
                  </a:cubicBezTo>
                  <a:cubicBezTo>
                    <a:pt x="30376" y="18633"/>
                    <a:pt x="30299" y="18646"/>
                    <a:pt x="30220" y="18666"/>
                  </a:cubicBezTo>
                  <a:cubicBezTo>
                    <a:pt x="29716" y="18774"/>
                    <a:pt x="29212" y="18881"/>
                    <a:pt x="28711" y="18988"/>
                  </a:cubicBezTo>
                  <a:lnTo>
                    <a:pt x="28711" y="18988"/>
                  </a:lnTo>
                  <a:cubicBezTo>
                    <a:pt x="28160" y="19108"/>
                    <a:pt x="27613" y="19222"/>
                    <a:pt x="27065" y="19336"/>
                  </a:cubicBezTo>
                  <a:cubicBezTo>
                    <a:pt x="26980" y="19356"/>
                    <a:pt x="26893" y="19376"/>
                    <a:pt x="26807" y="19390"/>
                  </a:cubicBezTo>
                  <a:cubicBezTo>
                    <a:pt x="25627" y="19638"/>
                    <a:pt x="24453" y="19879"/>
                    <a:pt x="23283" y="20113"/>
                  </a:cubicBezTo>
                  <a:cubicBezTo>
                    <a:pt x="22819" y="20207"/>
                    <a:pt x="22357" y="20301"/>
                    <a:pt x="21895" y="20388"/>
                  </a:cubicBezTo>
                  <a:cubicBezTo>
                    <a:pt x="20500" y="20662"/>
                    <a:pt x="19112" y="20923"/>
                    <a:pt x="17732" y="21178"/>
                  </a:cubicBezTo>
                  <a:cubicBezTo>
                    <a:pt x="16071" y="21486"/>
                    <a:pt x="14423" y="21774"/>
                    <a:pt x="12784" y="22055"/>
                  </a:cubicBezTo>
                  <a:cubicBezTo>
                    <a:pt x="11076" y="22343"/>
                    <a:pt x="9434" y="23602"/>
                    <a:pt x="8275" y="25518"/>
                  </a:cubicBezTo>
                  <a:cubicBezTo>
                    <a:pt x="7356" y="27031"/>
                    <a:pt x="6862" y="28786"/>
                    <a:pt x="6863" y="303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2C49440E-AA07-CB53-80EA-F71CE73B23CE}"/>
                </a:ext>
              </a:extLst>
            </p:cNvPr>
            <p:cNvSpPr/>
            <p:nvPr/>
          </p:nvSpPr>
          <p:spPr>
            <a:xfrm>
              <a:off x="8672763" y="4252201"/>
              <a:ext cx="26290" cy="33862"/>
            </a:xfrm>
            <a:custGeom>
              <a:avLst/>
              <a:gdLst>
                <a:gd name="connsiteX0" fmla="*/ 426 w 26290"/>
                <a:gd name="connsiteY0" fmla="*/ 15100 h 33862"/>
                <a:gd name="connsiteX1" fmla="*/ 2871 w 26290"/>
                <a:gd name="connsiteY1" fmla="*/ 25101 h 33862"/>
                <a:gd name="connsiteX2" fmla="*/ 5005 w 26290"/>
                <a:gd name="connsiteY2" fmla="*/ 29155 h 33862"/>
                <a:gd name="connsiteX3" fmla="*/ 8350 w 26290"/>
                <a:gd name="connsiteY3" fmla="*/ 32226 h 33862"/>
                <a:gd name="connsiteX4" fmla="*/ 12783 w 26290"/>
                <a:gd name="connsiteY4" fmla="*/ 33641 h 33862"/>
                <a:gd name="connsiteX5" fmla="*/ 17537 w 26290"/>
                <a:gd name="connsiteY5" fmla="*/ 33428 h 33862"/>
                <a:gd name="connsiteX6" fmla="*/ 20385 w 26290"/>
                <a:gd name="connsiteY6" fmla="*/ 32226 h 33862"/>
                <a:gd name="connsiteX7" fmla="*/ 24663 w 26290"/>
                <a:gd name="connsiteY7" fmla="*/ 27949 h 33862"/>
                <a:gd name="connsiteX8" fmla="*/ 25865 w 26290"/>
                <a:gd name="connsiteY8" fmla="*/ 25101 h 33862"/>
                <a:gd name="connsiteX9" fmla="*/ 25865 w 26290"/>
                <a:gd name="connsiteY9" fmla="*/ 18762 h 33862"/>
                <a:gd name="connsiteX10" fmla="*/ 23419 w 26290"/>
                <a:gd name="connsiteY10" fmla="*/ 8761 h 33862"/>
                <a:gd name="connsiteX11" fmla="*/ 21285 w 26290"/>
                <a:gd name="connsiteY11" fmla="*/ 4707 h 33862"/>
                <a:gd name="connsiteX12" fmla="*/ 17940 w 26290"/>
                <a:gd name="connsiteY12" fmla="*/ 1637 h 33862"/>
                <a:gd name="connsiteX13" fmla="*/ 13507 w 26290"/>
                <a:gd name="connsiteY13" fmla="*/ 222 h 33862"/>
                <a:gd name="connsiteX14" fmla="*/ 8753 w 26290"/>
                <a:gd name="connsiteY14" fmla="*/ 435 h 33862"/>
                <a:gd name="connsiteX15" fmla="*/ 5905 w 26290"/>
                <a:gd name="connsiteY15" fmla="*/ 1637 h 33862"/>
                <a:gd name="connsiteX16" fmla="*/ 1628 w 26290"/>
                <a:gd name="connsiteY16" fmla="*/ 5914 h 33862"/>
                <a:gd name="connsiteX17" fmla="*/ 426 w 26290"/>
                <a:gd name="connsiteY17" fmla="*/ 8762 h 33862"/>
                <a:gd name="connsiteX18" fmla="*/ 426 w 26290"/>
                <a:gd name="connsiteY18" fmla="*/ 15100 h 33862"/>
                <a:gd name="connsiteX19" fmla="*/ 2871 w 26290"/>
                <a:gd name="connsiteY19" fmla="*/ 25101 h 33862"/>
                <a:gd name="connsiteX20" fmla="*/ 5005 w 26290"/>
                <a:gd name="connsiteY20" fmla="*/ 29155 h 33862"/>
                <a:gd name="connsiteX21" fmla="*/ 8350 w 26290"/>
                <a:gd name="connsiteY21" fmla="*/ 32226 h 33862"/>
                <a:gd name="connsiteX22" fmla="*/ 12783 w 26290"/>
                <a:gd name="connsiteY22" fmla="*/ 33641 h 33862"/>
                <a:gd name="connsiteX23" fmla="*/ 17537 w 26290"/>
                <a:gd name="connsiteY23" fmla="*/ 33428 h 33862"/>
                <a:gd name="connsiteX24" fmla="*/ 20385 w 26290"/>
                <a:gd name="connsiteY24" fmla="*/ 32226 h 33862"/>
                <a:gd name="connsiteX25" fmla="*/ 24663 w 26290"/>
                <a:gd name="connsiteY25" fmla="*/ 27949 h 33862"/>
                <a:gd name="connsiteX26" fmla="*/ 25865 w 26290"/>
                <a:gd name="connsiteY26" fmla="*/ 25101 h 33862"/>
                <a:gd name="connsiteX27" fmla="*/ 25865 w 26290"/>
                <a:gd name="connsiteY27" fmla="*/ 18762 h 33862"/>
                <a:gd name="connsiteX28" fmla="*/ 23419 w 26290"/>
                <a:gd name="connsiteY28" fmla="*/ 8761 h 33862"/>
                <a:gd name="connsiteX29" fmla="*/ 21285 w 26290"/>
                <a:gd name="connsiteY29" fmla="*/ 4707 h 33862"/>
                <a:gd name="connsiteX30" fmla="*/ 17940 w 26290"/>
                <a:gd name="connsiteY30" fmla="*/ 1637 h 33862"/>
                <a:gd name="connsiteX31" fmla="*/ 13507 w 26290"/>
                <a:gd name="connsiteY31" fmla="*/ 222 h 33862"/>
                <a:gd name="connsiteX32" fmla="*/ 8753 w 26290"/>
                <a:gd name="connsiteY32" fmla="*/ 435 h 33862"/>
                <a:gd name="connsiteX33" fmla="*/ 5905 w 26290"/>
                <a:gd name="connsiteY33" fmla="*/ 1637 h 33862"/>
                <a:gd name="connsiteX34" fmla="*/ 1628 w 26290"/>
                <a:gd name="connsiteY34" fmla="*/ 5914 h 33862"/>
                <a:gd name="connsiteX35" fmla="*/ 426 w 26290"/>
                <a:gd name="connsiteY35" fmla="*/ 8762 h 33862"/>
                <a:gd name="connsiteX36" fmla="*/ 426 w 26290"/>
                <a:gd name="connsiteY36" fmla="*/ 15100 h 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90" h="33862">
                  <a:moveTo>
                    <a:pt x="426" y="15100"/>
                  </a:move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0A1F8FA6-D094-6CF3-A29E-00416D727F81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B8CC17A2-5FAB-4EB4-8071-5FFB8D9DA71B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14131994-0988-D877-85B8-853A60A0D9B0}"/>
                </a:ext>
              </a:extLst>
            </p:cNvPr>
            <p:cNvSpPr/>
            <p:nvPr/>
          </p:nvSpPr>
          <p:spPr>
            <a:xfrm>
              <a:off x="8669030" y="4235843"/>
              <a:ext cx="27109" cy="38247"/>
            </a:xfrm>
            <a:custGeom>
              <a:avLst/>
              <a:gdLst>
                <a:gd name="connsiteX0" fmla="*/ 426 w 27109"/>
                <a:gd name="connsiteY0" fmla="*/ 15100 h 38247"/>
                <a:gd name="connsiteX1" fmla="*/ 3690 w 27109"/>
                <a:gd name="connsiteY1" fmla="*/ 29486 h 38247"/>
                <a:gd name="connsiteX2" fmla="*/ 5824 w 27109"/>
                <a:gd name="connsiteY2" fmla="*/ 33541 h 38247"/>
                <a:gd name="connsiteX3" fmla="*/ 9169 w 27109"/>
                <a:gd name="connsiteY3" fmla="*/ 36612 h 38247"/>
                <a:gd name="connsiteX4" fmla="*/ 13602 w 27109"/>
                <a:gd name="connsiteY4" fmla="*/ 38026 h 38247"/>
                <a:gd name="connsiteX5" fmla="*/ 18356 w 27109"/>
                <a:gd name="connsiteY5" fmla="*/ 37813 h 38247"/>
                <a:gd name="connsiteX6" fmla="*/ 25482 w 27109"/>
                <a:gd name="connsiteY6" fmla="*/ 32334 h 38247"/>
                <a:gd name="connsiteX7" fmla="*/ 26683 w 27109"/>
                <a:gd name="connsiteY7" fmla="*/ 29486 h 38247"/>
                <a:gd name="connsiteX8" fmla="*/ 26683 w 27109"/>
                <a:gd name="connsiteY8" fmla="*/ 23148 h 38247"/>
                <a:gd name="connsiteX9" fmla="*/ 23420 w 27109"/>
                <a:gd name="connsiteY9" fmla="*/ 8761 h 38247"/>
                <a:gd name="connsiteX10" fmla="*/ 21285 w 27109"/>
                <a:gd name="connsiteY10" fmla="*/ 4707 h 38247"/>
                <a:gd name="connsiteX11" fmla="*/ 17940 w 27109"/>
                <a:gd name="connsiteY11" fmla="*/ 1637 h 38247"/>
                <a:gd name="connsiteX12" fmla="*/ 13508 w 27109"/>
                <a:gd name="connsiteY12" fmla="*/ 222 h 38247"/>
                <a:gd name="connsiteX13" fmla="*/ 8753 w 27109"/>
                <a:gd name="connsiteY13" fmla="*/ 435 h 38247"/>
                <a:gd name="connsiteX14" fmla="*/ 1628 w 27109"/>
                <a:gd name="connsiteY14" fmla="*/ 5914 h 38247"/>
                <a:gd name="connsiteX15" fmla="*/ 426 w 27109"/>
                <a:gd name="connsiteY15" fmla="*/ 8761 h 38247"/>
                <a:gd name="connsiteX16" fmla="*/ 426 w 27109"/>
                <a:gd name="connsiteY16" fmla="*/ 15100 h 38247"/>
                <a:gd name="connsiteX17" fmla="*/ 3690 w 27109"/>
                <a:gd name="connsiteY17" fmla="*/ 29486 h 38247"/>
                <a:gd name="connsiteX18" fmla="*/ 26683 w 27109"/>
                <a:gd name="connsiteY18" fmla="*/ 23148 h 38247"/>
                <a:gd name="connsiteX19" fmla="*/ 23419 w 27109"/>
                <a:gd name="connsiteY19" fmla="*/ 8761 h 38247"/>
                <a:gd name="connsiteX20" fmla="*/ 21285 w 27109"/>
                <a:gd name="connsiteY20" fmla="*/ 4707 h 38247"/>
                <a:gd name="connsiteX21" fmla="*/ 17940 w 27109"/>
                <a:gd name="connsiteY21" fmla="*/ 1637 h 38247"/>
                <a:gd name="connsiteX22" fmla="*/ 13507 w 27109"/>
                <a:gd name="connsiteY22" fmla="*/ 222 h 38247"/>
                <a:gd name="connsiteX23" fmla="*/ 8753 w 27109"/>
                <a:gd name="connsiteY23" fmla="*/ 435 h 38247"/>
                <a:gd name="connsiteX24" fmla="*/ 1628 w 27109"/>
                <a:gd name="connsiteY24" fmla="*/ 5914 h 38247"/>
                <a:gd name="connsiteX25" fmla="*/ 426 w 27109"/>
                <a:gd name="connsiteY25" fmla="*/ 8762 h 38247"/>
                <a:gd name="connsiteX26" fmla="*/ 426 w 27109"/>
                <a:gd name="connsiteY26" fmla="*/ 15100 h 3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09" h="38247">
                  <a:moveTo>
                    <a:pt x="426" y="15100"/>
                  </a:moveTo>
                  <a:cubicBezTo>
                    <a:pt x="1475" y="19904"/>
                    <a:pt x="2559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2" y="38310"/>
                    <a:pt x="18356" y="37813"/>
                  </a:cubicBezTo>
                  <a:cubicBezTo>
                    <a:pt x="21241" y="36880"/>
                    <a:pt x="24025" y="35092"/>
                    <a:pt x="25482" y="32334"/>
                  </a:cubicBezTo>
                  <a:lnTo>
                    <a:pt x="26683" y="29486"/>
                  </a:ln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6" y="18361"/>
                    <a:pt x="24469" y="13566"/>
                    <a:pt x="23420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8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BCBD3324-44FF-9EFB-053B-0C702E4CCCAD}"/>
                </a:ext>
              </a:extLst>
            </p:cNvPr>
            <p:cNvSpPr/>
            <p:nvPr/>
          </p:nvSpPr>
          <p:spPr>
            <a:xfrm>
              <a:off x="8672436" y="4239289"/>
              <a:ext cx="20228" cy="31360"/>
            </a:xfrm>
            <a:custGeom>
              <a:avLst/>
              <a:gdLst>
                <a:gd name="connsiteX0" fmla="*/ 5268 w 20228"/>
                <a:gd name="connsiteY0" fmla="*/ 28227 h 31360"/>
                <a:gd name="connsiteX1" fmla="*/ 7381 w 20228"/>
                <a:gd name="connsiteY1" fmla="*/ 30143 h 31360"/>
                <a:gd name="connsiteX2" fmla="*/ 10355 w 20228"/>
                <a:gd name="connsiteY2" fmla="*/ 31161 h 31360"/>
                <a:gd name="connsiteX3" fmla="*/ 13925 w 20228"/>
                <a:gd name="connsiteY3" fmla="*/ 31094 h 31360"/>
                <a:gd name="connsiteX4" fmla="*/ 19043 w 20228"/>
                <a:gd name="connsiteY4" fmla="*/ 27290 h 31360"/>
                <a:gd name="connsiteX5" fmla="*/ 20118 w 20228"/>
                <a:gd name="connsiteY5" fmla="*/ 24705 h 31360"/>
                <a:gd name="connsiteX6" fmla="*/ 20229 w 20228"/>
                <a:gd name="connsiteY6" fmla="*/ 24102 h 31360"/>
                <a:gd name="connsiteX7" fmla="*/ 5268 w 20228"/>
                <a:gd name="connsiteY7" fmla="*/ 28227 h 31360"/>
                <a:gd name="connsiteX8" fmla="*/ 1495 w 20228"/>
                <a:gd name="connsiteY8" fmla="*/ 16012 h 31360"/>
                <a:gd name="connsiteX9" fmla="*/ 2811 w 20228"/>
                <a:gd name="connsiteY9" fmla="*/ 21791 h 31360"/>
                <a:gd name="connsiteX10" fmla="*/ 19186 w 20228"/>
                <a:gd name="connsiteY10" fmla="*/ 17271 h 31360"/>
                <a:gd name="connsiteX11" fmla="*/ 16662 w 20228"/>
                <a:gd name="connsiteY11" fmla="*/ 6046 h 31360"/>
                <a:gd name="connsiteX12" fmla="*/ 15349 w 20228"/>
                <a:gd name="connsiteY12" fmla="*/ 3575 h 31360"/>
                <a:gd name="connsiteX13" fmla="*/ 12905 w 20228"/>
                <a:gd name="connsiteY13" fmla="*/ 1211 h 31360"/>
                <a:gd name="connsiteX14" fmla="*/ 9941 w 20228"/>
                <a:gd name="connsiteY14" fmla="*/ 199 h 31360"/>
                <a:gd name="connsiteX15" fmla="*/ 6371 w 20228"/>
                <a:gd name="connsiteY15" fmla="*/ 266 h 31360"/>
                <a:gd name="connsiteX16" fmla="*/ 1254 w 20228"/>
                <a:gd name="connsiteY16" fmla="*/ 4070 h 31360"/>
                <a:gd name="connsiteX17" fmla="*/ 181 w 20228"/>
                <a:gd name="connsiteY17" fmla="*/ 6649 h 31360"/>
                <a:gd name="connsiteX18" fmla="*/ 0 w 20228"/>
                <a:gd name="connsiteY18" fmla="*/ 8310 h 31360"/>
                <a:gd name="connsiteX19" fmla="*/ 332 w 20228"/>
                <a:gd name="connsiteY19" fmla="*/ 10761 h 31360"/>
                <a:gd name="connsiteX20" fmla="*/ 370 w 20228"/>
                <a:gd name="connsiteY20" fmla="*/ 10922 h 31360"/>
                <a:gd name="connsiteX21" fmla="*/ 1495 w 20228"/>
                <a:gd name="connsiteY21" fmla="*/ 16012 h 3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228" h="31360">
                  <a:moveTo>
                    <a:pt x="5268" y="28227"/>
                  </a:moveTo>
                  <a:cubicBezTo>
                    <a:pt x="5998" y="29198"/>
                    <a:pt x="6616" y="29728"/>
                    <a:pt x="7381" y="30143"/>
                  </a:cubicBezTo>
                  <a:cubicBezTo>
                    <a:pt x="8469" y="30819"/>
                    <a:pt x="9370" y="31114"/>
                    <a:pt x="10355" y="31161"/>
                  </a:cubicBezTo>
                  <a:cubicBezTo>
                    <a:pt x="11939" y="31456"/>
                    <a:pt x="12915" y="31416"/>
                    <a:pt x="13925" y="31094"/>
                  </a:cubicBezTo>
                  <a:cubicBezTo>
                    <a:pt x="15303" y="30645"/>
                    <a:pt x="17853" y="29540"/>
                    <a:pt x="19043" y="27290"/>
                  </a:cubicBezTo>
                  <a:lnTo>
                    <a:pt x="20118" y="24705"/>
                  </a:lnTo>
                  <a:cubicBezTo>
                    <a:pt x="20163" y="24518"/>
                    <a:pt x="20200" y="24309"/>
                    <a:pt x="20229" y="24102"/>
                  </a:cubicBezTo>
                  <a:lnTo>
                    <a:pt x="5268" y="28227"/>
                  </a:lnTo>
                  <a:close/>
                  <a:moveTo>
                    <a:pt x="1495" y="16012"/>
                  </a:moveTo>
                  <a:cubicBezTo>
                    <a:pt x="1931" y="17954"/>
                    <a:pt x="2368" y="19876"/>
                    <a:pt x="2811" y="21791"/>
                  </a:cubicBezTo>
                  <a:lnTo>
                    <a:pt x="19186" y="17271"/>
                  </a:lnTo>
                  <a:cubicBezTo>
                    <a:pt x="18320" y="13540"/>
                    <a:pt x="17481" y="9790"/>
                    <a:pt x="16662" y="6046"/>
                  </a:cubicBezTo>
                  <a:cubicBezTo>
                    <a:pt x="16445" y="5128"/>
                    <a:pt x="16009" y="4298"/>
                    <a:pt x="15349" y="3575"/>
                  </a:cubicBezTo>
                  <a:cubicBezTo>
                    <a:pt x="14472" y="2309"/>
                    <a:pt x="13786" y="1686"/>
                    <a:pt x="12905" y="1211"/>
                  </a:cubicBezTo>
                  <a:cubicBezTo>
                    <a:pt x="11833" y="534"/>
                    <a:pt x="10932" y="246"/>
                    <a:pt x="9941" y="199"/>
                  </a:cubicBezTo>
                  <a:cubicBezTo>
                    <a:pt x="8357" y="-95"/>
                    <a:pt x="7382" y="-55"/>
                    <a:pt x="6371" y="266"/>
                  </a:cubicBezTo>
                  <a:cubicBezTo>
                    <a:pt x="4990" y="708"/>
                    <a:pt x="2448" y="1807"/>
                    <a:pt x="1254" y="4070"/>
                  </a:cubicBezTo>
                  <a:lnTo>
                    <a:pt x="181" y="6649"/>
                  </a:lnTo>
                  <a:cubicBezTo>
                    <a:pt x="64" y="7131"/>
                    <a:pt x="0" y="7701"/>
                    <a:pt x="0" y="8310"/>
                  </a:cubicBezTo>
                  <a:cubicBezTo>
                    <a:pt x="0" y="9074"/>
                    <a:pt x="102" y="9911"/>
                    <a:pt x="332" y="10761"/>
                  </a:cubicBezTo>
                  <a:lnTo>
                    <a:pt x="370" y="10922"/>
                  </a:lnTo>
                  <a:cubicBezTo>
                    <a:pt x="740" y="12623"/>
                    <a:pt x="1115" y="14318"/>
                    <a:pt x="1495" y="16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61FFF0B7-DCE6-FF95-ACEC-5CFF6CC11AF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18F8DB05-8DC7-9503-5C89-9D845214A880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58D505D1-53F7-8E4E-C142-03BFB5B522CA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8E603A11-AA91-ABB5-AD86-515AEBA43268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4704F37F-2964-FEEA-5AF7-256C33DE69DB}"/>
                </a:ext>
              </a:extLst>
            </p:cNvPr>
            <p:cNvSpPr/>
            <p:nvPr/>
          </p:nvSpPr>
          <p:spPr>
            <a:xfrm>
              <a:off x="8692127" y="4323286"/>
              <a:ext cx="44072" cy="89222"/>
            </a:xfrm>
            <a:custGeom>
              <a:avLst/>
              <a:gdLst>
                <a:gd name="connsiteX0" fmla="*/ 14521 w 44072"/>
                <a:gd name="connsiteY0" fmla="*/ 60925 h 89222"/>
                <a:gd name="connsiteX1" fmla="*/ 20591 w 44072"/>
                <a:gd name="connsiteY1" fmla="*/ 80395 h 89222"/>
                <a:gd name="connsiteX2" fmla="*/ 35257 w 44072"/>
                <a:gd name="connsiteY2" fmla="*/ 88722 h 89222"/>
                <a:gd name="connsiteX3" fmla="*/ 43584 w 44072"/>
                <a:gd name="connsiteY3" fmla="*/ 74057 h 89222"/>
                <a:gd name="connsiteX4" fmla="*/ 23461 w 44072"/>
                <a:gd name="connsiteY4" fmla="*/ 8823 h 89222"/>
                <a:gd name="connsiteX5" fmla="*/ 8795 w 44072"/>
                <a:gd name="connsiteY5" fmla="*/ 497 h 89222"/>
                <a:gd name="connsiteX6" fmla="*/ 467 w 44072"/>
                <a:gd name="connsiteY6" fmla="*/ 15162 h 89222"/>
                <a:gd name="connsiteX7" fmla="*/ 14521 w 44072"/>
                <a:gd name="connsiteY7" fmla="*/ 60925 h 89222"/>
                <a:gd name="connsiteX8" fmla="*/ 29187 w 44072"/>
                <a:gd name="connsiteY8" fmla="*/ 69252 h 89222"/>
                <a:gd name="connsiteX9" fmla="*/ 37514 w 44072"/>
                <a:gd name="connsiteY9" fmla="*/ 54587 h 89222"/>
                <a:gd name="connsiteX10" fmla="*/ 23461 w 44072"/>
                <a:gd name="connsiteY10" fmla="*/ 8823 h 89222"/>
                <a:gd name="connsiteX11" fmla="*/ 467 w 44072"/>
                <a:gd name="connsiteY11" fmla="*/ 15162 h 89222"/>
                <a:gd name="connsiteX12" fmla="*/ 20591 w 44072"/>
                <a:gd name="connsiteY12" fmla="*/ 80395 h 89222"/>
                <a:gd name="connsiteX13" fmla="*/ 43584 w 44072"/>
                <a:gd name="connsiteY13" fmla="*/ 74057 h 89222"/>
                <a:gd name="connsiteX14" fmla="*/ 37514 w 44072"/>
                <a:gd name="connsiteY14" fmla="*/ 54586 h 89222"/>
                <a:gd name="connsiteX15" fmla="*/ 22848 w 44072"/>
                <a:gd name="connsiteY15" fmla="*/ 46260 h 89222"/>
                <a:gd name="connsiteX16" fmla="*/ 14521 w 44072"/>
                <a:gd name="connsiteY16" fmla="*/ 60925 h 8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072" h="89222">
                  <a:moveTo>
                    <a:pt x="14521" y="60925"/>
                  </a:moveTo>
                  <a:cubicBezTo>
                    <a:pt x="16542" y="67416"/>
                    <a:pt x="18568" y="73905"/>
                    <a:pt x="20591" y="80395"/>
                  </a:cubicBezTo>
                  <a:cubicBezTo>
                    <a:pt x="22444" y="86341"/>
                    <a:pt x="28987" y="90751"/>
                    <a:pt x="35257" y="88722"/>
                  </a:cubicBezTo>
                  <a:cubicBezTo>
                    <a:pt x="41236" y="86787"/>
                    <a:pt x="45571" y="80433"/>
                    <a:pt x="43584" y="74057"/>
                  </a:cubicBezTo>
                  <a:cubicBezTo>
                    <a:pt x="36814" y="52332"/>
                    <a:pt x="29984" y="30624"/>
                    <a:pt x="23461" y="8823"/>
                  </a:cubicBezTo>
                  <a:cubicBezTo>
                    <a:pt x="21675" y="2855"/>
                    <a:pt x="15016" y="-1516"/>
                    <a:pt x="8795" y="497"/>
                  </a:cubicBezTo>
                  <a:cubicBezTo>
                    <a:pt x="2758" y="2450"/>
                    <a:pt x="-1448" y="8763"/>
                    <a:pt x="467" y="15162"/>
                  </a:cubicBezTo>
                  <a:cubicBezTo>
                    <a:pt x="5042" y="30450"/>
                    <a:pt x="9770" y="45691"/>
                    <a:pt x="14521" y="60925"/>
                  </a:cubicBezTo>
                  <a:cubicBezTo>
                    <a:pt x="16375" y="66871"/>
                    <a:pt x="22916" y="71281"/>
                    <a:pt x="29187" y="69252"/>
                  </a:cubicBezTo>
                  <a:cubicBezTo>
                    <a:pt x="35165" y="67317"/>
                    <a:pt x="39502" y="60963"/>
                    <a:pt x="37514" y="54587"/>
                  </a:cubicBezTo>
                  <a:cubicBezTo>
                    <a:pt x="32764" y="39353"/>
                    <a:pt x="28036" y="24112"/>
                    <a:pt x="23461" y="8823"/>
                  </a:cubicBezTo>
                  <a:cubicBezTo>
                    <a:pt x="15796" y="10936"/>
                    <a:pt x="8132" y="13049"/>
                    <a:pt x="467" y="15162"/>
                  </a:cubicBezTo>
                  <a:cubicBezTo>
                    <a:pt x="6991" y="36963"/>
                    <a:pt x="13820" y="58670"/>
                    <a:pt x="20591" y="80395"/>
                  </a:cubicBezTo>
                  <a:cubicBezTo>
                    <a:pt x="28255" y="78282"/>
                    <a:pt x="35920" y="76169"/>
                    <a:pt x="43584" y="74057"/>
                  </a:cubicBezTo>
                  <a:cubicBezTo>
                    <a:pt x="41561" y="67566"/>
                    <a:pt x="39536" y="61077"/>
                    <a:pt x="37514" y="54586"/>
                  </a:cubicBezTo>
                  <a:cubicBezTo>
                    <a:pt x="35662" y="48640"/>
                    <a:pt x="29117" y="44231"/>
                    <a:pt x="22848" y="46260"/>
                  </a:cubicBezTo>
                  <a:cubicBezTo>
                    <a:pt x="16868" y="48195"/>
                    <a:pt x="12534" y="54549"/>
                    <a:pt x="14521" y="609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06A32623-759D-D937-FF17-E406383A5198}"/>
                </a:ext>
              </a:extLst>
            </p:cNvPr>
            <p:cNvSpPr/>
            <p:nvPr/>
          </p:nvSpPr>
          <p:spPr>
            <a:xfrm>
              <a:off x="8717763" y="4401743"/>
              <a:ext cx="14893" cy="7350"/>
            </a:xfrm>
            <a:custGeom>
              <a:avLst/>
              <a:gdLst>
                <a:gd name="connsiteX0" fmla="*/ 0 w 14893"/>
                <a:gd name="connsiteY0" fmla="*/ 4105 h 7350"/>
                <a:gd name="connsiteX1" fmla="*/ 2897 w 14893"/>
                <a:gd name="connsiteY1" fmla="*/ 6429 h 7350"/>
                <a:gd name="connsiteX2" fmla="*/ 8565 w 14893"/>
                <a:gd name="connsiteY2" fmla="*/ 7005 h 7350"/>
                <a:gd name="connsiteX3" fmla="*/ 14894 w 14893"/>
                <a:gd name="connsiteY3" fmla="*/ 0 h 7350"/>
                <a:gd name="connsiteX4" fmla="*/ 0 w 14893"/>
                <a:gd name="connsiteY4" fmla="*/ 4105 h 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" h="7350">
                  <a:moveTo>
                    <a:pt x="0" y="4105"/>
                  </a:moveTo>
                  <a:cubicBezTo>
                    <a:pt x="804" y="5056"/>
                    <a:pt x="1792" y="5860"/>
                    <a:pt x="2897" y="6429"/>
                  </a:cubicBezTo>
                  <a:cubicBezTo>
                    <a:pt x="4203" y="7112"/>
                    <a:pt x="6254" y="7776"/>
                    <a:pt x="8565" y="7005"/>
                  </a:cubicBezTo>
                  <a:cubicBezTo>
                    <a:pt x="11636" y="6014"/>
                    <a:pt x="14331" y="3241"/>
                    <a:pt x="14894" y="0"/>
                  </a:cubicBezTo>
                  <a:lnTo>
                    <a:pt x="0" y="410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9CDCC791-5A8D-0E21-4A2A-32776B86A65F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04E394FC-8C5A-F462-E0B0-430E9C721E1D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96DE815-3D6F-40EC-27B5-C9B293A853D5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8361EF6A-8231-BE6A-391E-0234836A0CAC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CE9C3E65-BA97-4C35-D6E5-9E5EB3000285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C5CAB266-74D1-64B1-AB2E-1687BA5111E1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70F98494-D6FD-7D47-7C1E-BAE377D9FD7E}"/>
                </a:ext>
              </a:extLst>
            </p:cNvPr>
            <p:cNvSpPr/>
            <p:nvPr/>
          </p:nvSpPr>
          <p:spPr>
            <a:xfrm>
              <a:off x="9672627" y="4343824"/>
              <a:ext cx="24582" cy="25049"/>
            </a:xfrm>
            <a:custGeom>
              <a:avLst/>
              <a:gdLst>
                <a:gd name="connsiteX0" fmla="*/ 22955 w 24582"/>
                <a:gd name="connsiteY0" fmla="*/ 7101 h 25049"/>
                <a:gd name="connsiteX1" fmla="*/ 22218 w 24582"/>
                <a:gd name="connsiteY1" fmla="*/ 5914 h 25049"/>
                <a:gd name="connsiteX2" fmla="*/ 19147 w 24582"/>
                <a:gd name="connsiteY2" fmla="*/ 2569 h 25049"/>
                <a:gd name="connsiteX3" fmla="*/ 15092 w 24582"/>
                <a:gd name="connsiteY3" fmla="*/ 435 h 25049"/>
                <a:gd name="connsiteX4" fmla="*/ 10338 w 24582"/>
                <a:gd name="connsiteY4" fmla="*/ 222 h 25049"/>
                <a:gd name="connsiteX5" fmla="*/ 5905 w 24582"/>
                <a:gd name="connsiteY5" fmla="*/ 1637 h 25049"/>
                <a:gd name="connsiteX6" fmla="*/ 3492 w 24582"/>
                <a:gd name="connsiteY6" fmla="*/ 3501 h 25049"/>
                <a:gd name="connsiteX7" fmla="*/ 426 w 24582"/>
                <a:gd name="connsiteY7" fmla="*/ 8761 h 25049"/>
                <a:gd name="connsiteX8" fmla="*/ 0 w 24582"/>
                <a:gd name="connsiteY8" fmla="*/ 11931 h 25049"/>
                <a:gd name="connsiteX9" fmla="*/ 1628 w 24582"/>
                <a:gd name="connsiteY9" fmla="*/ 17948 h 25049"/>
                <a:gd name="connsiteX10" fmla="*/ 2365 w 24582"/>
                <a:gd name="connsiteY10" fmla="*/ 19136 h 25049"/>
                <a:gd name="connsiteX11" fmla="*/ 5436 w 24582"/>
                <a:gd name="connsiteY11" fmla="*/ 22481 h 25049"/>
                <a:gd name="connsiteX12" fmla="*/ 9491 w 24582"/>
                <a:gd name="connsiteY12" fmla="*/ 24614 h 25049"/>
                <a:gd name="connsiteX13" fmla="*/ 14245 w 24582"/>
                <a:gd name="connsiteY13" fmla="*/ 24827 h 25049"/>
                <a:gd name="connsiteX14" fmla="*/ 18678 w 24582"/>
                <a:gd name="connsiteY14" fmla="*/ 23413 h 25049"/>
                <a:gd name="connsiteX15" fmla="*/ 21091 w 24582"/>
                <a:gd name="connsiteY15" fmla="*/ 21548 h 25049"/>
                <a:gd name="connsiteX16" fmla="*/ 24157 w 24582"/>
                <a:gd name="connsiteY16" fmla="*/ 16288 h 25049"/>
                <a:gd name="connsiteX17" fmla="*/ 24583 w 24582"/>
                <a:gd name="connsiteY17" fmla="*/ 13118 h 25049"/>
                <a:gd name="connsiteX18" fmla="*/ 22955 w 24582"/>
                <a:gd name="connsiteY18" fmla="*/ 7101 h 25049"/>
                <a:gd name="connsiteX19" fmla="*/ 22218 w 24582"/>
                <a:gd name="connsiteY19" fmla="*/ 5914 h 25049"/>
                <a:gd name="connsiteX20" fmla="*/ 19147 w 24582"/>
                <a:gd name="connsiteY20" fmla="*/ 2569 h 25049"/>
                <a:gd name="connsiteX21" fmla="*/ 15092 w 24582"/>
                <a:gd name="connsiteY21" fmla="*/ 435 h 25049"/>
                <a:gd name="connsiteX22" fmla="*/ 10338 w 24582"/>
                <a:gd name="connsiteY22" fmla="*/ 222 h 25049"/>
                <a:gd name="connsiteX23" fmla="*/ 5905 w 24582"/>
                <a:gd name="connsiteY23" fmla="*/ 1637 h 25049"/>
                <a:gd name="connsiteX24" fmla="*/ 3492 w 24582"/>
                <a:gd name="connsiteY24" fmla="*/ 3501 h 25049"/>
                <a:gd name="connsiteX25" fmla="*/ 426 w 24582"/>
                <a:gd name="connsiteY25" fmla="*/ 8761 h 25049"/>
                <a:gd name="connsiteX26" fmla="*/ 0 w 24582"/>
                <a:gd name="connsiteY26" fmla="*/ 11931 h 25049"/>
                <a:gd name="connsiteX27" fmla="*/ 1628 w 24582"/>
                <a:gd name="connsiteY27" fmla="*/ 17948 h 25049"/>
                <a:gd name="connsiteX28" fmla="*/ 2365 w 24582"/>
                <a:gd name="connsiteY28" fmla="*/ 19136 h 25049"/>
                <a:gd name="connsiteX29" fmla="*/ 5436 w 24582"/>
                <a:gd name="connsiteY29" fmla="*/ 22481 h 25049"/>
                <a:gd name="connsiteX30" fmla="*/ 9491 w 24582"/>
                <a:gd name="connsiteY30" fmla="*/ 24614 h 25049"/>
                <a:gd name="connsiteX31" fmla="*/ 14245 w 24582"/>
                <a:gd name="connsiteY31" fmla="*/ 24827 h 25049"/>
                <a:gd name="connsiteX32" fmla="*/ 18678 w 24582"/>
                <a:gd name="connsiteY32" fmla="*/ 23413 h 25049"/>
                <a:gd name="connsiteX33" fmla="*/ 21091 w 24582"/>
                <a:gd name="connsiteY33" fmla="*/ 21548 h 25049"/>
                <a:gd name="connsiteX34" fmla="*/ 24157 w 24582"/>
                <a:gd name="connsiteY34" fmla="*/ 16288 h 25049"/>
                <a:gd name="connsiteX35" fmla="*/ 24583 w 24582"/>
                <a:gd name="connsiteY35" fmla="*/ 13118 h 25049"/>
                <a:gd name="connsiteX36" fmla="*/ 22955 w 24582"/>
                <a:gd name="connsiteY36" fmla="*/ 7101 h 2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82" h="25049">
                  <a:moveTo>
                    <a:pt x="22955" y="7101"/>
                  </a:move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14D2498C-5400-D30E-6E9A-712CC62A6B54}"/>
                </a:ext>
              </a:extLst>
            </p:cNvPr>
            <p:cNvSpPr/>
            <p:nvPr/>
          </p:nvSpPr>
          <p:spPr>
            <a:xfrm>
              <a:off x="9676430" y="4350064"/>
              <a:ext cx="24749" cy="25402"/>
            </a:xfrm>
            <a:custGeom>
              <a:avLst/>
              <a:gdLst>
                <a:gd name="connsiteX0" fmla="*/ 23122 w 24749"/>
                <a:gd name="connsiteY0" fmla="*/ 7454 h 25402"/>
                <a:gd name="connsiteX1" fmla="*/ 22217 w 24749"/>
                <a:gd name="connsiteY1" fmla="*/ 5913 h 25402"/>
                <a:gd name="connsiteX2" fmla="*/ 1628 w 24749"/>
                <a:gd name="connsiteY2" fmla="*/ 17948 h 25402"/>
                <a:gd name="connsiteX3" fmla="*/ 2532 w 24749"/>
                <a:gd name="connsiteY3" fmla="*/ 19489 h 25402"/>
                <a:gd name="connsiteX4" fmla="*/ 5603 w 24749"/>
                <a:gd name="connsiteY4" fmla="*/ 22834 h 25402"/>
                <a:gd name="connsiteX5" fmla="*/ 9657 w 24749"/>
                <a:gd name="connsiteY5" fmla="*/ 24968 h 25402"/>
                <a:gd name="connsiteX6" fmla="*/ 14412 w 24749"/>
                <a:gd name="connsiteY6" fmla="*/ 25181 h 25402"/>
                <a:gd name="connsiteX7" fmla="*/ 18844 w 24749"/>
                <a:gd name="connsiteY7" fmla="*/ 23766 h 25402"/>
                <a:gd name="connsiteX8" fmla="*/ 21258 w 24749"/>
                <a:gd name="connsiteY8" fmla="*/ 21901 h 25402"/>
                <a:gd name="connsiteX9" fmla="*/ 24324 w 24749"/>
                <a:gd name="connsiteY9" fmla="*/ 16641 h 25402"/>
                <a:gd name="connsiteX10" fmla="*/ 24750 w 24749"/>
                <a:gd name="connsiteY10" fmla="*/ 13471 h 25402"/>
                <a:gd name="connsiteX11" fmla="*/ 23122 w 24749"/>
                <a:gd name="connsiteY11" fmla="*/ 7454 h 25402"/>
                <a:gd name="connsiteX12" fmla="*/ 22217 w 24749"/>
                <a:gd name="connsiteY12" fmla="*/ 5913 h 25402"/>
                <a:gd name="connsiteX13" fmla="*/ 19147 w 24749"/>
                <a:gd name="connsiteY13" fmla="*/ 2569 h 25402"/>
                <a:gd name="connsiteX14" fmla="*/ 15092 w 24749"/>
                <a:gd name="connsiteY14" fmla="*/ 435 h 25402"/>
                <a:gd name="connsiteX15" fmla="*/ 10338 w 24749"/>
                <a:gd name="connsiteY15" fmla="*/ 222 h 25402"/>
                <a:gd name="connsiteX16" fmla="*/ 5905 w 24749"/>
                <a:gd name="connsiteY16" fmla="*/ 1636 h 25402"/>
                <a:gd name="connsiteX17" fmla="*/ 3492 w 24749"/>
                <a:gd name="connsiteY17" fmla="*/ 3501 h 25402"/>
                <a:gd name="connsiteX18" fmla="*/ 426 w 24749"/>
                <a:gd name="connsiteY18" fmla="*/ 8761 h 25402"/>
                <a:gd name="connsiteX19" fmla="*/ 0 w 24749"/>
                <a:gd name="connsiteY19" fmla="*/ 11931 h 25402"/>
                <a:gd name="connsiteX20" fmla="*/ 1628 w 24749"/>
                <a:gd name="connsiteY20" fmla="*/ 17948 h 25402"/>
                <a:gd name="connsiteX21" fmla="*/ 2532 w 24749"/>
                <a:gd name="connsiteY21" fmla="*/ 19489 h 25402"/>
                <a:gd name="connsiteX22" fmla="*/ 5603 w 24749"/>
                <a:gd name="connsiteY22" fmla="*/ 22834 h 25402"/>
                <a:gd name="connsiteX23" fmla="*/ 9657 w 24749"/>
                <a:gd name="connsiteY23" fmla="*/ 24968 h 25402"/>
                <a:gd name="connsiteX24" fmla="*/ 14412 w 24749"/>
                <a:gd name="connsiteY24" fmla="*/ 25181 h 25402"/>
                <a:gd name="connsiteX25" fmla="*/ 18844 w 24749"/>
                <a:gd name="connsiteY25" fmla="*/ 23766 h 25402"/>
                <a:gd name="connsiteX26" fmla="*/ 21258 w 24749"/>
                <a:gd name="connsiteY26" fmla="*/ 21901 h 25402"/>
                <a:gd name="connsiteX27" fmla="*/ 24324 w 24749"/>
                <a:gd name="connsiteY27" fmla="*/ 16641 h 25402"/>
                <a:gd name="connsiteX28" fmla="*/ 24750 w 24749"/>
                <a:gd name="connsiteY28" fmla="*/ 13471 h 25402"/>
                <a:gd name="connsiteX29" fmla="*/ 23122 w 24749"/>
                <a:gd name="connsiteY29" fmla="*/ 7454 h 25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49" h="25402">
                  <a:moveTo>
                    <a:pt x="23122" y="7454"/>
                  </a:moveTo>
                  <a:cubicBezTo>
                    <a:pt x="22819" y="6941"/>
                    <a:pt x="22520" y="6426"/>
                    <a:pt x="22217" y="5913"/>
                  </a:cubicBezTo>
                  <a:cubicBezTo>
                    <a:pt x="15354" y="9925"/>
                    <a:pt x="8491" y="13936"/>
                    <a:pt x="1628" y="17948"/>
                  </a:cubicBezTo>
                  <a:cubicBezTo>
                    <a:pt x="1931" y="18461"/>
                    <a:pt x="2232" y="18974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ubicBezTo>
                    <a:pt x="22822" y="6940"/>
                    <a:pt x="22520" y="6426"/>
                    <a:pt x="22217" y="5913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931" y="18461"/>
                    <a:pt x="2229" y="18976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99725F94-D2CF-FDFF-08AE-389944CF944B}"/>
                </a:ext>
              </a:extLst>
            </p:cNvPr>
            <p:cNvSpPr/>
            <p:nvPr/>
          </p:nvSpPr>
          <p:spPr>
            <a:xfrm>
              <a:off x="9683750" y="4362925"/>
              <a:ext cx="25157" cy="26287"/>
            </a:xfrm>
            <a:custGeom>
              <a:avLst/>
              <a:gdLst>
                <a:gd name="connsiteX0" fmla="*/ 23529 w 25157"/>
                <a:gd name="connsiteY0" fmla="*/ 8339 h 26287"/>
                <a:gd name="connsiteX1" fmla="*/ 22217 w 25157"/>
                <a:gd name="connsiteY1" fmla="*/ 5914 h 26287"/>
                <a:gd name="connsiteX2" fmla="*/ 19147 w 25157"/>
                <a:gd name="connsiteY2" fmla="*/ 2569 h 26287"/>
                <a:gd name="connsiteX3" fmla="*/ 15092 w 25157"/>
                <a:gd name="connsiteY3" fmla="*/ 435 h 26287"/>
                <a:gd name="connsiteX4" fmla="*/ 10338 w 25157"/>
                <a:gd name="connsiteY4" fmla="*/ 222 h 26287"/>
                <a:gd name="connsiteX5" fmla="*/ 5905 w 25157"/>
                <a:gd name="connsiteY5" fmla="*/ 1637 h 26287"/>
                <a:gd name="connsiteX6" fmla="*/ 3492 w 25157"/>
                <a:gd name="connsiteY6" fmla="*/ 3501 h 26287"/>
                <a:gd name="connsiteX7" fmla="*/ 426 w 25157"/>
                <a:gd name="connsiteY7" fmla="*/ 8762 h 26287"/>
                <a:gd name="connsiteX8" fmla="*/ 0 w 25157"/>
                <a:gd name="connsiteY8" fmla="*/ 11931 h 26287"/>
                <a:gd name="connsiteX9" fmla="*/ 1628 w 25157"/>
                <a:gd name="connsiteY9" fmla="*/ 17948 h 26287"/>
                <a:gd name="connsiteX10" fmla="*/ 2939 w 25157"/>
                <a:gd name="connsiteY10" fmla="*/ 20373 h 26287"/>
                <a:gd name="connsiteX11" fmla="*/ 6010 w 25157"/>
                <a:gd name="connsiteY11" fmla="*/ 23718 h 26287"/>
                <a:gd name="connsiteX12" fmla="*/ 10065 w 25157"/>
                <a:gd name="connsiteY12" fmla="*/ 25852 h 26287"/>
                <a:gd name="connsiteX13" fmla="*/ 14819 w 25157"/>
                <a:gd name="connsiteY13" fmla="*/ 26065 h 26287"/>
                <a:gd name="connsiteX14" fmla="*/ 19252 w 25157"/>
                <a:gd name="connsiteY14" fmla="*/ 24650 h 26287"/>
                <a:gd name="connsiteX15" fmla="*/ 21665 w 25157"/>
                <a:gd name="connsiteY15" fmla="*/ 22787 h 26287"/>
                <a:gd name="connsiteX16" fmla="*/ 24731 w 25157"/>
                <a:gd name="connsiteY16" fmla="*/ 17526 h 26287"/>
                <a:gd name="connsiteX17" fmla="*/ 25157 w 25157"/>
                <a:gd name="connsiteY17" fmla="*/ 14356 h 26287"/>
                <a:gd name="connsiteX18" fmla="*/ 23529 w 25157"/>
                <a:gd name="connsiteY18" fmla="*/ 8339 h 26287"/>
                <a:gd name="connsiteX19" fmla="*/ 22217 w 25157"/>
                <a:gd name="connsiteY19" fmla="*/ 5914 h 26287"/>
                <a:gd name="connsiteX20" fmla="*/ 19147 w 25157"/>
                <a:gd name="connsiteY20" fmla="*/ 2569 h 26287"/>
                <a:gd name="connsiteX21" fmla="*/ 15092 w 25157"/>
                <a:gd name="connsiteY21" fmla="*/ 435 h 26287"/>
                <a:gd name="connsiteX22" fmla="*/ 10338 w 25157"/>
                <a:gd name="connsiteY22" fmla="*/ 222 h 26287"/>
                <a:gd name="connsiteX23" fmla="*/ 5905 w 25157"/>
                <a:gd name="connsiteY23" fmla="*/ 1637 h 26287"/>
                <a:gd name="connsiteX24" fmla="*/ 3492 w 25157"/>
                <a:gd name="connsiteY24" fmla="*/ 3501 h 26287"/>
                <a:gd name="connsiteX25" fmla="*/ 426 w 25157"/>
                <a:gd name="connsiteY25" fmla="*/ 8762 h 26287"/>
                <a:gd name="connsiteX26" fmla="*/ 0 w 25157"/>
                <a:gd name="connsiteY26" fmla="*/ 11931 h 26287"/>
                <a:gd name="connsiteX27" fmla="*/ 1628 w 25157"/>
                <a:gd name="connsiteY27" fmla="*/ 17948 h 26287"/>
                <a:gd name="connsiteX28" fmla="*/ 2939 w 25157"/>
                <a:gd name="connsiteY28" fmla="*/ 20373 h 26287"/>
                <a:gd name="connsiteX29" fmla="*/ 6010 w 25157"/>
                <a:gd name="connsiteY29" fmla="*/ 23718 h 26287"/>
                <a:gd name="connsiteX30" fmla="*/ 10065 w 25157"/>
                <a:gd name="connsiteY30" fmla="*/ 25852 h 26287"/>
                <a:gd name="connsiteX31" fmla="*/ 14819 w 25157"/>
                <a:gd name="connsiteY31" fmla="*/ 26065 h 26287"/>
                <a:gd name="connsiteX32" fmla="*/ 19252 w 25157"/>
                <a:gd name="connsiteY32" fmla="*/ 24650 h 26287"/>
                <a:gd name="connsiteX33" fmla="*/ 21665 w 25157"/>
                <a:gd name="connsiteY33" fmla="*/ 22787 h 26287"/>
                <a:gd name="connsiteX34" fmla="*/ 24731 w 25157"/>
                <a:gd name="connsiteY34" fmla="*/ 17526 h 26287"/>
                <a:gd name="connsiteX35" fmla="*/ 25157 w 25157"/>
                <a:gd name="connsiteY35" fmla="*/ 14356 h 26287"/>
                <a:gd name="connsiteX36" fmla="*/ 23529 w 25157"/>
                <a:gd name="connsiteY36" fmla="*/ 8339 h 2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57" h="26287">
                  <a:moveTo>
                    <a:pt x="23529" y="8339"/>
                  </a:move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66402528-039F-0729-F84B-83B91534D42F}"/>
                </a:ext>
              </a:extLst>
            </p:cNvPr>
            <p:cNvSpPr/>
            <p:nvPr/>
          </p:nvSpPr>
          <p:spPr>
            <a:xfrm>
              <a:off x="9680136" y="4356444"/>
              <a:ext cx="24916" cy="25771"/>
            </a:xfrm>
            <a:custGeom>
              <a:avLst/>
              <a:gdLst>
                <a:gd name="connsiteX0" fmla="*/ 23289 w 24916"/>
                <a:gd name="connsiteY0" fmla="*/ 7823 h 25771"/>
                <a:gd name="connsiteX1" fmla="*/ 22218 w 24916"/>
                <a:gd name="connsiteY1" fmla="*/ 5914 h 25771"/>
                <a:gd name="connsiteX2" fmla="*/ 19147 w 24916"/>
                <a:gd name="connsiteY2" fmla="*/ 2569 h 25771"/>
                <a:gd name="connsiteX3" fmla="*/ 15092 w 24916"/>
                <a:gd name="connsiteY3" fmla="*/ 435 h 25771"/>
                <a:gd name="connsiteX4" fmla="*/ 10338 w 24916"/>
                <a:gd name="connsiteY4" fmla="*/ 222 h 25771"/>
                <a:gd name="connsiteX5" fmla="*/ 5905 w 24916"/>
                <a:gd name="connsiteY5" fmla="*/ 1636 h 25771"/>
                <a:gd name="connsiteX6" fmla="*/ 3492 w 24916"/>
                <a:gd name="connsiteY6" fmla="*/ 3501 h 25771"/>
                <a:gd name="connsiteX7" fmla="*/ 426 w 24916"/>
                <a:gd name="connsiteY7" fmla="*/ 8761 h 25771"/>
                <a:gd name="connsiteX8" fmla="*/ 0 w 24916"/>
                <a:gd name="connsiteY8" fmla="*/ 11931 h 25771"/>
                <a:gd name="connsiteX9" fmla="*/ 1628 w 24916"/>
                <a:gd name="connsiteY9" fmla="*/ 17948 h 25771"/>
                <a:gd name="connsiteX10" fmla="*/ 2699 w 24916"/>
                <a:gd name="connsiteY10" fmla="*/ 19857 h 25771"/>
                <a:gd name="connsiteX11" fmla="*/ 5770 w 24916"/>
                <a:gd name="connsiteY11" fmla="*/ 23202 h 25771"/>
                <a:gd name="connsiteX12" fmla="*/ 9824 w 24916"/>
                <a:gd name="connsiteY12" fmla="*/ 25336 h 25771"/>
                <a:gd name="connsiteX13" fmla="*/ 14578 w 24916"/>
                <a:gd name="connsiteY13" fmla="*/ 25549 h 25771"/>
                <a:gd name="connsiteX14" fmla="*/ 19012 w 24916"/>
                <a:gd name="connsiteY14" fmla="*/ 24135 h 25771"/>
                <a:gd name="connsiteX15" fmla="*/ 21424 w 24916"/>
                <a:gd name="connsiteY15" fmla="*/ 22270 h 25771"/>
                <a:gd name="connsiteX16" fmla="*/ 24491 w 24916"/>
                <a:gd name="connsiteY16" fmla="*/ 17009 h 25771"/>
                <a:gd name="connsiteX17" fmla="*/ 24917 w 24916"/>
                <a:gd name="connsiteY17" fmla="*/ 13840 h 25771"/>
                <a:gd name="connsiteX18" fmla="*/ 23289 w 24916"/>
                <a:gd name="connsiteY18" fmla="*/ 7823 h 25771"/>
                <a:gd name="connsiteX19" fmla="*/ 22218 w 24916"/>
                <a:gd name="connsiteY19" fmla="*/ 5914 h 25771"/>
                <a:gd name="connsiteX20" fmla="*/ 1628 w 24916"/>
                <a:gd name="connsiteY20" fmla="*/ 17948 h 25771"/>
                <a:gd name="connsiteX21" fmla="*/ 2699 w 24916"/>
                <a:gd name="connsiteY21" fmla="*/ 19857 h 25771"/>
                <a:gd name="connsiteX22" fmla="*/ 5770 w 24916"/>
                <a:gd name="connsiteY22" fmla="*/ 23202 h 25771"/>
                <a:gd name="connsiteX23" fmla="*/ 9824 w 24916"/>
                <a:gd name="connsiteY23" fmla="*/ 25336 h 25771"/>
                <a:gd name="connsiteX24" fmla="*/ 14579 w 24916"/>
                <a:gd name="connsiteY24" fmla="*/ 25549 h 25771"/>
                <a:gd name="connsiteX25" fmla="*/ 19012 w 24916"/>
                <a:gd name="connsiteY25" fmla="*/ 24135 h 25771"/>
                <a:gd name="connsiteX26" fmla="*/ 21425 w 24916"/>
                <a:gd name="connsiteY26" fmla="*/ 22271 h 25771"/>
                <a:gd name="connsiteX27" fmla="*/ 24491 w 24916"/>
                <a:gd name="connsiteY27" fmla="*/ 17009 h 25771"/>
                <a:gd name="connsiteX28" fmla="*/ 24917 w 24916"/>
                <a:gd name="connsiteY28" fmla="*/ 13840 h 25771"/>
                <a:gd name="connsiteX29" fmla="*/ 23289 w 24916"/>
                <a:gd name="connsiteY29" fmla="*/ 7823 h 2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916" h="25771">
                  <a:moveTo>
                    <a:pt x="23289" y="7823"/>
                  </a:moveTo>
                  <a:cubicBezTo>
                    <a:pt x="22932" y="7187"/>
                    <a:pt x="22577" y="654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2699" y="19857"/>
                  </a:ln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8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4" y="22270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lnTo>
                    <a:pt x="22218" y="5914"/>
                  </a:lnTo>
                  <a:lnTo>
                    <a:pt x="1628" y="17948"/>
                  </a:lnTo>
                  <a:cubicBezTo>
                    <a:pt x="1988" y="18583"/>
                    <a:pt x="2342" y="19221"/>
                    <a:pt x="2699" y="19857"/>
                  </a:cubicBez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9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5" y="22271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D3F1123E-5A19-6ED6-F2C3-1F88B2BBC44C}"/>
                </a:ext>
              </a:extLst>
            </p:cNvPr>
            <p:cNvSpPr/>
            <p:nvPr/>
          </p:nvSpPr>
          <p:spPr>
            <a:xfrm>
              <a:off x="9668722" y="4337758"/>
              <a:ext cx="24400" cy="24699"/>
            </a:xfrm>
            <a:custGeom>
              <a:avLst/>
              <a:gdLst>
                <a:gd name="connsiteX0" fmla="*/ 22772 w 24400"/>
                <a:gd name="connsiteY0" fmla="*/ 6752 h 24699"/>
                <a:gd name="connsiteX1" fmla="*/ 22217 w 24400"/>
                <a:gd name="connsiteY1" fmla="*/ 5914 h 24699"/>
                <a:gd name="connsiteX2" fmla="*/ 19147 w 24400"/>
                <a:gd name="connsiteY2" fmla="*/ 2569 h 24699"/>
                <a:gd name="connsiteX3" fmla="*/ 15092 w 24400"/>
                <a:gd name="connsiteY3" fmla="*/ 435 h 24699"/>
                <a:gd name="connsiteX4" fmla="*/ 10338 w 24400"/>
                <a:gd name="connsiteY4" fmla="*/ 222 h 24699"/>
                <a:gd name="connsiteX5" fmla="*/ 5905 w 24400"/>
                <a:gd name="connsiteY5" fmla="*/ 1637 h 24699"/>
                <a:gd name="connsiteX6" fmla="*/ 3492 w 24400"/>
                <a:gd name="connsiteY6" fmla="*/ 3501 h 24699"/>
                <a:gd name="connsiteX7" fmla="*/ 426 w 24400"/>
                <a:gd name="connsiteY7" fmla="*/ 8761 h 24699"/>
                <a:gd name="connsiteX8" fmla="*/ 0 w 24400"/>
                <a:gd name="connsiteY8" fmla="*/ 11931 h 24699"/>
                <a:gd name="connsiteX9" fmla="*/ 1628 w 24400"/>
                <a:gd name="connsiteY9" fmla="*/ 17948 h 24699"/>
                <a:gd name="connsiteX10" fmla="*/ 2183 w 24400"/>
                <a:gd name="connsiteY10" fmla="*/ 18786 h 24699"/>
                <a:gd name="connsiteX11" fmla="*/ 5253 w 24400"/>
                <a:gd name="connsiteY11" fmla="*/ 22131 h 24699"/>
                <a:gd name="connsiteX12" fmla="*/ 9308 w 24400"/>
                <a:gd name="connsiteY12" fmla="*/ 24265 h 24699"/>
                <a:gd name="connsiteX13" fmla="*/ 14062 w 24400"/>
                <a:gd name="connsiteY13" fmla="*/ 24478 h 24699"/>
                <a:gd name="connsiteX14" fmla="*/ 18495 w 24400"/>
                <a:gd name="connsiteY14" fmla="*/ 23063 h 24699"/>
                <a:gd name="connsiteX15" fmla="*/ 20908 w 24400"/>
                <a:gd name="connsiteY15" fmla="*/ 21199 h 24699"/>
                <a:gd name="connsiteX16" fmla="*/ 23974 w 24400"/>
                <a:gd name="connsiteY16" fmla="*/ 15938 h 24699"/>
                <a:gd name="connsiteX17" fmla="*/ 24400 w 24400"/>
                <a:gd name="connsiteY17" fmla="*/ 12769 h 24699"/>
                <a:gd name="connsiteX18" fmla="*/ 22772 w 24400"/>
                <a:gd name="connsiteY18" fmla="*/ 6752 h 24699"/>
                <a:gd name="connsiteX19" fmla="*/ 22217 w 24400"/>
                <a:gd name="connsiteY19" fmla="*/ 5914 h 24699"/>
                <a:gd name="connsiteX20" fmla="*/ 19147 w 24400"/>
                <a:gd name="connsiteY20" fmla="*/ 2569 h 24699"/>
                <a:gd name="connsiteX21" fmla="*/ 15092 w 24400"/>
                <a:gd name="connsiteY21" fmla="*/ 435 h 24699"/>
                <a:gd name="connsiteX22" fmla="*/ 10338 w 24400"/>
                <a:gd name="connsiteY22" fmla="*/ 222 h 24699"/>
                <a:gd name="connsiteX23" fmla="*/ 5905 w 24400"/>
                <a:gd name="connsiteY23" fmla="*/ 1637 h 24699"/>
                <a:gd name="connsiteX24" fmla="*/ 3492 w 24400"/>
                <a:gd name="connsiteY24" fmla="*/ 3501 h 24699"/>
                <a:gd name="connsiteX25" fmla="*/ 426 w 24400"/>
                <a:gd name="connsiteY25" fmla="*/ 8761 h 24699"/>
                <a:gd name="connsiteX26" fmla="*/ 0 w 24400"/>
                <a:gd name="connsiteY26" fmla="*/ 11931 h 24699"/>
                <a:gd name="connsiteX27" fmla="*/ 1628 w 24400"/>
                <a:gd name="connsiteY27" fmla="*/ 17948 h 24699"/>
                <a:gd name="connsiteX28" fmla="*/ 2183 w 24400"/>
                <a:gd name="connsiteY28" fmla="*/ 18786 h 24699"/>
                <a:gd name="connsiteX29" fmla="*/ 5253 w 24400"/>
                <a:gd name="connsiteY29" fmla="*/ 22131 h 24699"/>
                <a:gd name="connsiteX30" fmla="*/ 9308 w 24400"/>
                <a:gd name="connsiteY30" fmla="*/ 24265 h 24699"/>
                <a:gd name="connsiteX31" fmla="*/ 14062 w 24400"/>
                <a:gd name="connsiteY31" fmla="*/ 24478 h 24699"/>
                <a:gd name="connsiteX32" fmla="*/ 18495 w 24400"/>
                <a:gd name="connsiteY32" fmla="*/ 23063 h 24699"/>
                <a:gd name="connsiteX33" fmla="*/ 20908 w 24400"/>
                <a:gd name="connsiteY33" fmla="*/ 21199 h 24699"/>
                <a:gd name="connsiteX34" fmla="*/ 23974 w 24400"/>
                <a:gd name="connsiteY34" fmla="*/ 15938 h 24699"/>
                <a:gd name="connsiteX35" fmla="*/ 24400 w 24400"/>
                <a:gd name="connsiteY35" fmla="*/ 12769 h 24699"/>
                <a:gd name="connsiteX36" fmla="*/ 22772 w 24400"/>
                <a:gd name="connsiteY36" fmla="*/ 6752 h 2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0" h="24699">
                  <a:moveTo>
                    <a:pt x="22772" y="6752"/>
                  </a:move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B67DDAF8-0ACB-839E-9E89-3F51C859E962}"/>
                </a:ext>
              </a:extLst>
            </p:cNvPr>
            <p:cNvSpPr/>
            <p:nvPr/>
          </p:nvSpPr>
          <p:spPr>
            <a:xfrm>
              <a:off x="9635053" y="4497563"/>
              <a:ext cx="81655" cy="40474"/>
            </a:xfrm>
            <a:custGeom>
              <a:avLst/>
              <a:gdLst>
                <a:gd name="connsiteX0" fmla="*/ 25789 w 81655"/>
                <a:gd name="connsiteY0" fmla="*/ 36828 h 40474"/>
                <a:gd name="connsiteX1" fmla="*/ 75730 w 81655"/>
                <a:gd name="connsiteY1" fmla="*/ 22217 h 40474"/>
                <a:gd name="connsiteX2" fmla="*/ 80007 w 81655"/>
                <a:gd name="connsiteY2" fmla="*/ 5906 h 40474"/>
                <a:gd name="connsiteX3" fmla="*/ 63695 w 81655"/>
                <a:gd name="connsiteY3" fmla="*/ 1629 h 40474"/>
                <a:gd name="connsiteX4" fmla="*/ 56959 w 81655"/>
                <a:gd name="connsiteY4" fmla="*/ 5168 h 40474"/>
                <a:gd name="connsiteX5" fmla="*/ 55831 w 81655"/>
                <a:gd name="connsiteY5" fmla="*/ 5544 h 40474"/>
                <a:gd name="connsiteX6" fmla="*/ 52663 w 81655"/>
                <a:gd name="connsiteY6" fmla="*/ 6606 h 40474"/>
                <a:gd name="connsiteX7" fmla="*/ 38561 w 81655"/>
                <a:gd name="connsiteY7" fmla="*/ 10002 h 40474"/>
                <a:gd name="connsiteX8" fmla="*/ 8835 w 81655"/>
                <a:gd name="connsiteY8" fmla="*/ 16952 h 40474"/>
                <a:gd name="connsiteX9" fmla="*/ 508 w 81655"/>
                <a:gd name="connsiteY9" fmla="*/ 31617 h 40474"/>
                <a:gd name="connsiteX10" fmla="*/ 15174 w 81655"/>
                <a:gd name="connsiteY10" fmla="*/ 39944 h 40474"/>
                <a:gd name="connsiteX11" fmla="*/ 25789 w 81655"/>
                <a:gd name="connsiteY11" fmla="*/ 36828 h 40474"/>
                <a:gd name="connsiteX12" fmla="*/ 34116 w 81655"/>
                <a:gd name="connsiteY12" fmla="*/ 22162 h 40474"/>
                <a:gd name="connsiteX13" fmla="*/ 19450 w 81655"/>
                <a:gd name="connsiteY13" fmla="*/ 13835 h 40474"/>
                <a:gd name="connsiteX14" fmla="*/ 8835 w 81655"/>
                <a:gd name="connsiteY14" fmla="*/ 16952 h 40474"/>
                <a:gd name="connsiteX15" fmla="*/ 508 w 81655"/>
                <a:gd name="connsiteY15" fmla="*/ 31617 h 40474"/>
                <a:gd name="connsiteX16" fmla="*/ 15174 w 81655"/>
                <a:gd name="connsiteY16" fmla="*/ 39944 h 40474"/>
                <a:gd name="connsiteX17" fmla="*/ 75730 w 81655"/>
                <a:gd name="connsiteY17" fmla="*/ 22217 h 40474"/>
                <a:gd name="connsiteX18" fmla="*/ 63695 w 81655"/>
                <a:gd name="connsiteY18" fmla="*/ 1629 h 40474"/>
                <a:gd name="connsiteX19" fmla="*/ 58256 w 81655"/>
                <a:gd name="connsiteY19" fmla="*/ 4579 h 40474"/>
                <a:gd name="connsiteX20" fmla="*/ 56959 w 81655"/>
                <a:gd name="connsiteY20" fmla="*/ 5168 h 40474"/>
                <a:gd name="connsiteX21" fmla="*/ 57612 w 81655"/>
                <a:gd name="connsiteY21" fmla="*/ 4875 h 40474"/>
                <a:gd name="connsiteX22" fmla="*/ 54932 w 81655"/>
                <a:gd name="connsiteY22" fmla="*/ 5862 h 40474"/>
                <a:gd name="connsiteX23" fmla="*/ 43330 w 81655"/>
                <a:gd name="connsiteY23" fmla="*/ 9023 h 40474"/>
                <a:gd name="connsiteX24" fmla="*/ 19450 w 81655"/>
                <a:gd name="connsiteY24" fmla="*/ 13836 h 40474"/>
                <a:gd name="connsiteX25" fmla="*/ 11123 w 81655"/>
                <a:gd name="connsiteY25" fmla="*/ 28501 h 40474"/>
                <a:gd name="connsiteX26" fmla="*/ 25789 w 81655"/>
                <a:gd name="connsiteY26" fmla="*/ 36828 h 4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655" h="40474">
                  <a:moveTo>
                    <a:pt x="25789" y="36828"/>
                  </a:moveTo>
                  <a:cubicBezTo>
                    <a:pt x="42742" y="32763"/>
                    <a:pt x="60507" y="31552"/>
                    <a:pt x="75730" y="22217"/>
                  </a:cubicBezTo>
                  <a:cubicBezTo>
                    <a:pt x="81045" y="18958"/>
                    <a:pt x="83548" y="11397"/>
                    <a:pt x="80007" y="5906"/>
                  </a:cubicBezTo>
                  <a:cubicBezTo>
                    <a:pt x="76569" y="573"/>
                    <a:pt x="69383" y="-1859"/>
                    <a:pt x="63695" y="1629"/>
                  </a:cubicBezTo>
                  <a:cubicBezTo>
                    <a:pt x="61587" y="2921"/>
                    <a:pt x="59310" y="4361"/>
                    <a:pt x="56959" y="5168"/>
                  </a:cubicBezTo>
                  <a:cubicBezTo>
                    <a:pt x="59746" y="4211"/>
                    <a:pt x="56397" y="5340"/>
                    <a:pt x="55831" y="5544"/>
                  </a:cubicBezTo>
                  <a:cubicBezTo>
                    <a:pt x="54783" y="5921"/>
                    <a:pt x="53726" y="6274"/>
                    <a:pt x="52663" y="6606"/>
                  </a:cubicBezTo>
                  <a:cubicBezTo>
                    <a:pt x="48042" y="8044"/>
                    <a:pt x="43306" y="9073"/>
                    <a:pt x="38561" y="10002"/>
                  </a:cubicBezTo>
                  <a:cubicBezTo>
                    <a:pt x="28529" y="11964"/>
                    <a:pt x="18553" y="13681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18674" y="38766"/>
                    <a:pt x="22207" y="37723"/>
                    <a:pt x="25789" y="36828"/>
                  </a:cubicBezTo>
                  <a:cubicBezTo>
                    <a:pt x="31842" y="35315"/>
                    <a:pt x="36066" y="28188"/>
                    <a:pt x="34116" y="22162"/>
                  </a:cubicBezTo>
                  <a:cubicBezTo>
                    <a:pt x="32088" y="15895"/>
                    <a:pt x="25936" y="12215"/>
                    <a:pt x="19450" y="13835"/>
                  </a:cubicBezTo>
                  <a:cubicBezTo>
                    <a:pt x="15868" y="14731"/>
                    <a:pt x="12335" y="15774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35135" y="33226"/>
                    <a:pt x="57376" y="33472"/>
                    <a:pt x="75730" y="22217"/>
                  </a:cubicBezTo>
                  <a:cubicBezTo>
                    <a:pt x="71718" y="15355"/>
                    <a:pt x="67707" y="8492"/>
                    <a:pt x="63695" y="1629"/>
                  </a:cubicBezTo>
                  <a:cubicBezTo>
                    <a:pt x="61932" y="2710"/>
                    <a:pt x="60130" y="3702"/>
                    <a:pt x="58256" y="4579"/>
                  </a:cubicBezTo>
                  <a:cubicBezTo>
                    <a:pt x="57827" y="4783"/>
                    <a:pt x="57395" y="4979"/>
                    <a:pt x="56959" y="5168"/>
                  </a:cubicBezTo>
                  <a:cubicBezTo>
                    <a:pt x="58205" y="4650"/>
                    <a:pt x="58423" y="4552"/>
                    <a:pt x="57612" y="4875"/>
                  </a:cubicBezTo>
                  <a:cubicBezTo>
                    <a:pt x="56713" y="5185"/>
                    <a:pt x="55832" y="5551"/>
                    <a:pt x="54932" y="5862"/>
                  </a:cubicBezTo>
                  <a:cubicBezTo>
                    <a:pt x="51140" y="7171"/>
                    <a:pt x="47247" y="8167"/>
                    <a:pt x="43330" y="9023"/>
                  </a:cubicBezTo>
                  <a:cubicBezTo>
                    <a:pt x="35395" y="10756"/>
                    <a:pt x="27351" y="11941"/>
                    <a:pt x="19450" y="13836"/>
                  </a:cubicBezTo>
                  <a:cubicBezTo>
                    <a:pt x="13381" y="15291"/>
                    <a:pt x="9186" y="22516"/>
                    <a:pt x="11123" y="28501"/>
                  </a:cubicBezTo>
                  <a:cubicBezTo>
                    <a:pt x="13167" y="34817"/>
                    <a:pt x="19286" y="38387"/>
                    <a:pt x="25789" y="368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7418BC97-3ED8-71DD-FD26-6322E0134AB3}"/>
                </a:ext>
              </a:extLst>
            </p:cNvPr>
            <p:cNvSpPr/>
            <p:nvPr/>
          </p:nvSpPr>
          <p:spPr>
            <a:xfrm>
              <a:off x="9664767" y="4331972"/>
              <a:ext cx="24113" cy="24237"/>
            </a:xfrm>
            <a:custGeom>
              <a:avLst/>
              <a:gdLst>
                <a:gd name="connsiteX0" fmla="*/ 22485 w 24113"/>
                <a:gd name="connsiteY0" fmla="*/ 6290 h 24237"/>
                <a:gd name="connsiteX1" fmla="*/ 22218 w 24113"/>
                <a:gd name="connsiteY1" fmla="*/ 5914 h 24237"/>
                <a:gd name="connsiteX2" fmla="*/ 19147 w 24113"/>
                <a:gd name="connsiteY2" fmla="*/ 2569 h 24237"/>
                <a:gd name="connsiteX3" fmla="*/ 15092 w 24113"/>
                <a:gd name="connsiteY3" fmla="*/ 435 h 24237"/>
                <a:gd name="connsiteX4" fmla="*/ 10338 w 24113"/>
                <a:gd name="connsiteY4" fmla="*/ 222 h 24237"/>
                <a:gd name="connsiteX5" fmla="*/ 5905 w 24113"/>
                <a:gd name="connsiteY5" fmla="*/ 1637 h 24237"/>
                <a:gd name="connsiteX6" fmla="*/ 3492 w 24113"/>
                <a:gd name="connsiteY6" fmla="*/ 3501 h 24237"/>
                <a:gd name="connsiteX7" fmla="*/ 426 w 24113"/>
                <a:gd name="connsiteY7" fmla="*/ 8761 h 24237"/>
                <a:gd name="connsiteX8" fmla="*/ 0 w 24113"/>
                <a:gd name="connsiteY8" fmla="*/ 11931 h 24237"/>
                <a:gd name="connsiteX9" fmla="*/ 1628 w 24113"/>
                <a:gd name="connsiteY9" fmla="*/ 17948 h 24237"/>
                <a:gd name="connsiteX10" fmla="*/ 1896 w 24113"/>
                <a:gd name="connsiteY10" fmla="*/ 18324 h 24237"/>
                <a:gd name="connsiteX11" fmla="*/ 4966 w 24113"/>
                <a:gd name="connsiteY11" fmla="*/ 21669 h 24237"/>
                <a:gd name="connsiteX12" fmla="*/ 9021 w 24113"/>
                <a:gd name="connsiteY12" fmla="*/ 23803 h 24237"/>
                <a:gd name="connsiteX13" fmla="*/ 13775 w 24113"/>
                <a:gd name="connsiteY13" fmla="*/ 24016 h 24237"/>
                <a:gd name="connsiteX14" fmla="*/ 18208 w 24113"/>
                <a:gd name="connsiteY14" fmla="*/ 22602 h 24237"/>
                <a:gd name="connsiteX15" fmla="*/ 20621 w 24113"/>
                <a:gd name="connsiteY15" fmla="*/ 20737 h 24237"/>
                <a:gd name="connsiteX16" fmla="*/ 23687 w 24113"/>
                <a:gd name="connsiteY16" fmla="*/ 15476 h 24237"/>
                <a:gd name="connsiteX17" fmla="*/ 24113 w 24113"/>
                <a:gd name="connsiteY17" fmla="*/ 12307 h 24237"/>
                <a:gd name="connsiteX18" fmla="*/ 22485 w 24113"/>
                <a:gd name="connsiteY18" fmla="*/ 6290 h 24237"/>
                <a:gd name="connsiteX19" fmla="*/ 22218 w 24113"/>
                <a:gd name="connsiteY19" fmla="*/ 5914 h 24237"/>
                <a:gd name="connsiteX20" fmla="*/ 19147 w 24113"/>
                <a:gd name="connsiteY20" fmla="*/ 2569 h 24237"/>
                <a:gd name="connsiteX21" fmla="*/ 15092 w 24113"/>
                <a:gd name="connsiteY21" fmla="*/ 435 h 24237"/>
                <a:gd name="connsiteX22" fmla="*/ 10338 w 24113"/>
                <a:gd name="connsiteY22" fmla="*/ 222 h 24237"/>
                <a:gd name="connsiteX23" fmla="*/ 5905 w 24113"/>
                <a:gd name="connsiteY23" fmla="*/ 1637 h 24237"/>
                <a:gd name="connsiteX24" fmla="*/ 3492 w 24113"/>
                <a:gd name="connsiteY24" fmla="*/ 3501 h 24237"/>
                <a:gd name="connsiteX25" fmla="*/ 426 w 24113"/>
                <a:gd name="connsiteY25" fmla="*/ 8761 h 24237"/>
                <a:gd name="connsiteX26" fmla="*/ 0 w 24113"/>
                <a:gd name="connsiteY26" fmla="*/ 11931 h 24237"/>
                <a:gd name="connsiteX27" fmla="*/ 1628 w 24113"/>
                <a:gd name="connsiteY27" fmla="*/ 17948 h 24237"/>
                <a:gd name="connsiteX28" fmla="*/ 1896 w 24113"/>
                <a:gd name="connsiteY28" fmla="*/ 18324 h 24237"/>
                <a:gd name="connsiteX29" fmla="*/ 4966 w 24113"/>
                <a:gd name="connsiteY29" fmla="*/ 21669 h 24237"/>
                <a:gd name="connsiteX30" fmla="*/ 9021 w 24113"/>
                <a:gd name="connsiteY30" fmla="*/ 23803 h 24237"/>
                <a:gd name="connsiteX31" fmla="*/ 13775 w 24113"/>
                <a:gd name="connsiteY31" fmla="*/ 24016 h 24237"/>
                <a:gd name="connsiteX32" fmla="*/ 18208 w 24113"/>
                <a:gd name="connsiteY32" fmla="*/ 22602 h 24237"/>
                <a:gd name="connsiteX33" fmla="*/ 20621 w 24113"/>
                <a:gd name="connsiteY33" fmla="*/ 20737 h 24237"/>
                <a:gd name="connsiteX34" fmla="*/ 23687 w 24113"/>
                <a:gd name="connsiteY34" fmla="*/ 15476 h 24237"/>
                <a:gd name="connsiteX35" fmla="*/ 24113 w 24113"/>
                <a:gd name="connsiteY35" fmla="*/ 12307 h 24237"/>
                <a:gd name="connsiteX36" fmla="*/ 22485 w 24113"/>
                <a:gd name="connsiteY36" fmla="*/ 629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13" h="24237">
                  <a:moveTo>
                    <a:pt x="22485" y="6290"/>
                  </a:move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86D5FABE-396C-FE82-8B5A-3940FBD6FB27}"/>
                </a:ext>
              </a:extLst>
            </p:cNvPr>
            <p:cNvSpPr/>
            <p:nvPr/>
          </p:nvSpPr>
          <p:spPr>
            <a:xfrm>
              <a:off x="9517833" y="4322201"/>
              <a:ext cx="24150" cy="25077"/>
            </a:xfrm>
            <a:custGeom>
              <a:avLst/>
              <a:gdLst>
                <a:gd name="connsiteX0" fmla="*/ 722 w 24150"/>
                <a:gd name="connsiteY0" fmla="*/ 8752 h 25077"/>
                <a:gd name="connsiteX1" fmla="*/ 435 w 24150"/>
                <a:gd name="connsiteY1" fmla="*/ 9987 h 25077"/>
                <a:gd name="connsiteX2" fmla="*/ 222 w 24150"/>
                <a:gd name="connsiteY2" fmla="*/ 14741 h 25077"/>
                <a:gd name="connsiteX3" fmla="*/ 1637 w 24150"/>
                <a:gd name="connsiteY3" fmla="*/ 19173 h 25077"/>
                <a:gd name="connsiteX4" fmla="*/ 4707 w 24150"/>
                <a:gd name="connsiteY4" fmla="*/ 22518 h 25077"/>
                <a:gd name="connsiteX5" fmla="*/ 8762 w 24150"/>
                <a:gd name="connsiteY5" fmla="*/ 24652 h 25077"/>
                <a:gd name="connsiteX6" fmla="*/ 11931 w 24150"/>
                <a:gd name="connsiteY6" fmla="*/ 25078 h 25077"/>
                <a:gd name="connsiteX7" fmla="*/ 17949 w 24150"/>
                <a:gd name="connsiteY7" fmla="*/ 23450 h 25077"/>
                <a:gd name="connsiteX8" fmla="*/ 20362 w 24150"/>
                <a:gd name="connsiteY8" fmla="*/ 21586 h 25077"/>
                <a:gd name="connsiteX9" fmla="*/ 23428 w 24150"/>
                <a:gd name="connsiteY9" fmla="*/ 16325 h 25077"/>
                <a:gd name="connsiteX10" fmla="*/ 23716 w 24150"/>
                <a:gd name="connsiteY10" fmla="*/ 15091 h 25077"/>
                <a:gd name="connsiteX11" fmla="*/ 23928 w 24150"/>
                <a:gd name="connsiteY11" fmla="*/ 10337 h 25077"/>
                <a:gd name="connsiteX12" fmla="*/ 22514 w 24150"/>
                <a:gd name="connsiteY12" fmla="*/ 5905 h 25077"/>
                <a:gd name="connsiteX13" fmla="*/ 19443 w 24150"/>
                <a:gd name="connsiteY13" fmla="*/ 2560 h 25077"/>
                <a:gd name="connsiteX14" fmla="*/ 15388 w 24150"/>
                <a:gd name="connsiteY14" fmla="*/ 426 h 25077"/>
                <a:gd name="connsiteX15" fmla="*/ 12219 w 24150"/>
                <a:gd name="connsiteY15" fmla="*/ 0 h 25077"/>
                <a:gd name="connsiteX16" fmla="*/ 6201 w 24150"/>
                <a:gd name="connsiteY16" fmla="*/ 1628 h 25077"/>
                <a:gd name="connsiteX17" fmla="*/ 3788 w 24150"/>
                <a:gd name="connsiteY17" fmla="*/ 3492 h 25077"/>
                <a:gd name="connsiteX18" fmla="*/ 722 w 24150"/>
                <a:gd name="connsiteY18" fmla="*/ 8752 h 25077"/>
                <a:gd name="connsiteX19" fmla="*/ 435 w 24150"/>
                <a:gd name="connsiteY19" fmla="*/ 9987 h 25077"/>
                <a:gd name="connsiteX20" fmla="*/ 222 w 24150"/>
                <a:gd name="connsiteY20" fmla="*/ 14741 h 25077"/>
                <a:gd name="connsiteX21" fmla="*/ 1637 w 24150"/>
                <a:gd name="connsiteY21" fmla="*/ 19173 h 25077"/>
                <a:gd name="connsiteX22" fmla="*/ 4707 w 24150"/>
                <a:gd name="connsiteY22" fmla="*/ 22518 h 25077"/>
                <a:gd name="connsiteX23" fmla="*/ 8762 w 24150"/>
                <a:gd name="connsiteY23" fmla="*/ 24652 h 25077"/>
                <a:gd name="connsiteX24" fmla="*/ 11931 w 24150"/>
                <a:gd name="connsiteY24" fmla="*/ 25078 h 25077"/>
                <a:gd name="connsiteX25" fmla="*/ 17949 w 24150"/>
                <a:gd name="connsiteY25" fmla="*/ 23450 h 25077"/>
                <a:gd name="connsiteX26" fmla="*/ 20362 w 24150"/>
                <a:gd name="connsiteY26" fmla="*/ 21586 h 25077"/>
                <a:gd name="connsiteX27" fmla="*/ 23428 w 24150"/>
                <a:gd name="connsiteY27" fmla="*/ 16325 h 25077"/>
                <a:gd name="connsiteX28" fmla="*/ 23716 w 24150"/>
                <a:gd name="connsiteY28" fmla="*/ 15091 h 25077"/>
                <a:gd name="connsiteX29" fmla="*/ 23928 w 24150"/>
                <a:gd name="connsiteY29" fmla="*/ 10337 h 25077"/>
                <a:gd name="connsiteX30" fmla="*/ 22514 w 24150"/>
                <a:gd name="connsiteY30" fmla="*/ 5905 h 25077"/>
                <a:gd name="connsiteX31" fmla="*/ 19443 w 24150"/>
                <a:gd name="connsiteY31" fmla="*/ 2560 h 25077"/>
                <a:gd name="connsiteX32" fmla="*/ 15388 w 24150"/>
                <a:gd name="connsiteY32" fmla="*/ 426 h 25077"/>
                <a:gd name="connsiteX33" fmla="*/ 12219 w 24150"/>
                <a:gd name="connsiteY33" fmla="*/ 0 h 25077"/>
                <a:gd name="connsiteX34" fmla="*/ 6201 w 24150"/>
                <a:gd name="connsiteY34" fmla="*/ 1628 h 25077"/>
                <a:gd name="connsiteX35" fmla="*/ 3788 w 24150"/>
                <a:gd name="connsiteY35" fmla="*/ 3492 h 25077"/>
                <a:gd name="connsiteX36" fmla="*/ 722 w 24150"/>
                <a:gd name="connsiteY36" fmla="*/ 8752 h 2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0" h="25077">
                  <a:moveTo>
                    <a:pt x="722" y="8752"/>
                  </a:move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D13FFBFD-4549-E2E2-8008-18FD6D489380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7373 w 25322"/>
                <a:gd name="connsiteY0" fmla="*/ 1628 h 24705"/>
                <a:gd name="connsiteX1" fmla="*/ 5914 w 25322"/>
                <a:gd name="connsiteY1" fmla="*/ 2489 h 24705"/>
                <a:gd name="connsiteX2" fmla="*/ 17949 w 25322"/>
                <a:gd name="connsiteY2" fmla="*/ 23078 h 24705"/>
                <a:gd name="connsiteX3" fmla="*/ 19408 w 25322"/>
                <a:gd name="connsiteY3" fmla="*/ 22217 h 24705"/>
                <a:gd name="connsiteX4" fmla="*/ 22754 w 25322"/>
                <a:gd name="connsiteY4" fmla="*/ 19146 h 24705"/>
                <a:gd name="connsiteX5" fmla="*/ 24888 w 25322"/>
                <a:gd name="connsiteY5" fmla="*/ 15091 h 24705"/>
                <a:gd name="connsiteX6" fmla="*/ 25100 w 25322"/>
                <a:gd name="connsiteY6" fmla="*/ 10338 h 24705"/>
                <a:gd name="connsiteX7" fmla="*/ 23686 w 25322"/>
                <a:gd name="connsiteY7" fmla="*/ 5905 h 24705"/>
                <a:gd name="connsiteX8" fmla="*/ 21821 w 25322"/>
                <a:gd name="connsiteY8" fmla="*/ 3492 h 24705"/>
                <a:gd name="connsiteX9" fmla="*/ 16560 w 25322"/>
                <a:gd name="connsiteY9" fmla="*/ 426 h 24705"/>
                <a:gd name="connsiteX10" fmla="*/ 13391 w 25322"/>
                <a:gd name="connsiteY10" fmla="*/ 0 h 24705"/>
                <a:gd name="connsiteX11" fmla="*/ 7373 w 25322"/>
                <a:gd name="connsiteY11" fmla="*/ 1628 h 24705"/>
                <a:gd name="connsiteX12" fmla="*/ 5914 w 25322"/>
                <a:gd name="connsiteY12" fmla="*/ 2489 h 24705"/>
                <a:gd name="connsiteX13" fmla="*/ 2569 w 25322"/>
                <a:gd name="connsiteY13" fmla="*/ 5560 h 24705"/>
                <a:gd name="connsiteX14" fmla="*/ 435 w 25322"/>
                <a:gd name="connsiteY14" fmla="*/ 9614 h 24705"/>
                <a:gd name="connsiteX15" fmla="*/ 222 w 25322"/>
                <a:gd name="connsiteY15" fmla="*/ 14368 h 24705"/>
                <a:gd name="connsiteX16" fmla="*/ 1637 w 25322"/>
                <a:gd name="connsiteY16" fmla="*/ 18801 h 24705"/>
                <a:gd name="connsiteX17" fmla="*/ 3501 w 25322"/>
                <a:gd name="connsiteY17" fmla="*/ 21214 h 24705"/>
                <a:gd name="connsiteX18" fmla="*/ 8762 w 25322"/>
                <a:gd name="connsiteY18" fmla="*/ 24280 h 24705"/>
                <a:gd name="connsiteX19" fmla="*/ 11932 w 25322"/>
                <a:gd name="connsiteY19" fmla="*/ 24706 h 24705"/>
                <a:gd name="connsiteX20" fmla="*/ 17949 w 25322"/>
                <a:gd name="connsiteY20" fmla="*/ 23078 h 24705"/>
                <a:gd name="connsiteX21" fmla="*/ 19408 w 25322"/>
                <a:gd name="connsiteY21" fmla="*/ 22217 h 24705"/>
                <a:gd name="connsiteX22" fmla="*/ 22754 w 25322"/>
                <a:gd name="connsiteY22" fmla="*/ 19146 h 24705"/>
                <a:gd name="connsiteX23" fmla="*/ 24888 w 25322"/>
                <a:gd name="connsiteY23" fmla="*/ 15091 h 24705"/>
                <a:gd name="connsiteX24" fmla="*/ 25100 w 25322"/>
                <a:gd name="connsiteY24" fmla="*/ 10338 h 24705"/>
                <a:gd name="connsiteX25" fmla="*/ 23686 w 25322"/>
                <a:gd name="connsiteY25" fmla="*/ 5905 h 24705"/>
                <a:gd name="connsiteX26" fmla="*/ 21821 w 25322"/>
                <a:gd name="connsiteY26" fmla="*/ 3492 h 24705"/>
                <a:gd name="connsiteX27" fmla="*/ 16560 w 25322"/>
                <a:gd name="connsiteY27" fmla="*/ 426 h 24705"/>
                <a:gd name="connsiteX28" fmla="*/ 13391 w 25322"/>
                <a:gd name="connsiteY28" fmla="*/ 0 h 24705"/>
                <a:gd name="connsiteX29" fmla="*/ 7373 w 25322"/>
                <a:gd name="connsiteY29" fmla="*/ 162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7373" y="1628"/>
                  </a:moveTo>
                  <a:cubicBezTo>
                    <a:pt x="6890" y="1921"/>
                    <a:pt x="6398" y="2199"/>
                    <a:pt x="5914" y="2489"/>
                  </a:cubicBezTo>
                  <a:cubicBezTo>
                    <a:pt x="9926" y="9352"/>
                    <a:pt x="13937" y="16215"/>
                    <a:pt x="17949" y="23078"/>
                  </a:cubicBezTo>
                  <a:cubicBezTo>
                    <a:pt x="18434" y="22787"/>
                    <a:pt x="18924" y="22507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ubicBezTo>
                    <a:pt x="6889" y="1918"/>
                    <a:pt x="6399" y="2199"/>
                    <a:pt x="5914" y="2489"/>
                  </a:cubicBezTo>
                  <a:cubicBezTo>
                    <a:pt x="4525" y="3239"/>
                    <a:pt x="3409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4"/>
                    <a:pt x="222" y="14368"/>
                  </a:cubicBezTo>
                  <a:cubicBezTo>
                    <a:pt x="294" y="15955"/>
                    <a:pt x="765" y="17433"/>
                    <a:pt x="1637" y="18801"/>
                  </a:cubicBezTo>
                  <a:lnTo>
                    <a:pt x="3501" y="21214"/>
                  </a:lnTo>
                  <a:cubicBezTo>
                    <a:pt x="4989" y="22691"/>
                    <a:pt x="6742" y="23713"/>
                    <a:pt x="8762" y="24280"/>
                  </a:cubicBezTo>
                  <a:lnTo>
                    <a:pt x="11932" y="24706"/>
                  </a:lnTo>
                  <a:cubicBezTo>
                    <a:pt x="14084" y="24699"/>
                    <a:pt x="16090" y="24156"/>
                    <a:pt x="17949" y="23078"/>
                  </a:cubicBezTo>
                  <a:cubicBezTo>
                    <a:pt x="18434" y="22787"/>
                    <a:pt x="18925" y="22510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BF9A7C43-F68C-6377-1483-890C3A1D6450}"/>
                </a:ext>
              </a:extLst>
            </p:cNvPr>
            <p:cNvSpPr/>
            <p:nvPr/>
          </p:nvSpPr>
          <p:spPr>
            <a:xfrm>
              <a:off x="9567557" y="4281634"/>
              <a:ext cx="23979" cy="23867"/>
            </a:xfrm>
            <a:custGeom>
              <a:avLst/>
              <a:gdLst>
                <a:gd name="connsiteX0" fmla="*/ 8879 w 23979"/>
                <a:gd name="connsiteY0" fmla="*/ 426 h 23867"/>
                <a:gd name="connsiteX1" fmla="*/ 8762 w 23979"/>
                <a:gd name="connsiteY1" fmla="*/ 449 h 23867"/>
                <a:gd name="connsiteX2" fmla="*/ 4707 w 23979"/>
                <a:gd name="connsiteY2" fmla="*/ 2583 h 23867"/>
                <a:gd name="connsiteX3" fmla="*/ 1637 w 23979"/>
                <a:gd name="connsiteY3" fmla="*/ 5928 h 23867"/>
                <a:gd name="connsiteX4" fmla="*/ 222 w 23979"/>
                <a:gd name="connsiteY4" fmla="*/ 10361 h 23867"/>
                <a:gd name="connsiteX5" fmla="*/ 435 w 23979"/>
                <a:gd name="connsiteY5" fmla="*/ 15115 h 23867"/>
                <a:gd name="connsiteX6" fmla="*/ 1637 w 23979"/>
                <a:gd name="connsiteY6" fmla="*/ 17963 h 23867"/>
                <a:gd name="connsiteX7" fmla="*/ 5914 w 23979"/>
                <a:gd name="connsiteY7" fmla="*/ 22240 h 23867"/>
                <a:gd name="connsiteX8" fmla="*/ 8762 w 23979"/>
                <a:gd name="connsiteY8" fmla="*/ 23442 h 23867"/>
                <a:gd name="connsiteX9" fmla="*/ 15101 w 23979"/>
                <a:gd name="connsiteY9" fmla="*/ 23442 h 23867"/>
                <a:gd name="connsiteX10" fmla="*/ 15217 w 23979"/>
                <a:gd name="connsiteY10" fmla="*/ 23418 h 23867"/>
                <a:gd name="connsiteX11" fmla="*/ 19272 w 23979"/>
                <a:gd name="connsiteY11" fmla="*/ 21284 h 23867"/>
                <a:gd name="connsiteX12" fmla="*/ 22343 w 23979"/>
                <a:gd name="connsiteY12" fmla="*/ 17939 h 23867"/>
                <a:gd name="connsiteX13" fmla="*/ 23758 w 23979"/>
                <a:gd name="connsiteY13" fmla="*/ 13507 h 23867"/>
                <a:gd name="connsiteX14" fmla="*/ 23545 w 23979"/>
                <a:gd name="connsiteY14" fmla="*/ 8753 h 23867"/>
                <a:gd name="connsiteX15" fmla="*/ 22343 w 23979"/>
                <a:gd name="connsiteY15" fmla="*/ 5905 h 23867"/>
                <a:gd name="connsiteX16" fmla="*/ 18066 w 23979"/>
                <a:gd name="connsiteY16" fmla="*/ 1628 h 23867"/>
                <a:gd name="connsiteX17" fmla="*/ 15217 w 23979"/>
                <a:gd name="connsiteY17" fmla="*/ 426 h 23867"/>
                <a:gd name="connsiteX18" fmla="*/ 8879 w 23979"/>
                <a:gd name="connsiteY18" fmla="*/ 426 h 23867"/>
                <a:gd name="connsiteX19" fmla="*/ 8762 w 23979"/>
                <a:gd name="connsiteY19" fmla="*/ 449 h 23867"/>
                <a:gd name="connsiteX20" fmla="*/ 4707 w 23979"/>
                <a:gd name="connsiteY20" fmla="*/ 2583 h 23867"/>
                <a:gd name="connsiteX21" fmla="*/ 1637 w 23979"/>
                <a:gd name="connsiteY21" fmla="*/ 5928 h 23867"/>
                <a:gd name="connsiteX22" fmla="*/ 222 w 23979"/>
                <a:gd name="connsiteY22" fmla="*/ 10361 h 23867"/>
                <a:gd name="connsiteX23" fmla="*/ 435 w 23979"/>
                <a:gd name="connsiteY23" fmla="*/ 15115 h 23867"/>
                <a:gd name="connsiteX24" fmla="*/ 1637 w 23979"/>
                <a:gd name="connsiteY24" fmla="*/ 17963 h 23867"/>
                <a:gd name="connsiteX25" fmla="*/ 5914 w 23979"/>
                <a:gd name="connsiteY25" fmla="*/ 22240 h 23867"/>
                <a:gd name="connsiteX26" fmla="*/ 8762 w 23979"/>
                <a:gd name="connsiteY26" fmla="*/ 23442 h 23867"/>
                <a:gd name="connsiteX27" fmla="*/ 15101 w 23979"/>
                <a:gd name="connsiteY27" fmla="*/ 23442 h 23867"/>
                <a:gd name="connsiteX28" fmla="*/ 15217 w 23979"/>
                <a:gd name="connsiteY28" fmla="*/ 23418 h 23867"/>
                <a:gd name="connsiteX29" fmla="*/ 19272 w 23979"/>
                <a:gd name="connsiteY29" fmla="*/ 21284 h 23867"/>
                <a:gd name="connsiteX30" fmla="*/ 22343 w 23979"/>
                <a:gd name="connsiteY30" fmla="*/ 17939 h 23867"/>
                <a:gd name="connsiteX31" fmla="*/ 23758 w 23979"/>
                <a:gd name="connsiteY31" fmla="*/ 13507 h 23867"/>
                <a:gd name="connsiteX32" fmla="*/ 23545 w 23979"/>
                <a:gd name="connsiteY32" fmla="*/ 8753 h 23867"/>
                <a:gd name="connsiteX33" fmla="*/ 22343 w 23979"/>
                <a:gd name="connsiteY33" fmla="*/ 5905 h 23867"/>
                <a:gd name="connsiteX34" fmla="*/ 18066 w 23979"/>
                <a:gd name="connsiteY34" fmla="*/ 1628 h 23867"/>
                <a:gd name="connsiteX35" fmla="*/ 15217 w 23979"/>
                <a:gd name="connsiteY35" fmla="*/ 426 h 23867"/>
                <a:gd name="connsiteX36" fmla="*/ 8879 w 23979"/>
                <a:gd name="connsiteY36" fmla="*/ 426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79" h="23867">
                  <a:moveTo>
                    <a:pt x="8879" y="426"/>
                  </a:move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6D012758-C121-1B33-72D2-08D7DC13B20D}"/>
                </a:ext>
              </a:extLst>
            </p:cNvPr>
            <p:cNvSpPr/>
            <p:nvPr/>
          </p:nvSpPr>
          <p:spPr>
            <a:xfrm>
              <a:off x="9465405" y="4542850"/>
              <a:ext cx="140112" cy="100179"/>
            </a:xfrm>
            <a:custGeom>
              <a:avLst/>
              <a:gdLst>
                <a:gd name="connsiteX0" fmla="*/ 17723 w 140112"/>
                <a:gd name="connsiteY0" fmla="*/ 98393 h 100179"/>
                <a:gd name="connsiteX1" fmla="*/ 134244 w 140112"/>
                <a:gd name="connsiteY1" fmla="*/ 22274 h 100179"/>
                <a:gd name="connsiteX2" fmla="*/ 138522 w 140112"/>
                <a:gd name="connsiteY2" fmla="*/ 5963 h 100179"/>
                <a:gd name="connsiteX3" fmla="*/ 122209 w 140112"/>
                <a:gd name="connsiteY3" fmla="*/ 1685 h 100179"/>
                <a:gd name="connsiteX4" fmla="*/ 5688 w 140112"/>
                <a:gd name="connsiteY4" fmla="*/ 77804 h 100179"/>
                <a:gd name="connsiteX5" fmla="*/ 17723 w 140112"/>
                <a:gd name="connsiteY5" fmla="*/ 98393 h 100179"/>
                <a:gd name="connsiteX6" fmla="*/ 134244 w 140112"/>
                <a:gd name="connsiteY6" fmla="*/ 22274 h 100179"/>
                <a:gd name="connsiteX7" fmla="*/ 138522 w 140112"/>
                <a:gd name="connsiteY7" fmla="*/ 5963 h 100179"/>
                <a:gd name="connsiteX8" fmla="*/ 122209 w 140112"/>
                <a:gd name="connsiteY8" fmla="*/ 1685 h 100179"/>
                <a:gd name="connsiteX9" fmla="*/ 5688 w 140112"/>
                <a:gd name="connsiteY9" fmla="*/ 77804 h 100179"/>
                <a:gd name="connsiteX10" fmla="*/ 17723 w 140112"/>
                <a:gd name="connsiteY10" fmla="*/ 98393 h 10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112" h="100179">
                  <a:moveTo>
                    <a:pt x="17723" y="98393"/>
                  </a:moveTo>
                  <a:cubicBezTo>
                    <a:pt x="57544" y="74429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ubicBezTo>
                    <a:pt x="57544" y="74430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CEA5A95B-649F-C78E-C546-C323A882B5A7}"/>
                </a:ext>
              </a:extLst>
            </p:cNvPr>
            <p:cNvSpPr/>
            <p:nvPr/>
          </p:nvSpPr>
          <p:spPr>
            <a:xfrm>
              <a:off x="9519168" y="4317610"/>
              <a:ext cx="24165" cy="24775"/>
            </a:xfrm>
            <a:custGeom>
              <a:avLst/>
              <a:gdLst>
                <a:gd name="connsiteX0" fmla="*/ 738 w 24165"/>
                <a:gd name="connsiteY0" fmla="*/ 8752 h 24775"/>
                <a:gd name="connsiteX1" fmla="*/ 435 w 24165"/>
                <a:gd name="connsiteY1" fmla="*/ 9684 h 24775"/>
                <a:gd name="connsiteX2" fmla="*/ 222 w 24165"/>
                <a:gd name="connsiteY2" fmla="*/ 14438 h 24775"/>
                <a:gd name="connsiteX3" fmla="*/ 1637 w 24165"/>
                <a:gd name="connsiteY3" fmla="*/ 18870 h 24775"/>
                <a:gd name="connsiteX4" fmla="*/ 4707 w 24165"/>
                <a:gd name="connsiteY4" fmla="*/ 22216 h 24775"/>
                <a:gd name="connsiteX5" fmla="*/ 8762 w 24165"/>
                <a:gd name="connsiteY5" fmla="*/ 24350 h 24775"/>
                <a:gd name="connsiteX6" fmla="*/ 11931 w 24165"/>
                <a:gd name="connsiteY6" fmla="*/ 24775 h 24775"/>
                <a:gd name="connsiteX7" fmla="*/ 17949 w 24165"/>
                <a:gd name="connsiteY7" fmla="*/ 23148 h 24775"/>
                <a:gd name="connsiteX8" fmla="*/ 20362 w 24165"/>
                <a:gd name="connsiteY8" fmla="*/ 21283 h 24775"/>
                <a:gd name="connsiteX9" fmla="*/ 23428 w 24165"/>
                <a:gd name="connsiteY9" fmla="*/ 16023 h 24775"/>
                <a:gd name="connsiteX10" fmla="*/ 23731 w 24165"/>
                <a:gd name="connsiteY10" fmla="*/ 15091 h 24775"/>
                <a:gd name="connsiteX11" fmla="*/ 23944 w 24165"/>
                <a:gd name="connsiteY11" fmla="*/ 10337 h 24775"/>
                <a:gd name="connsiteX12" fmla="*/ 22529 w 24165"/>
                <a:gd name="connsiteY12" fmla="*/ 5905 h 24775"/>
                <a:gd name="connsiteX13" fmla="*/ 19458 w 24165"/>
                <a:gd name="connsiteY13" fmla="*/ 2560 h 24775"/>
                <a:gd name="connsiteX14" fmla="*/ 15404 w 24165"/>
                <a:gd name="connsiteY14" fmla="*/ 426 h 24775"/>
                <a:gd name="connsiteX15" fmla="*/ 12234 w 24165"/>
                <a:gd name="connsiteY15" fmla="*/ 0 h 24775"/>
                <a:gd name="connsiteX16" fmla="*/ 6217 w 24165"/>
                <a:gd name="connsiteY16" fmla="*/ 1628 h 24775"/>
                <a:gd name="connsiteX17" fmla="*/ 3804 w 24165"/>
                <a:gd name="connsiteY17" fmla="*/ 3492 h 24775"/>
                <a:gd name="connsiteX18" fmla="*/ 738 w 24165"/>
                <a:gd name="connsiteY18" fmla="*/ 8752 h 24775"/>
                <a:gd name="connsiteX19" fmla="*/ 435 w 24165"/>
                <a:gd name="connsiteY19" fmla="*/ 9684 h 24775"/>
                <a:gd name="connsiteX20" fmla="*/ 222 w 24165"/>
                <a:gd name="connsiteY20" fmla="*/ 14438 h 24775"/>
                <a:gd name="connsiteX21" fmla="*/ 1637 w 24165"/>
                <a:gd name="connsiteY21" fmla="*/ 18870 h 24775"/>
                <a:gd name="connsiteX22" fmla="*/ 4707 w 24165"/>
                <a:gd name="connsiteY22" fmla="*/ 22216 h 24775"/>
                <a:gd name="connsiteX23" fmla="*/ 8762 w 24165"/>
                <a:gd name="connsiteY23" fmla="*/ 24350 h 24775"/>
                <a:gd name="connsiteX24" fmla="*/ 11931 w 24165"/>
                <a:gd name="connsiteY24" fmla="*/ 24775 h 24775"/>
                <a:gd name="connsiteX25" fmla="*/ 17949 w 24165"/>
                <a:gd name="connsiteY25" fmla="*/ 23148 h 24775"/>
                <a:gd name="connsiteX26" fmla="*/ 20362 w 24165"/>
                <a:gd name="connsiteY26" fmla="*/ 21283 h 24775"/>
                <a:gd name="connsiteX27" fmla="*/ 23428 w 24165"/>
                <a:gd name="connsiteY27" fmla="*/ 16023 h 24775"/>
                <a:gd name="connsiteX28" fmla="*/ 23731 w 24165"/>
                <a:gd name="connsiteY28" fmla="*/ 15091 h 24775"/>
                <a:gd name="connsiteX29" fmla="*/ 23944 w 24165"/>
                <a:gd name="connsiteY29" fmla="*/ 10337 h 24775"/>
                <a:gd name="connsiteX30" fmla="*/ 22529 w 24165"/>
                <a:gd name="connsiteY30" fmla="*/ 5905 h 24775"/>
                <a:gd name="connsiteX31" fmla="*/ 19458 w 24165"/>
                <a:gd name="connsiteY31" fmla="*/ 2560 h 24775"/>
                <a:gd name="connsiteX32" fmla="*/ 15404 w 24165"/>
                <a:gd name="connsiteY32" fmla="*/ 426 h 24775"/>
                <a:gd name="connsiteX33" fmla="*/ 12234 w 24165"/>
                <a:gd name="connsiteY33" fmla="*/ 0 h 24775"/>
                <a:gd name="connsiteX34" fmla="*/ 6217 w 24165"/>
                <a:gd name="connsiteY34" fmla="*/ 1628 h 24775"/>
                <a:gd name="connsiteX35" fmla="*/ 3804 w 24165"/>
                <a:gd name="connsiteY35" fmla="*/ 3492 h 24775"/>
                <a:gd name="connsiteX36" fmla="*/ 738 w 24165"/>
                <a:gd name="connsiteY36" fmla="*/ 8752 h 2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65" h="24775">
                  <a:moveTo>
                    <a:pt x="738" y="8752"/>
                  </a:move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64EABD59-2BE8-DCED-9071-E660C68994DB}"/>
                </a:ext>
              </a:extLst>
            </p:cNvPr>
            <p:cNvSpPr/>
            <p:nvPr/>
          </p:nvSpPr>
          <p:spPr>
            <a:xfrm>
              <a:off x="9687282" y="4369468"/>
              <a:ext cx="25614" cy="27222"/>
            </a:xfrm>
            <a:custGeom>
              <a:avLst/>
              <a:gdLst>
                <a:gd name="connsiteX0" fmla="*/ 23987 w 25614"/>
                <a:gd name="connsiteY0" fmla="*/ 9275 h 27222"/>
                <a:gd name="connsiteX1" fmla="*/ 22217 w 25614"/>
                <a:gd name="connsiteY1" fmla="*/ 5914 h 27222"/>
                <a:gd name="connsiteX2" fmla="*/ 19147 w 25614"/>
                <a:gd name="connsiteY2" fmla="*/ 2569 h 27222"/>
                <a:gd name="connsiteX3" fmla="*/ 15092 w 25614"/>
                <a:gd name="connsiteY3" fmla="*/ 435 h 27222"/>
                <a:gd name="connsiteX4" fmla="*/ 10338 w 25614"/>
                <a:gd name="connsiteY4" fmla="*/ 222 h 27222"/>
                <a:gd name="connsiteX5" fmla="*/ 5905 w 25614"/>
                <a:gd name="connsiteY5" fmla="*/ 1637 h 27222"/>
                <a:gd name="connsiteX6" fmla="*/ 3492 w 25614"/>
                <a:gd name="connsiteY6" fmla="*/ 3501 h 27222"/>
                <a:gd name="connsiteX7" fmla="*/ 426 w 25614"/>
                <a:gd name="connsiteY7" fmla="*/ 8761 h 27222"/>
                <a:gd name="connsiteX8" fmla="*/ 0 w 25614"/>
                <a:gd name="connsiteY8" fmla="*/ 11931 h 27222"/>
                <a:gd name="connsiteX9" fmla="*/ 1628 w 25614"/>
                <a:gd name="connsiteY9" fmla="*/ 17948 h 27222"/>
                <a:gd name="connsiteX10" fmla="*/ 3397 w 25614"/>
                <a:gd name="connsiteY10" fmla="*/ 21309 h 27222"/>
                <a:gd name="connsiteX11" fmla="*/ 6468 w 25614"/>
                <a:gd name="connsiteY11" fmla="*/ 24654 h 27222"/>
                <a:gd name="connsiteX12" fmla="*/ 10523 w 25614"/>
                <a:gd name="connsiteY12" fmla="*/ 26788 h 27222"/>
                <a:gd name="connsiteX13" fmla="*/ 15277 w 25614"/>
                <a:gd name="connsiteY13" fmla="*/ 27001 h 27222"/>
                <a:gd name="connsiteX14" fmla="*/ 19710 w 25614"/>
                <a:gd name="connsiteY14" fmla="*/ 25586 h 27222"/>
                <a:gd name="connsiteX15" fmla="*/ 22123 w 25614"/>
                <a:gd name="connsiteY15" fmla="*/ 23722 h 27222"/>
                <a:gd name="connsiteX16" fmla="*/ 25189 w 25614"/>
                <a:gd name="connsiteY16" fmla="*/ 18461 h 27222"/>
                <a:gd name="connsiteX17" fmla="*/ 25615 w 25614"/>
                <a:gd name="connsiteY17" fmla="*/ 15292 h 27222"/>
                <a:gd name="connsiteX18" fmla="*/ 23987 w 25614"/>
                <a:gd name="connsiteY18" fmla="*/ 9275 h 27222"/>
                <a:gd name="connsiteX19" fmla="*/ 22217 w 25614"/>
                <a:gd name="connsiteY19" fmla="*/ 5914 h 27222"/>
                <a:gd name="connsiteX20" fmla="*/ 19147 w 25614"/>
                <a:gd name="connsiteY20" fmla="*/ 2569 h 27222"/>
                <a:gd name="connsiteX21" fmla="*/ 15092 w 25614"/>
                <a:gd name="connsiteY21" fmla="*/ 435 h 27222"/>
                <a:gd name="connsiteX22" fmla="*/ 10338 w 25614"/>
                <a:gd name="connsiteY22" fmla="*/ 222 h 27222"/>
                <a:gd name="connsiteX23" fmla="*/ 5905 w 25614"/>
                <a:gd name="connsiteY23" fmla="*/ 1637 h 27222"/>
                <a:gd name="connsiteX24" fmla="*/ 3492 w 25614"/>
                <a:gd name="connsiteY24" fmla="*/ 3501 h 27222"/>
                <a:gd name="connsiteX25" fmla="*/ 426 w 25614"/>
                <a:gd name="connsiteY25" fmla="*/ 8761 h 27222"/>
                <a:gd name="connsiteX26" fmla="*/ 0 w 25614"/>
                <a:gd name="connsiteY26" fmla="*/ 11931 h 27222"/>
                <a:gd name="connsiteX27" fmla="*/ 1628 w 25614"/>
                <a:gd name="connsiteY27" fmla="*/ 17948 h 27222"/>
                <a:gd name="connsiteX28" fmla="*/ 3397 w 25614"/>
                <a:gd name="connsiteY28" fmla="*/ 21309 h 27222"/>
                <a:gd name="connsiteX29" fmla="*/ 6468 w 25614"/>
                <a:gd name="connsiteY29" fmla="*/ 24654 h 27222"/>
                <a:gd name="connsiteX30" fmla="*/ 10523 w 25614"/>
                <a:gd name="connsiteY30" fmla="*/ 26788 h 27222"/>
                <a:gd name="connsiteX31" fmla="*/ 15277 w 25614"/>
                <a:gd name="connsiteY31" fmla="*/ 27001 h 27222"/>
                <a:gd name="connsiteX32" fmla="*/ 19710 w 25614"/>
                <a:gd name="connsiteY32" fmla="*/ 25586 h 27222"/>
                <a:gd name="connsiteX33" fmla="*/ 22123 w 25614"/>
                <a:gd name="connsiteY33" fmla="*/ 23722 h 27222"/>
                <a:gd name="connsiteX34" fmla="*/ 25189 w 25614"/>
                <a:gd name="connsiteY34" fmla="*/ 18461 h 27222"/>
                <a:gd name="connsiteX35" fmla="*/ 25615 w 25614"/>
                <a:gd name="connsiteY35" fmla="*/ 15292 h 27222"/>
                <a:gd name="connsiteX36" fmla="*/ 23987 w 25614"/>
                <a:gd name="connsiteY36" fmla="*/ 9275 h 2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4" h="27222">
                  <a:moveTo>
                    <a:pt x="23987" y="9275"/>
                  </a:move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49BE0E31-50DE-4EDE-0FBC-4C3E4A2BA364}"/>
                </a:ext>
              </a:extLst>
            </p:cNvPr>
            <p:cNvSpPr/>
            <p:nvPr/>
          </p:nvSpPr>
          <p:spPr>
            <a:xfrm>
              <a:off x="9634246" y="4514194"/>
              <a:ext cx="24406" cy="24045"/>
            </a:xfrm>
            <a:custGeom>
              <a:avLst/>
              <a:gdLst>
                <a:gd name="connsiteX0" fmla="*/ 9305 w 24406"/>
                <a:gd name="connsiteY0" fmla="*/ 426 h 24045"/>
                <a:gd name="connsiteX1" fmla="*/ 8762 w 24406"/>
                <a:gd name="connsiteY1" fmla="*/ 627 h 24045"/>
                <a:gd name="connsiteX2" fmla="*/ 4707 w 24406"/>
                <a:gd name="connsiteY2" fmla="*/ 2761 h 24045"/>
                <a:gd name="connsiteX3" fmla="*/ 1637 w 24406"/>
                <a:gd name="connsiteY3" fmla="*/ 6107 h 24045"/>
                <a:gd name="connsiteX4" fmla="*/ 222 w 24406"/>
                <a:gd name="connsiteY4" fmla="*/ 10539 h 24045"/>
                <a:gd name="connsiteX5" fmla="*/ 435 w 24406"/>
                <a:gd name="connsiteY5" fmla="*/ 15293 h 24045"/>
                <a:gd name="connsiteX6" fmla="*/ 1637 w 24406"/>
                <a:gd name="connsiteY6" fmla="*/ 18141 h 24045"/>
                <a:gd name="connsiteX7" fmla="*/ 5914 w 24406"/>
                <a:gd name="connsiteY7" fmla="*/ 22418 h 24045"/>
                <a:gd name="connsiteX8" fmla="*/ 8762 w 24406"/>
                <a:gd name="connsiteY8" fmla="*/ 23620 h 24045"/>
                <a:gd name="connsiteX9" fmla="*/ 15101 w 24406"/>
                <a:gd name="connsiteY9" fmla="*/ 23620 h 24045"/>
                <a:gd name="connsiteX10" fmla="*/ 15644 w 24406"/>
                <a:gd name="connsiteY10" fmla="*/ 23418 h 24045"/>
                <a:gd name="connsiteX11" fmla="*/ 19699 w 24406"/>
                <a:gd name="connsiteY11" fmla="*/ 21284 h 24045"/>
                <a:gd name="connsiteX12" fmla="*/ 22770 w 24406"/>
                <a:gd name="connsiteY12" fmla="*/ 17939 h 24045"/>
                <a:gd name="connsiteX13" fmla="*/ 24184 w 24406"/>
                <a:gd name="connsiteY13" fmla="*/ 13507 h 24045"/>
                <a:gd name="connsiteX14" fmla="*/ 23972 w 24406"/>
                <a:gd name="connsiteY14" fmla="*/ 8752 h 24045"/>
                <a:gd name="connsiteX15" fmla="*/ 22770 w 24406"/>
                <a:gd name="connsiteY15" fmla="*/ 5904 h 24045"/>
                <a:gd name="connsiteX16" fmla="*/ 18492 w 24406"/>
                <a:gd name="connsiteY16" fmla="*/ 1628 h 24045"/>
                <a:gd name="connsiteX17" fmla="*/ 15644 w 24406"/>
                <a:gd name="connsiteY17" fmla="*/ 426 h 24045"/>
                <a:gd name="connsiteX18" fmla="*/ 9305 w 24406"/>
                <a:gd name="connsiteY18" fmla="*/ 426 h 24045"/>
                <a:gd name="connsiteX19" fmla="*/ 8762 w 24406"/>
                <a:gd name="connsiteY19" fmla="*/ 627 h 24045"/>
                <a:gd name="connsiteX20" fmla="*/ 4707 w 24406"/>
                <a:gd name="connsiteY20" fmla="*/ 2761 h 24045"/>
                <a:gd name="connsiteX21" fmla="*/ 1637 w 24406"/>
                <a:gd name="connsiteY21" fmla="*/ 6107 h 24045"/>
                <a:gd name="connsiteX22" fmla="*/ 222 w 24406"/>
                <a:gd name="connsiteY22" fmla="*/ 10539 h 24045"/>
                <a:gd name="connsiteX23" fmla="*/ 435 w 24406"/>
                <a:gd name="connsiteY23" fmla="*/ 15293 h 24045"/>
                <a:gd name="connsiteX24" fmla="*/ 1637 w 24406"/>
                <a:gd name="connsiteY24" fmla="*/ 18141 h 24045"/>
                <a:gd name="connsiteX25" fmla="*/ 5914 w 24406"/>
                <a:gd name="connsiteY25" fmla="*/ 22418 h 24045"/>
                <a:gd name="connsiteX26" fmla="*/ 8762 w 24406"/>
                <a:gd name="connsiteY26" fmla="*/ 23620 h 24045"/>
                <a:gd name="connsiteX27" fmla="*/ 15101 w 24406"/>
                <a:gd name="connsiteY27" fmla="*/ 23620 h 24045"/>
                <a:gd name="connsiteX28" fmla="*/ 15644 w 24406"/>
                <a:gd name="connsiteY28" fmla="*/ 23418 h 24045"/>
                <a:gd name="connsiteX29" fmla="*/ 19699 w 24406"/>
                <a:gd name="connsiteY29" fmla="*/ 21284 h 24045"/>
                <a:gd name="connsiteX30" fmla="*/ 22770 w 24406"/>
                <a:gd name="connsiteY30" fmla="*/ 17939 h 24045"/>
                <a:gd name="connsiteX31" fmla="*/ 24184 w 24406"/>
                <a:gd name="connsiteY31" fmla="*/ 13507 h 24045"/>
                <a:gd name="connsiteX32" fmla="*/ 23972 w 24406"/>
                <a:gd name="connsiteY32" fmla="*/ 8752 h 24045"/>
                <a:gd name="connsiteX33" fmla="*/ 22770 w 24406"/>
                <a:gd name="connsiteY33" fmla="*/ 5904 h 24045"/>
                <a:gd name="connsiteX34" fmla="*/ 18492 w 24406"/>
                <a:gd name="connsiteY34" fmla="*/ 1628 h 24045"/>
                <a:gd name="connsiteX35" fmla="*/ 15644 w 24406"/>
                <a:gd name="connsiteY35" fmla="*/ 426 h 24045"/>
                <a:gd name="connsiteX36" fmla="*/ 9305 w 24406"/>
                <a:gd name="connsiteY36" fmla="*/ 426 h 2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6" h="24045">
                  <a:moveTo>
                    <a:pt x="9305" y="426"/>
                  </a:move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C178DD25-8B3A-3CCA-32EB-A8BA05099B1C}"/>
                </a:ext>
              </a:extLst>
            </p:cNvPr>
            <p:cNvSpPr/>
            <p:nvPr/>
          </p:nvSpPr>
          <p:spPr>
            <a:xfrm>
              <a:off x="9690736" y="4376039"/>
              <a:ext cx="27272" cy="30478"/>
            </a:xfrm>
            <a:custGeom>
              <a:avLst/>
              <a:gdLst>
                <a:gd name="connsiteX0" fmla="*/ 1628 w 27272"/>
                <a:gd name="connsiteY0" fmla="*/ 17948 h 30478"/>
                <a:gd name="connsiteX1" fmla="*/ 5055 w 27272"/>
                <a:gd name="connsiteY1" fmla="*/ 24565 h 30478"/>
                <a:gd name="connsiteX2" fmla="*/ 8126 w 27272"/>
                <a:gd name="connsiteY2" fmla="*/ 27910 h 30478"/>
                <a:gd name="connsiteX3" fmla="*/ 12180 w 27272"/>
                <a:gd name="connsiteY3" fmla="*/ 30044 h 30478"/>
                <a:gd name="connsiteX4" fmla="*/ 16934 w 27272"/>
                <a:gd name="connsiteY4" fmla="*/ 30257 h 30478"/>
                <a:gd name="connsiteX5" fmla="*/ 21367 w 27272"/>
                <a:gd name="connsiteY5" fmla="*/ 28842 h 30478"/>
                <a:gd name="connsiteX6" fmla="*/ 23780 w 27272"/>
                <a:gd name="connsiteY6" fmla="*/ 26978 h 30478"/>
                <a:gd name="connsiteX7" fmla="*/ 26846 w 27272"/>
                <a:gd name="connsiteY7" fmla="*/ 21717 h 30478"/>
                <a:gd name="connsiteX8" fmla="*/ 27272 w 27272"/>
                <a:gd name="connsiteY8" fmla="*/ 18548 h 30478"/>
                <a:gd name="connsiteX9" fmla="*/ 25644 w 27272"/>
                <a:gd name="connsiteY9" fmla="*/ 12531 h 30478"/>
                <a:gd name="connsiteX10" fmla="*/ 22218 w 27272"/>
                <a:gd name="connsiteY10" fmla="*/ 5914 h 30478"/>
                <a:gd name="connsiteX11" fmla="*/ 19147 w 27272"/>
                <a:gd name="connsiteY11" fmla="*/ 2569 h 30478"/>
                <a:gd name="connsiteX12" fmla="*/ 15092 w 27272"/>
                <a:gd name="connsiteY12" fmla="*/ 435 h 30478"/>
                <a:gd name="connsiteX13" fmla="*/ 10338 w 27272"/>
                <a:gd name="connsiteY13" fmla="*/ 222 h 30478"/>
                <a:gd name="connsiteX14" fmla="*/ 5905 w 27272"/>
                <a:gd name="connsiteY14" fmla="*/ 1637 h 30478"/>
                <a:gd name="connsiteX15" fmla="*/ 3492 w 27272"/>
                <a:gd name="connsiteY15" fmla="*/ 3501 h 30478"/>
                <a:gd name="connsiteX16" fmla="*/ 426 w 27272"/>
                <a:gd name="connsiteY16" fmla="*/ 8762 h 30478"/>
                <a:gd name="connsiteX17" fmla="*/ 0 w 27272"/>
                <a:gd name="connsiteY17" fmla="*/ 11931 h 30478"/>
                <a:gd name="connsiteX18" fmla="*/ 1628 w 27272"/>
                <a:gd name="connsiteY18" fmla="*/ 17948 h 30478"/>
                <a:gd name="connsiteX19" fmla="*/ 5055 w 27272"/>
                <a:gd name="connsiteY19" fmla="*/ 24565 h 30478"/>
                <a:gd name="connsiteX20" fmla="*/ 8126 w 27272"/>
                <a:gd name="connsiteY20" fmla="*/ 27910 h 30478"/>
                <a:gd name="connsiteX21" fmla="*/ 12180 w 27272"/>
                <a:gd name="connsiteY21" fmla="*/ 30044 h 30478"/>
                <a:gd name="connsiteX22" fmla="*/ 16934 w 27272"/>
                <a:gd name="connsiteY22" fmla="*/ 30257 h 30478"/>
                <a:gd name="connsiteX23" fmla="*/ 21367 w 27272"/>
                <a:gd name="connsiteY23" fmla="*/ 28842 h 30478"/>
                <a:gd name="connsiteX24" fmla="*/ 23780 w 27272"/>
                <a:gd name="connsiteY24" fmla="*/ 26978 h 30478"/>
                <a:gd name="connsiteX25" fmla="*/ 26846 w 27272"/>
                <a:gd name="connsiteY25" fmla="*/ 21717 h 30478"/>
                <a:gd name="connsiteX26" fmla="*/ 27272 w 27272"/>
                <a:gd name="connsiteY26" fmla="*/ 18548 h 30478"/>
                <a:gd name="connsiteX27" fmla="*/ 25644 w 27272"/>
                <a:gd name="connsiteY27" fmla="*/ 12531 h 30478"/>
                <a:gd name="connsiteX28" fmla="*/ 22218 w 27272"/>
                <a:gd name="connsiteY28" fmla="*/ 5914 h 30478"/>
                <a:gd name="connsiteX29" fmla="*/ 19147 w 27272"/>
                <a:gd name="connsiteY29" fmla="*/ 2569 h 30478"/>
                <a:gd name="connsiteX30" fmla="*/ 15092 w 27272"/>
                <a:gd name="connsiteY30" fmla="*/ 435 h 30478"/>
                <a:gd name="connsiteX31" fmla="*/ 10338 w 27272"/>
                <a:gd name="connsiteY31" fmla="*/ 222 h 30478"/>
                <a:gd name="connsiteX32" fmla="*/ 5905 w 27272"/>
                <a:gd name="connsiteY32" fmla="*/ 1637 h 30478"/>
                <a:gd name="connsiteX33" fmla="*/ 3492 w 27272"/>
                <a:gd name="connsiteY33" fmla="*/ 3501 h 30478"/>
                <a:gd name="connsiteX34" fmla="*/ 426 w 27272"/>
                <a:gd name="connsiteY34" fmla="*/ 8762 h 30478"/>
                <a:gd name="connsiteX35" fmla="*/ 0 w 27272"/>
                <a:gd name="connsiteY35" fmla="*/ 11931 h 30478"/>
                <a:gd name="connsiteX36" fmla="*/ 1628 w 27272"/>
                <a:gd name="connsiteY36" fmla="*/ 17948 h 3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272" h="30478">
                  <a:moveTo>
                    <a:pt x="1628" y="17948"/>
                  </a:moveTo>
                  <a:cubicBezTo>
                    <a:pt x="2777" y="20149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5" y="8116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775" y="20150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6" y="8115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F5BA319C-CE7A-239F-A490-DD9445FB0941}"/>
                </a:ext>
              </a:extLst>
            </p:cNvPr>
            <p:cNvSpPr/>
            <p:nvPr/>
          </p:nvSpPr>
          <p:spPr>
            <a:xfrm>
              <a:off x="9699201" y="4492155"/>
              <a:ext cx="24631" cy="24538"/>
            </a:xfrm>
            <a:custGeom>
              <a:avLst/>
              <a:gdLst>
                <a:gd name="connsiteX0" fmla="*/ 20360 w 24631"/>
                <a:gd name="connsiteY0" fmla="*/ 21047 h 24538"/>
                <a:gd name="connsiteX1" fmla="*/ 21133 w 24631"/>
                <a:gd name="connsiteY1" fmla="*/ 20352 h 24538"/>
                <a:gd name="connsiteX2" fmla="*/ 23598 w 24631"/>
                <a:gd name="connsiteY2" fmla="*/ 16515 h 24538"/>
                <a:gd name="connsiteX3" fmla="*/ 24625 w 24631"/>
                <a:gd name="connsiteY3" fmla="*/ 11922 h 24538"/>
                <a:gd name="connsiteX4" fmla="*/ 23598 w 24631"/>
                <a:gd name="connsiteY4" fmla="*/ 7328 h 24538"/>
                <a:gd name="connsiteX5" fmla="*/ 21133 w 24631"/>
                <a:gd name="connsiteY5" fmla="*/ 3492 h 24538"/>
                <a:gd name="connsiteX6" fmla="*/ 18720 w 24631"/>
                <a:gd name="connsiteY6" fmla="*/ 1627 h 24538"/>
                <a:gd name="connsiteX7" fmla="*/ 12702 w 24631"/>
                <a:gd name="connsiteY7" fmla="*/ 0 h 24538"/>
                <a:gd name="connsiteX8" fmla="*/ 9533 w 24631"/>
                <a:gd name="connsiteY8" fmla="*/ 426 h 24538"/>
                <a:gd name="connsiteX9" fmla="*/ 4271 w 24631"/>
                <a:gd name="connsiteY9" fmla="*/ 3492 h 24538"/>
                <a:gd name="connsiteX10" fmla="*/ 3499 w 24631"/>
                <a:gd name="connsiteY10" fmla="*/ 4186 h 24538"/>
                <a:gd name="connsiteX11" fmla="*/ 1034 w 24631"/>
                <a:gd name="connsiteY11" fmla="*/ 8023 h 24538"/>
                <a:gd name="connsiteX12" fmla="*/ 7 w 24631"/>
                <a:gd name="connsiteY12" fmla="*/ 12616 h 24538"/>
                <a:gd name="connsiteX13" fmla="*/ 1034 w 24631"/>
                <a:gd name="connsiteY13" fmla="*/ 17210 h 24538"/>
                <a:gd name="connsiteX14" fmla="*/ 3499 w 24631"/>
                <a:gd name="connsiteY14" fmla="*/ 21047 h 24538"/>
                <a:gd name="connsiteX15" fmla="*/ 5912 w 24631"/>
                <a:gd name="connsiteY15" fmla="*/ 22911 h 24538"/>
                <a:gd name="connsiteX16" fmla="*/ 11930 w 24631"/>
                <a:gd name="connsiteY16" fmla="*/ 24538 h 24538"/>
                <a:gd name="connsiteX17" fmla="*/ 15099 w 24631"/>
                <a:gd name="connsiteY17" fmla="*/ 24112 h 24538"/>
                <a:gd name="connsiteX18" fmla="*/ 20360 w 24631"/>
                <a:gd name="connsiteY18" fmla="*/ 21047 h 24538"/>
                <a:gd name="connsiteX19" fmla="*/ 21133 w 24631"/>
                <a:gd name="connsiteY19" fmla="*/ 20352 h 24538"/>
                <a:gd name="connsiteX20" fmla="*/ 4271 w 24631"/>
                <a:gd name="connsiteY20" fmla="*/ 3491 h 24538"/>
                <a:gd name="connsiteX21" fmla="*/ 3499 w 24631"/>
                <a:gd name="connsiteY21" fmla="*/ 4186 h 24538"/>
                <a:gd name="connsiteX22" fmla="*/ 1034 w 24631"/>
                <a:gd name="connsiteY22" fmla="*/ 8023 h 24538"/>
                <a:gd name="connsiteX23" fmla="*/ 7 w 24631"/>
                <a:gd name="connsiteY23" fmla="*/ 12616 h 24538"/>
                <a:gd name="connsiteX24" fmla="*/ 1034 w 24631"/>
                <a:gd name="connsiteY24" fmla="*/ 17209 h 24538"/>
                <a:gd name="connsiteX25" fmla="*/ 3499 w 24631"/>
                <a:gd name="connsiteY25" fmla="*/ 21046 h 24538"/>
                <a:gd name="connsiteX26" fmla="*/ 5912 w 24631"/>
                <a:gd name="connsiteY26" fmla="*/ 22911 h 24538"/>
                <a:gd name="connsiteX27" fmla="*/ 11930 w 24631"/>
                <a:gd name="connsiteY27" fmla="*/ 24538 h 24538"/>
                <a:gd name="connsiteX28" fmla="*/ 15099 w 24631"/>
                <a:gd name="connsiteY28" fmla="*/ 24112 h 24538"/>
                <a:gd name="connsiteX29" fmla="*/ 20360 w 24631"/>
                <a:gd name="connsiteY29" fmla="*/ 21046 h 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631" h="24538">
                  <a:moveTo>
                    <a:pt x="20360" y="21047"/>
                  </a:moveTo>
                  <a:cubicBezTo>
                    <a:pt x="20617" y="20814"/>
                    <a:pt x="20880" y="20588"/>
                    <a:pt x="21133" y="20352"/>
                  </a:cubicBezTo>
                  <a:cubicBezTo>
                    <a:pt x="22295" y="19272"/>
                    <a:pt x="23117" y="17993"/>
                    <a:pt x="23598" y="16515"/>
                  </a:cubicBezTo>
                  <a:cubicBezTo>
                    <a:pt x="24345" y="15094"/>
                    <a:pt x="24687" y="13563"/>
                    <a:pt x="24625" y="11922"/>
                  </a:cubicBezTo>
                  <a:cubicBezTo>
                    <a:pt x="24687" y="10280"/>
                    <a:pt x="24345" y="8749"/>
                    <a:pt x="23598" y="7328"/>
                  </a:cubicBezTo>
                  <a:cubicBezTo>
                    <a:pt x="23117" y="5850"/>
                    <a:pt x="22295" y="4571"/>
                    <a:pt x="21133" y="3492"/>
                  </a:cubicBezTo>
                  <a:lnTo>
                    <a:pt x="18720" y="1627"/>
                  </a:lnTo>
                  <a:cubicBezTo>
                    <a:pt x="16860" y="549"/>
                    <a:pt x="14854" y="6"/>
                    <a:pt x="12702" y="0"/>
                  </a:cubicBezTo>
                  <a:lnTo>
                    <a:pt x="9533" y="426"/>
                  </a:lnTo>
                  <a:cubicBezTo>
                    <a:pt x="7513" y="992"/>
                    <a:pt x="5759" y="2014"/>
                    <a:pt x="4271" y="3492"/>
                  </a:cubicBezTo>
                  <a:cubicBezTo>
                    <a:pt x="4017" y="3726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10"/>
                  </a:cubicBezTo>
                  <a:cubicBezTo>
                    <a:pt x="1515" y="18688"/>
                    <a:pt x="2336" y="19967"/>
                    <a:pt x="3499" y="21047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7"/>
                  </a:cubicBezTo>
                  <a:cubicBezTo>
                    <a:pt x="20617" y="20813"/>
                    <a:pt x="20878" y="20587"/>
                    <a:pt x="21133" y="20352"/>
                  </a:cubicBezTo>
                  <a:lnTo>
                    <a:pt x="4271" y="3491"/>
                  </a:lnTo>
                  <a:cubicBezTo>
                    <a:pt x="4019" y="3728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09"/>
                  </a:cubicBezTo>
                  <a:cubicBezTo>
                    <a:pt x="1515" y="18687"/>
                    <a:pt x="2336" y="19967"/>
                    <a:pt x="3499" y="21046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34C70ADF-4B59-87F0-82E6-A2A10A3910B2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F171432B-1F46-ACFE-A69E-4E3336CC8C27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82AAB00D-89E7-7710-AEEE-8C19C2FAB83D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0E19FF96-CB2A-292F-61E1-6A5B0BE0CD53}"/>
                </a:ext>
              </a:extLst>
            </p:cNvPr>
            <p:cNvSpPr/>
            <p:nvPr/>
          </p:nvSpPr>
          <p:spPr>
            <a:xfrm>
              <a:off x="9707455" y="4403116"/>
              <a:ext cx="27913" cy="42974"/>
            </a:xfrm>
            <a:custGeom>
              <a:avLst/>
              <a:gdLst>
                <a:gd name="connsiteX0" fmla="*/ 954 w 27913"/>
                <a:gd name="connsiteY0" fmla="*/ 8714 h 42974"/>
                <a:gd name="connsiteX1" fmla="*/ 0 w 27913"/>
                <a:gd name="connsiteY1" fmla="*/ 17107 h 42974"/>
                <a:gd name="connsiteX2" fmla="*/ 896 w 27913"/>
                <a:gd name="connsiteY2" fmla="*/ 25184 h 42974"/>
                <a:gd name="connsiteX3" fmla="*/ 2360 w 27913"/>
                <a:gd name="connsiteY3" fmla="*/ 30073 h 42974"/>
                <a:gd name="connsiteX4" fmla="*/ 5738 w 27913"/>
                <a:gd name="connsiteY4" fmla="*/ 37095 h 42974"/>
                <a:gd name="connsiteX5" fmla="*/ 12863 w 27913"/>
                <a:gd name="connsiteY5" fmla="*/ 42574 h 42974"/>
                <a:gd name="connsiteX6" fmla="*/ 22050 w 27913"/>
                <a:gd name="connsiteY6" fmla="*/ 41372 h 42974"/>
                <a:gd name="connsiteX7" fmla="*/ 27530 w 27913"/>
                <a:gd name="connsiteY7" fmla="*/ 34247 h 42974"/>
                <a:gd name="connsiteX8" fmla="*/ 26328 w 27913"/>
                <a:gd name="connsiteY8" fmla="*/ 25061 h 42974"/>
                <a:gd name="connsiteX9" fmla="*/ 24274 w 27913"/>
                <a:gd name="connsiteY9" fmla="*/ 21178 h 42974"/>
                <a:gd name="connsiteX10" fmla="*/ 25475 w 27913"/>
                <a:gd name="connsiteY10" fmla="*/ 24026 h 42974"/>
                <a:gd name="connsiteX11" fmla="*/ 23631 w 27913"/>
                <a:gd name="connsiteY11" fmla="*/ 17240 h 42974"/>
                <a:gd name="connsiteX12" fmla="*/ 24057 w 27913"/>
                <a:gd name="connsiteY12" fmla="*/ 20410 h 42974"/>
                <a:gd name="connsiteX13" fmla="*/ 24083 w 27913"/>
                <a:gd name="connsiteY13" fmla="*/ 13590 h 42974"/>
                <a:gd name="connsiteX14" fmla="*/ 23657 w 27913"/>
                <a:gd name="connsiteY14" fmla="*/ 16759 h 42974"/>
                <a:gd name="connsiteX15" fmla="*/ 23947 w 27913"/>
                <a:gd name="connsiteY15" fmla="*/ 15052 h 42974"/>
                <a:gd name="connsiteX16" fmla="*/ 22745 w 27913"/>
                <a:gd name="connsiteY16" fmla="*/ 5866 h 42974"/>
                <a:gd name="connsiteX17" fmla="*/ 15620 w 27913"/>
                <a:gd name="connsiteY17" fmla="*/ 387 h 42974"/>
                <a:gd name="connsiteX18" fmla="*/ 6433 w 27913"/>
                <a:gd name="connsiteY18" fmla="*/ 1589 h 42974"/>
                <a:gd name="connsiteX19" fmla="*/ 954 w 27913"/>
                <a:gd name="connsiteY19" fmla="*/ 8714 h 42974"/>
                <a:gd name="connsiteX20" fmla="*/ 0 w 27913"/>
                <a:gd name="connsiteY20" fmla="*/ 17107 h 42974"/>
                <a:gd name="connsiteX21" fmla="*/ 896 w 27913"/>
                <a:gd name="connsiteY21" fmla="*/ 25184 h 42974"/>
                <a:gd name="connsiteX22" fmla="*/ 2360 w 27913"/>
                <a:gd name="connsiteY22" fmla="*/ 30073 h 42974"/>
                <a:gd name="connsiteX23" fmla="*/ 5738 w 27913"/>
                <a:gd name="connsiteY23" fmla="*/ 37095 h 42974"/>
                <a:gd name="connsiteX24" fmla="*/ 12863 w 27913"/>
                <a:gd name="connsiteY24" fmla="*/ 42574 h 42974"/>
                <a:gd name="connsiteX25" fmla="*/ 22050 w 27913"/>
                <a:gd name="connsiteY25" fmla="*/ 41372 h 42974"/>
                <a:gd name="connsiteX26" fmla="*/ 27529 w 27913"/>
                <a:gd name="connsiteY26" fmla="*/ 34247 h 42974"/>
                <a:gd name="connsiteX27" fmla="*/ 26328 w 27913"/>
                <a:gd name="connsiteY27" fmla="*/ 25061 h 42974"/>
                <a:gd name="connsiteX28" fmla="*/ 24273 w 27913"/>
                <a:gd name="connsiteY28" fmla="*/ 21178 h 42974"/>
                <a:gd name="connsiteX29" fmla="*/ 25475 w 27913"/>
                <a:gd name="connsiteY29" fmla="*/ 24026 h 42974"/>
                <a:gd name="connsiteX30" fmla="*/ 23631 w 27913"/>
                <a:gd name="connsiteY30" fmla="*/ 17240 h 42974"/>
                <a:gd name="connsiteX31" fmla="*/ 24057 w 27913"/>
                <a:gd name="connsiteY31" fmla="*/ 20410 h 42974"/>
                <a:gd name="connsiteX32" fmla="*/ 24083 w 27913"/>
                <a:gd name="connsiteY32" fmla="*/ 13590 h 42974"/>
                <a:gd name="connsiteX33" fmla="*/ 23657 w 27913"/>
                <a:gd name="connsiteY33" fmla="*/ 16759 h 42974"/>
                <a:gd name="connsiteX34" fmla="*/ 23947 w 27913"/>
                <a:gd name="connsiteY34" fmla="*/ 15052 h 42974"/>
                <a:gd name="connsiteX35" fmla="*/ 22745 w 27913"/>
                <a:gd name="connsiteY35" fmla="*/ 5866 h 42974"/>
                <a:gd name="connsiteX36" fmla="*/ 15620 w 27913"/>
                <a:gd name="connsiteY36" fmla="*/ 387 h 42974"/>
                <a:gd name="connsiteX37" fmla="*/ 6433 w 27913"/>
                <a:gd name="connsiteY37" fmla="*/ 1589 h 42974"/>
                <a:gd name="connsiteX38" fmla="*/ 954 w 27913"/>
                <a:gd name="connsiteY38" fmla="*/ 8714 h 4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913" h="42974">
                  <a:moveTo>
                    <a:pt x="954" y="8714"/>
                  </a:move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8" y="43005"/>
                    <a:pt x="22050" y="41372"/>
                  </a:cubicBezTo>
                  <a:cubicBezTo>
                    <a:pt x="24596" y="39731"/>
                    <a:pt x="26837" y="37287"/>
                    <a:pt x="27530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4" y="21178"/>
                  </a:cubicBezTo>
                  <a:lnTo>
                    <a:pt x="25475" y="24026"/>
                  </a:lnTo>
                  <a:cubicBezTo>
                    <a:pt x="24564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19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3" y="1034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1"/>
                    <a:pt x="1552" y="5689"/>
                    <a:pt x="954" y="8714"/>
                  </a:cubicBez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7" y="43005"/>
                    <a:pt x="22050" y="41372"/>
                  </a:cubicBezTo>
                  <a:cubicBezTo>
                    <a:pt x="24596" y="39731"/>
                    <a:pt x="26837" y="37287"/>
                    <a:pt x="27529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3" y="21178"/>
                  </a:cubicBezTo>
                  <a:lnTo>
                    <a:pt x="25475" y="24026"/>
                  </a:lnTo>
                  <a:cubicBezTo>
                    <a:pt x="24563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20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2" y="1035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2"/>
                    <a:pt x="1552" y="5689"/>
                    <a:pt x="954" y="87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0EE43807-F18F-9334-FDFA-32B1467C6DE2}"/>
                </a:ext>
              </a:extLst>
            </p:cNvPr>
            <p:cNvSpPr/>
            <p:nvPr/>
          </p:nvSpPr>
          <p:spPr>
            <a:xfrm>
              <a:off x="9105685" y="4732382"/>
              <a:ext cx="161716" cy="75709"/>
            </a:xfrm>
            <a:custGeom>
              <a:avLst/>
              <a:gdLst>
                <a:gd name="connsiteX0" fmla="*/ 143881 w 161716"/>
                <a:gd name="connsiteY0" fmla="*/ 1383 h 75709"/>
                <a:gd name="connsiteX1" fmla="*/ 8753 w 161716"/>
                <a:gd name="connsiteY1" fmla="*/ 52219 h 75709"/>
                <a:gd name="connsiteX2" fmla="*/ 0 w 161716"/>
                <a:gd name="connsiteY2" fmla="*/ 63716 h 75709"/>
                <a:gd name="connsiteX3" fmla="*/ 0 w 161716"/>
                <a:gd name="connsiteY3" fmla="*/ 63719 h 75709"/>
                <a:gd name="connsiteX4" fmla="*/ 15092 w 161716"/>
                <a:gd name="connsiteY4" fmla="*/ 75216 h 75709"/>
                <a:gd name="connsiteX5" fmla="*/ 155916 w 161716"/>
                <a:gd name="connsiteY5" fmla="*/ 21972 h 75709"/>
                <a:gd name="connsiteX6" fmla="*/ 160193 w 161716"/>
                <a:gd name="connsiteY6" fmla="*/ 5660 h 75709"/>
                <a:gd name="connsiteX7" fmla="*/ 143881 w 161716"/>
                <a:gd name="connsiteY7" fmla="*/ 1383 h 75709"/>
                <a:gd name="connsiteX8" fmla="*/ 8753 w 161716"/>
                <a:gd name="connsiteY8" fmla="*/ 52224 h 75709"/>
                <a:gd name="connsiteX9" fmla="*/ 23845 w 161716"/>
                <a:gd name="connsiteY9" fmla="*/ 63719 h 75709"/>
                <a:gd name="connsiteX10" fmla="*/ 23845 w 161716"/>
                <a:gd name="connsiteY10" fmla="*/ 63716 h 75709"/>
                <a:gd name="connsiteX11" fmla="*/ 15092 w 161716"/>
                <a:gd name="connsiteY11" fmla="*/ 75212 h 75709"/>
                <a:gd name="connsiteX12" fmla="*/ 155916 w 161716"/>
                <a:gd name="connsiteY12" fmla="*/ 21972 h 75709"/>
                <a:gd name="connsiteX13" fmla="*/ 160193 w 161716"/>
                <a:gd name="connsiteY13" fmla="*/ 5660 h 75709"/>
                <a:gd name="connsiteX14" fmla="*/ 143881 w 161716"/>
                <a:gd name="connsiteY14" fmla="*/ 1383 h 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1716" h="75709">
                  <a:moveTo>
                    <a:pt x="143881" y="1383"/>
                  </a:moveTo>
                  <a:cubicBezTo>
                    <a:pt x="99653" y="20214"/>
                    <a:pt x="54638" y="37828"/>
                    <a:pt x="8753" y="52219"/>
                  </a:cubicBezTo>
                  <a:cubicBezTo>
                    <a:pt x="3726" y="53796"/>
                    <a:pt x="0" y="58344"/>
                    <a:pt x="0" y="63716"/>
                  </a:cubicBezTo>
                  <a:lnTo>
                    <a:pt x="0" y="63719"/>
                  </a:lnTo>
                  <a:cubicBezTo>
                    <a:pt x="0" y="71239"/>
                    <a:pt x="7650" y="77552"/>
                    <a:pt x="15092" y="75216"/>
                  </a:cubicBezTo>
                  <a:cubicBezTo>
                    <a:pt x="62957" y="60188"/>
                    <a:pt x="109781" y="41615"/>
                    <a:pt x="155916" y="21972"/>
                  </a:cubicBezTo>
                  <a:cubicBezTo>
                    <a:pt x="161842" y="19449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ubicBezTo>
                    <a:pt x="99651" y="20215"/>
                    <a:pt x="54635" y="37818"/>
                    <a:pt x="8753" y="52224"/>
                  </a:cubicBezTo>
                  <a:lnTo>
                    <a:pt x="23845" y="63719"/>
                  </a:lnTo>
                  <a:lnTo>
                    <a:pt x="23845" y="63716"/>
                  </a:lnTo>
                  <a:lnTo>
                    <a:pt x="15092" y="75212"/>
                  </a:lnTo>
                  <a:cubicBezTo>
                    <a:pt x="62960" y="60198"/>
                    <a:pt x="109783" y="41614"/>
                    <a:pt x="155916" y="21972"/>
                  </a:cubicBezTo>
                  <a:cubicBezTo>
                    <a:pt x="161842" y="19448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DE276298-6D7D-F524-0AE2-8D564A552008}"/>
                </a:ext>
              </a:extLst>
            </p:cNvPr>
            <p:cNvSpPr/>
            <p:nvPr/>
          </p:nvSpPr>
          <p:spPr>
            <a:xfrm>
              <a:off x="9102255" y="4728936"/>
              <a:ext cx="168578" cy="85157"/>
            </a:xfrm>
            <a:custGeom>
              <a:avLst/>
              <a:gdLst>
                <a:gd name="connsiteX0" fmla="*/ 9280 w 168578"/>
                <a:gd name="connsiteY0" fmla="*/ 85157 h 85157"/>
                <a:gd name="connsiteX1" fmla="*/ 11604 w 168578"/>
                <a:gd name="connsiteY1" fmla="*/ 82096 h 85157"/>
                <a:gd name="connsiteX2" fmla="*/ 6468 w 168578"/>
                <a:gd name="connsiteY2" fmla="*/ 79612 h 85157"/>
                <a:gd name="connsiteX3" fmla="*/ 0 w 168578"/>
                <a:gd name="connsiteY3" fmla="*/ 67169 h 85157"/>
                <a:gd name="connsiteX4" fmla="*/ 5876 w 168578"/>
                <a:gd name="connsiteY4" fmla="*/ 55174 h 85157"/>
                <a:gd name="connsiteX5" fmla="*/ 4834 w 168578"/>
                <a:gd name="connsiteY5" fmla="*/ 54384 h 85157"/>
                <a:gd name="connsiteX6" fmla="*/ 10718 w 168578"/>
                <a:gd name="connsiteY6" fmla="*/ 52535 h 85157"/>
                <a:gd name="connsiteX7" fmla="*/ 11155 w 168578"/>
                <a:gd name="connsiteY7" fmla="*/ 52395 h 85157"/>
                <a:gd name="connsiteX8" fmla="*/ 31534 w 168578"/>
                <a:gd name="connsiteY8" fmla="*/ 45778 h 85157"/>
                <a:gd name="connsiteX9" fmla="*/ 145967 w 168578"/>
                <a:gd name="connsiteY9" fmla="*/ 1676 h 85157"/>
                <a:gd name="connsiteX10" fmla="*/ 147025 w 168578"/>
                <a:gd name="connsiteY10" fmla="*/ 1254 h 85157"/>
                <a:gd name="connsiteX11" fmla="*/ 159903 w 168578"/>
                <a:gd name="connsiteY11" fmla="*/ 1268 h 85157"/>
                <a:gd name="connsiteX12" fmla="*/ 166405 w 168578"/>
                <a:gd name="connsiteY12" fmla="*/ 7074 h 85157"/>
                <a:gd name="connsiteX13" fmla="*/ 166582 w 168578"/>
                <a:gd name="connsiteY13" fmla="*/ 7369 h 85157"/>
                <a:gd name="connsiteX14" fmla="*/ 168578 w 168578"/>
                <a:gd name="connsiteY14" fmla="*/ 15198 h 85157"/>
                <a:gd name="connsiteX15" fmla="*/ 167726 w 168578"/>
                <a:gd name="connsiteY15" fmla="*/ 20542 h 85157"/>
                <a:gd name="connsiteX16" fmla="*/ 160690 w 168578"/>
                <a:gd name="connsiteY16" fmla="*/ 28572 h 85157"/>
                <a:gd name="connsiteX17" fmla="*/ 19569 w 168578"/>
                <a:gd name="connsiteY17" fmla="*/ 81929 h 85157"/>
                <a:gd name="connsiteX18" fmla="*/ 19534 w 168578"/>
                <a:gd name="connsiteY18" fmla="*/ 81936 h 85157"/>
                <a:gd name="connsiteX19" fmla="*/ 9280 w 168578"/>
                <a:gd name="connsiteY19" fmla="*/ 85158 h 85157"/>
                <a:gd name="connsiteX20" fmla="*/ 11652 w 168578"/>
                <a:gd name="connsiteY20" fmla="*/ 59574 h 85157"/>
                <a:gd name="connsiteX21" fmla="*/ 6858 w 168578"/>
                <a:gd name="connsiteY21" fmla="*/ 67162 h 85157"/>
                <a:gd name="connsiteX22" fmla="*/ 10529 w 168578"/>
                <a:gd name="connsiteY22" fmla="*/ 74080 h 85157"/>
                <a:gd name="connsiteX23" fmla="*/ 16526 w 168578"/>
                <a:gd name="connsiteY23" fmla="*/ 75621 h 85157"/>
                <a:gd name="connsiteX24" fmla="*/ 22469 w 168578"/>
                <a:gd name="connsiteY24" fmla="*/ 67812 h 85157"/>
                <a:gd name="connsiteX25" fmla="*/ 11652 w 168578"/>
                <a:gd name="connsiteY25" fmla="*/ 59574 h 85157"/>
                <a:gd name="connsiteX26" fmla="*/ 19512 w 168578"/>
                <a:gd name="connsiteY26" fmla="*/ 56942 h 85157"/>
                <a:gd name="connsiteX27" fmla="*/ 32080 w 168578"/>
                <a:gd name="connsiteY27" fmla="*/ 66519 h 85157"/>
                <a:gd name="connsiteX28" fmla="*/ 27842 w 168578"/>
                <a:gd name="connsiteY28" fmla="*/ 72084 h 85157"/>
                <a:gd name="connsiteX29" fmla="*/ 158003 w 168578"/>
                <a:gd name="connsiteY29" fmla="*/ 22263 h 85157"/>
                <a:gd name="connsiteX30" fmla="*/ 161214 w 168578"/>
                <a:gd name="connsiteY30" fmla="*/ 18385 h 85157"/>
                <a:gd name="connsiteX31" fmla="*/ 161717 w 168578"/>
                <a:gd name="connsiteY31" fmla="*/ 15177 h 85157"/>
                <a:gd name="connsiteX32" fmla="*/ 160662 w 168578"/>
                <a:gd name="connsiteY32" fmla="*/ 10831 h 85157"/>
                <a:gd name="connsiteX33" fmla="*/ 148653 w 168578"/>
                <a:gd name="connsiteY33" fmla="*/ 7985 h 85157"/>
                <a:gd name="connsiteX34" fmla="*/ 148653 w 168578"/>
                <a:gd name="connsiteY34" fmla="*/ 7985 h 85157"/>
                <a:gd name="connsiteX35" fmla="*/ 33443 w 168578"/>
                <a:gd name="connsiteY35" fmla="*/ 52374 h 85157"/>
                <a:gd name="connsiteX36" fmla="*/ 19512 w 168578"/>
                <a:gd name="connsiteY36" fmla="*/ 56942 h 8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578" h="85157">
                  <a:moveTo>
                    <a:pt x="9280" y="85157"/>
                  </a:moveTo>
                  <a:lnTo>
                    <a:pt x="11604" y="82096"/>
                  </a:lnTo>
                  <a:cubicBezTo>
                    <a:pt x="9802" y="81615"/>
                    <a:pt x="8062" y="80784"/>
                    <a:pt x="6468" y="79612"/>
                  </a:cubicBezTo>
                  <a:cubicBezTo>
                    <a:pt x="2418" y="76639"/>
                    <a:pt x="0" y="71984"/>
                    <a:pt x="0" y="67169"/>
                  </a:cubicBezTo>
                  <a:cubicBezTo>
                    <a:pt x="0" y="62420"/>
                    <a:pt x="2225" y="58067"/>
                    <a:pt x="5876" y="55174"/>
                  </a:cubicBezTo>
                  <a:lnTo>
                    <a:pt x="4834" y="54384"/>
                  </a:lnTo>
                  <a:lnTo>
                    <a:pt x="10718" y="52535"/>
                  </a:lnTo>
                  <a:cubicBezTo>
                    <a:pt x="10862" y="52488"/>
                    <a:pt x="11008" y="52435"/>
                    <a:pt x="11155" y="52395"/>
                  </a:cubicBezTo>
                  <a:cubicBezTo>
                    <a:pt x="17879" y="50285"/>
                    <a:pt x="24662" y="48081"/>
                    <a:pt x="31534" y="45778"/>
                  </a:cubicBezTo>
                  <a:cubicBezTo>
                    <a:pt x="66278" y="34124"/>
                    <a:pt x="103197" y="19886"/>
                    <a:pt x="145967" y="1676"/>
                  </a:cubicBezTo>
                  <a:cubicBezTo>
                    <a:pt x="146320" y="1522"/>
                    <a:pt x="146672" y="1388"/>
                    <a:pt x="147025" y="1254"/>
                  </a:cubicBezTo>
                  <a:cubicBezTo>
                    <a:pt x="151673" y="-447"/>
                    <a:pt x="156173" y="-393"/>
                    <a:pt x="159903" y="1268"/>
                  </a:cubicBezTo>
                  <a:cubicBezTo>
                    <a:pt x="162520" y="2433"/>
                    <a:pt x="164759" y="4389"/>
                    <a:pt x="166405" y="7074"/>
                  </a:cubicBezTo>
                  <a:cubicBezTo>
                    <a:pt x="166465" y="7175"/>
                    <a:pt x="166524" y="7275"/>
                    <a:pt x="166582" y="7369"/>
                  </a:cubicBezTo>
                  <a:cubicBezTo>
                    <a:pt x="167902" y="9632"/>
                    <a:pt x="168582" y="12385"/>
                    <a:pt x="168578" y="15198"/>
                  </a:cubicBezTo>
                  <a:cubicBezTo>
                    <a:pt x="168578" y="16993"/>
                    <a:pt x="168297" y="18814"/>
                    <a:pt x="167726" y="20542"/>
                  </a:cubicBezTo>
                  <a:cubicBezTo>
                    <a:pt x="166475" y="24320"/>
                    <a:pt x="163977" y="27173"/>
                    <a:pt x="160690" y="28572"/>
                  </a:cubicBezTo>
                  <a:cubicBezTo>
                    <a:pt x="104644" y="52435"/>
                    <a:pt x="61118" y="68890"/>
                    <a:pt x="19569" y="81929"/>
                  </a:cubicBezTo>
                  <a:cubicBezTo>
                    <a:pt x="19555" y="81936"/>
                    <a:pt x="19542" y="81936"/>
                    <a:pt x="19534" y="81936"/>
                  </a:cubicBezTo>
                  <a:lnTo>
                    <a:pt x="9280" y="85158"/>
                  </a:lnTo>
                  <a:close/>
                  <a:moveTo>
                    <a:pt x="11652" y="59574"/>
                  </a:moveTo>
                  <a:cubicBezTo>
                    <a:pt x="8730" y="61087"/>
                    <a:pt x="6858" y="63967"/>
                    <a:pt x="6858" y="67162"/>
                  </a:cubicBezTo>
                  <a:cubicBezTo>
                    <a:pt x="6858" y="69807"/>
                    <a:pt x="8230" y="72399"/>
                    <a:pt x="10529" y="74080"/>
                  </a:cubicBezTo>
                  <a:cubicBezTo>
                    <a:pt x="12356" y="75413"/>
                    <a:pt x="14492" y="75949"/>
                    <a:pt x="16526" y="75621"/>
                  </a:cubicBezTo>
                  <a:lnTo>
                    <a:pt x="22469" y="67812"/>
                  </a:lnTo>
                  <a:lnTo>
                    <a:pt x="11652" y="59574"/>
                  </a:lnTo>
                  <a:close/>
                  <a:moveTo>
                    <a:pt x="19512" y="56942"/>
                  </a:moveTo>
                  <a:lnTo>
                    <a:pt x="32080" y="66519"/>
                  </a:lnTo>
                  <a:lnTo>
                    <a:pt x="27842" y="72084"/>
                  </a:lnTo>
                  <a:cubicBezTo>
                    <a:pt x="66196" y="59614"/>
                    <a:pt x="106883" y="44029"/>
                    <a:pt x="158003" y="22263"/>
                  </a:cubicBezTo>
                  <a:cubicBezTo>
                    <a:pt x="159860" y="21473"/>
                    <a:pt x="160774" y="19718"/>
                    <a:pt x="161214" y="18385"/>
                  </a:cubicBezTo>
                  <a:cubicBezTo>
                    <a:pt x="161552" y="17367"/>
                    <a:pt x="161717" y="16262"/>
                    <a:pt x="161717" y="15177"/>
                  </a:cubicBezTo>
                  <a:cubicBezTo>
                    <a:pt x="161715" y="13577"/>
                    <a:pt x="161357" y="12023"/>
                    <a:pt x="160662" y="10831"/>
                  </a:cubicBezTo>
                  <a:cubicBezTo>
                    <a:pt x="157204" y="4924"/>
                    <a:pt x="150598" y="7154"/>
                    <a:pt x="148653" y="7985"/>
                  </a:cubicBezTo>
                  <a:lnTo>
                    <a:pt x="148653" y="7985"/>
                  </a:lnTo>
                  <a:cubicBezTo>
                    <a:pt x="105530" y="26348"/>
                    <a:pt x="68360" y="40681"/>
                    <a:pt x="33443" y="52374"/>
                  </a:cubicBezTo>
                  <a:cubicBezTo>
                    <a:pt x="28765" y="53941"/>
                    <a:pt x="24120" y="55461"/>
                    <a:pt x="19512" y="569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41F465F4-99FD-19B6-C9D8-D1E0F7F5EB77}"/>
                </a:ext>
              </a:extLst>
            </p:cNvPr>
            <p:cNvSpPr/>
            <p:nvPr/>
          </p:nvSpPr>
          <p:spPr>
            <a:xfrm>
              <a:off x="9703567" y="4487664"/>
              <a:ext cx="24422" cy="24546"/>
            </a:xfrm>
            <a:custGeom>
              <a:avLst/>
              <a:gdLst>
                <a:gd name="connsiteX0" fmla="*/ 4062 w 24422"/>
                <a:gd name="connsiteY0" fmla="*/ 3492 h 24546"/>
                <a:gd name="connsiteX1" fmla="*/ 3499 w 24422"/>
                <a:gd name="connsiteY1" fmla="*/ 4195 h 24546"/>
                <a:gd name="connsiteX2" fmla="*/ 1034 w 24422"/>
                <a:gd name="connsiteY2" fmla="*/ 8031 h 24546"/>
                <a:gd name="connsiteX3" fmla="*/ 7 w 24422"/>
                <a:gd name="connsiteY3" fmla="*/ 12624 h 24546"/>
                <a:gd name="connsiteX4" fmla="*/ 1034 w 24422"/>
                <a:gd name="connsiteY4" fmla="*/ 17218 h 24546"/>
                <a:gd name="connsiteX5" fmla="*/ 3499 w 24422"/>
                <a:gd name="connsiteY5" fmla="*/ 21055 h 24546"/>
                <a:gd name="connsiteX6" fmla="*/ 5912 w 24422"/>
                <a:gd name="connsiteY6" fmla="*/ 22918 h 24546"/>
                <a:gd name="connsiteX7" fmla="*/ 11930 w 24422"/>
                <a:gd name="connsiteY7" fmla="*/ 24546 h 24546"/>
                <a:gd name="connsiteX8" fmla="*/ 15099 w 24422"/>
                <a:gd name="connsiteY8" fmla="*/ 24121 h 24546"/>
                <a:gd name="connsiteX9" fmla="*/ 20360 w 24422"/>
                <a:gd name="connsiteY9" fmla="*/ 21055 h 24546"/>
                <a:gd name="connsiteX10" fmla="*/ 20923 w 24422"/>
                <a:gd name="connsiteY10" fmla="*/ 20352 h 24546"/>
                <a:gd name="connsiteX11" fmla="*/ 23388 w 24422"/>
                <a:gd name="connsiteY11" fmla="*/ 16515 h 24546"/>
                <a:gd name="connsiteX12" fmla="*/ 24415 w 24422"/>
                <a:gd name="connsiteY12" fmla="*/ 11922 h 24546"/>
                <a:gd name="connsiteX13" fmla="*/ 23388 w 24422"/>
                <a:gd name="connsiteY13" fmla="*/ 7328 h 24546"/>
                <a:gd name="connsiteX14" fmla="*/ 20923 w 24422"/>
                <a:gd name="connsiteY14" fmla="*/ 3492 h 24546"/>
                <a:gd name="connsiteX15" fmla="*/ 18510 w 24422"/>
                <a:gd name="connsiteY15" fmla="*/ 1628 h 24546"/>
                <a:gd name="connsiteX16" fmla="*/ 12493 w 24422"/>
                <a:gd name="connsiteY16" fmla="*/ 0 h 24546"/>
                <a:gd name="connsiteX17" fmla="*/ 9323 w 24422"/>
                <a:gd name="connsiteY17" fmla="*/ 426 h 24546"/>
                <a:gd name="connsiteX18" fmla="*/ 4062 w 24422"/>
                <a:gd name="connsiteY18" fmla="*/ 3492 h 24546"/>
                <a:gd name="connsiteX19" fmla="*/ 3499 w 24422"/>
                <a:gd name="connsiteY19" fmla="*/ 4195 h 24546"/>
                <a:gd name="connsiteX20" fmla="*/ 1034 w 24422"/>
                <a:gd name="connsiteY20" fmla="*/ 8031 h 24546"/>
                <a:gd name="connsiteX21" fmla="*/ 7 w 24422"/>
                <a:gd name="connsiteY21" fmla="*/ 12624 h 24546"/>
                <a:gd name="connsiteX22" fmla="*/ 1034 w 24422"/>
                <a:gd name="connsiteY22" fmla="*/ 17218 h 24546"/>
                <a:gd name="connsiteX23" fmla="*/ 3499 w 24422"/>
                <a:gd name="connsiteY23" fmla="*/ 21055 h 24546"/>
                <a:gd name="connsiteX24" fmla="*/ 5912 w 24422"/>
                <a:gd name="connsiteY24" fmla="*/ 22918 h 24546"/>
                <a:gd name="connsiteX25" fmla="*/ 11930 w 24422"/>
                <a:gd name="connsiteY25" fmla="*/ 24546 h 24546"/>
                <a:gd name="connsiteX26" fmla="*/ 15099 w 24422"/>
                <a:gd name="connsiteY26" fmla="*/ 24121 h 24546"/>
                <a:gd name="connsiteX27" fmla="*/ 20360 w 24422"/>
                <a:gd name="connsiteY27" fmla="*/ 21055 h 24546"/>
                <a:gd name="connsiteX28" fmla="*/ 20923 w 24422"/>
                <a:gd name="connsiteY28" fmla="*/ 20352 h 24546"/>
                <a:gd name="connsiteX29" fmla="*/ 23388 w 24422"/>
                <a:gd name="connsiteY29" fmla="*/ 16515 h 24546"/>
                <a:gd name="connsiteX30" fmla="*/ 24415 w 24422"/>
                <a:gd name="connsiteY30" fmla="*/ 11922 h 24546"/>
                <a:gd name="connsiteX31" fmla="*/ 23388 w 24422"/>
                <a:gd name="connsiteY31" fmla="*/ 7328 h 24546"/>
                <a:gd name="connsiteX32" fmla="*/ 20923 w 24422"/>
                <a:gd name="connsiteY32" fmla="*/ 3492 h 24546"/>
                <a:gd name="connsiteX33" fmla="*/ 18510 w 24422"/>
                <a:gd name="connsiteY33" fmla="*/ 1628 h 24546"/>
                <a:gd name="connsiteX34" fmla="*/ 12493 w 24422"/>
                <a:gd name="connsiteY34" fmla="*/ 0 h 24546"/>
                <a:gd name="connsiteX35" fmla="*/ 9323 w 24422"/>
                <a:gd name="connsiteY35" fmla="*/ 426 h 24546"/>
                <a:gd name="connsiteX36" fmla="*/ 4062 w 24422"/>
                <a:gd name="connsiteY36" fmla="*/ 3492 h 2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22" h="24546">
                  <a:moveTo>
                    <a:pt x="4062" y="3492"/>
                  </a:move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200BA4BA-6A0E-E166-6784-6B5407E9FFDE}"/>
                </a:ext>
              </a:extLst>
            </p:cNvPr>
            <p:cNvSpPr/>
            <p:nvPr/>
          </p:nvSpPr>
          <p:spPr>
            <a:xfrm>
              <a:off x="9697722" y="4389854"/>
              <a:ext cx="23930" cy="24047"/>
            </a:xfrm>
            <a:custGeom>
              <a:avLst/>
              <a:gdLst>
                <a:gd name="connsiteX0" fmla="*/ 22303 w 23930"/>
                <a:gd name="connsiteY0" fmla="*/ 6100 h 24047"/>
                <a:gd name="connsiteX1" fmla="*/ 22218 w 23930"/>
                <a:gd name="connsiteY1" fmla="*/ 5914 h 24047"/>
                <a:gd name="connsiteX2" fmla="*/ 19147 w 23930"/>
                <a:gd name="connsiteY2" fmla="*/ 2569 h 24047"/>
                <a:gd name="connsiteX3" fmla="*/ 15092 w 23930"/>
                <a:gd name="connsiteY3" fmla="*/ 435 h 24047"/>
                <a:gd name="connsiteX4" fmla="*/ 10338 w 23930"/>
                <a:gd name="connsiteY4" fmla="*/ 222 h 24047"/>
                <a:gd name="connsiteX5" fmla="*/ 5905 w 23930"/>
                <a:gd name="connsiteY5" fmla="*/ 1637 h 24047"/>
                <a:gd name="connsiteX6" fmla="*/ 3492 w 23930"/>
                <a:gd name="connsiteY6" fmla="*/ 3501 h 24047"/>
                <a:gd name="connsiteX7" fmla="*/ 426 w 23930"/>
                <a:gd name="connsiteY7" fmla="*/ 8761 h 24047"/>
                <a:gd name="connsiteX8" fmla="*/ 0 w 23930"/>
                <a:gd name="connsiteY8" fmla="*/ 11931 h 24047"/>
                <a:gd name="connsiteX9" fmla="*/ 1628 w 23930"/>
                <a:gd name="connsiteY9" fmla="*/ 17948 h 24047"/>
                <a:gd name="connsiteX10" fmla="*/ 1713 w 23930"/>
                <a:gd name="connsiteY10" fmla="*/ 18134 h 24047"/>
                <a:gd name="connsiteX11" fmla="*/ 4784 w 23930"/>
                <a:gd name="connsiteY11" fmla="*/ 21479 h 24047"/>
                <a:gd name="connsiteX12" fmla="*/ 8839 w 23930"/>
                <a:gd name="connsiteY12" fmla="*/ 23613 h 24047"/>
                <a:gd name="connsiteX13" fmla="*/ 13593 w 23930"/>
                <a:gd name="connsiteY13" fmla="*/ 23826 h 24047"/>
                <a:gd name="connsiteX14" fmla="*/ 18026 w 23930"/>
                <a:gd name="connsiteY14" fmla="*/ 22411 h 24047"/>
                <a:gd name="connsiteX15" fmla="*/ 20439 w 23930"/>
                <a:gd name="connsiteY15" fmla="*/ 20547 h 24047"/>
                <a:gd name="connsiteX16" fmla="*/ 23505 w 23930"/>
                <a:gd name="connsiteY16" fmla="*/ 15287 h 24047"/>
                <a:gd name="connsiteX17" fmla="*/ 23931 w 23930"/>
                <a:gd name="connsiteY17" fmla="*/ 12117 h 24047"/>
                <a:gd name="connsiteX18" fmla="*/ 22303 w 23930"/>
                <a:gd name="connsiteY18" fmla="*/ 6100 h 24047"/>
                <a:gd name="connsiteX19" fmla="*/ 22218 w 23930"/>
                <a:gd name="connsiteY19" fmla="*/ 5914 h 24047"/>
                <a:gd name="connsiteX20" fmla="*/ 19147 w 23930"/>
                <a:gd name="connsiteY20" fmla="*/ 2569 h 24047"/>
                <a:gd name="connsiteX21" fmla="*/ 15092 w 23930"/>
                <a:gd name="connsiteY21" fmla="*/ 435 h 24047"/>
                <a:gd name="connsiteX22" fmla="*/ 10338 w 23930"/>
                <a:gd name="connsiteY22" fmla="*/ 222 h 24047"/>
                <a:gd name="connsiteX23" fmla="*/ 5905 w 23930"/>
                <a:gd name="connsiteY23" fmla="*/ 1637 h 24047"/>
                <a:gd name="connsiteX24" fmla="*/ 3492 w 23930"/>
                <a:gd name="connsiteY24" fmla="*/ 3501 h 24047"/>
                <a:gd name="connsiteX25" fmla="*/ 426 w 23930"/>
                <a:gd name="connsiteY25" fmla="*/ 8761 h 24047"/>
                <a:gd name="connsiteX26" fmla="*/ 0 w 23930"/>
                <a:gd name="connsiteY26" fmla="*/ 11931 h 24047"/>
                <a:gd name="connsiteX27" fmla="*/ 1628 w 23930"/>
                <a:gd name="connsiteY27" fmla="*/ 17948 h 24047"/>
                <a:gd name="connsiteX28" fmla="*/ 1713 w 23930"/>
                <a:gd name="connsiteY28" fmla="*/ 18134 h 24047"/>
                <a:gd name="connsiteX29" fmla="*/ 4784 w 23930"/>
                <a:gd name="connsiteY29" fmla="*/ 21479 h 24047"/>
                <a:gd name="connsiteX30" fmla="*/ 8839 w 23930"/>
                <a:gd name="connsiteY30" fmla="*/ 23613 h 24047"/>
                <a:gd name="connsiteX31" fmla="*/ 13593 w 23930"/>
                <a:gd name="connsiteY31" fmla="*/ 23826 h 24047"/>
                <a:gd name="connsiteX32" fmla="*/ 18026 w 23930"/>
                <a:gd name="connsiteY32" fmla="*/ 22411 h 24047"/>
                <a:gd name="connsiteX33" fmla="*/ 20439 w 23930"/>
                <a:gd name="connsiteY33" fmla="*/ 20547 h 24047"/>
                <a:gd name="connsiteX34" fmla="*/ 23505 w 23930"/>
                <a:gd name="connsiteY34" fmla="*/ 15287 h 24047"/>
                <a:gd name="connsiteX35" fmla="*/ 23931 w 23930"/>
                <a:gd name="connsiteY35" fmla="*/ 12117 h 24047"/>
                <a:gd name="connsiteX36" fmla="*/ 22303 w 23930"/>
                <a:gd name="connsiteY36" fmla="*/ 6100 h 2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30" h="24047">
                  <a:moveTo>
                    <a:pt x="22303" y="6100"/>
                  </a:move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342ABCD0-4EFE-BB79-A5F6-8C1B0256ADAB}"/>
                </a:ext>
              </a:extLst>
            </p:cNvPr>
            <p:cNvSpPr/>
            <p:nvPr/>
          </p:nvSpPr>
          <p:spPr>
            <a:xfrm>
              <a:off x="9704397" y="4405331"/>
              <a:ext cx="23860" cy="23908"/>
            </a:xfrm>
            <a:custGeom>
              <a:avLst/>
              <a:gdLst>
                <a:gd name="connsiteX0" fmla="*/ 23435 w 23860"/>
                <a:gd name="connsiteY0" fmla="*/ 8808 h 23908"/>
                <a:gd name="connsiteX1" fmla="*/ 23419 w 23860"/>
                <a:gd name="connsiteY1" fmla="*/ 8761 h 23908"/>
                <a:gd name="connsiteX2" fmla="*/ 21285 w 23860"/>
                <a:gd name="connsiteY2" fmla="*/ 4707 h 23908"/>
                <a:gd name="connsiteX3" fmla="*/ 17940 w 23860"/>
                <a:gd name="connsiteY3" fmla="*/ 1636 h 23908"/>
                <a:gd name="connsiteX4" fmla="*/ 13507 w 23860"/>
                <a:gd name="connsiteY4" fmla="*/ 222 h 23908"/>
                <a:gd name="connsiteX5" fmla="*/ 8753 w 23860"/>
                <a:gd name="connsiteY5" fmla="*/ 435 h 23908"/>
                <a:gd name="connsiteX6" fmla="*/ 5905 w 23860"/>
                <a:gd name="connsiteY6" fmla="*/ 1637 h 23908"/>
                <a:gd name="connsiteX7" fmla="*/ 1628 w 23860"/>
                <a:gd name="connsiteY7" fmla="*/ 5913 h 23908"/>
                <a:gd name="connsiteX8" fmla="*/ 426 w 23860"/>
                <a:gd name="connsiteY8" fmla="*/ 8761 h 23908"/>
                <a:gd name="connsiteX9" fmla="*/ 426 w 23860"/>
                <a:gd name="connsiteY9" fmla="*/ 15100 h 23908"/>
                <a:gd name="connsiteX10" fmla="*/ 441 w 23860"/>
                <a:gd name="connsiteY10" fmla="*/ 15147 h 23908"/>
                <a:gd name="connsiteX11" fmla="*/ 2575 w 23860"/>
                <a:gd name="connsiteY11" fmla="*/ 19201 h 23908"/>
                <a:gd name="connsiteX12" fmla="*/ 5920 w 23860"/>
                <a:gd name="connsiteY12" fmla="*/ 22272 h 23908"/>
                <a:gd name="connsiteX13" fmla="*/ 10353 w 23860"/>
                <a:gd name="connsiteY13" fmla="*/ 23686 h 23908"/>
                <a:gd name="connsiteX14" fmla="*/ 15108 w 23860"/>
                <a:gd name="connsiteY14" fmla="*/ 23473 h 23908"/>
                <a:gd name="connsiteX15" fmla="*/ 17956 w 23860"/>
                <a:gd name="connsiteY15" fmla="*/ 22272 h 23908"/>
                <a:gd name="connsiteX16" fmla="*/ 22233 w 23860"/>
                <a:gd name="connsiteY16" fmla="*/ 17994 h 23908"/>
                <a:gd name="connsiteX17" fmla="*/ 23435 w 23860"/>
                <a:gd name="connsiteY17" fmla="*/ 15146 h 23908"/>
                <a:gd name="connsiteX18" fmla="*/ 23435 w 23860"/>
                <a:gd name="connsiteY18" fmla="*/ 8808 h 23908"/>
                <a:gd name="connsiteX19" fmla="*/ 23419 w 23860"/>
                <a:gd name="connsiteY19" fmla="*/ 8761 h 23908"/>
                <a:gd name="connsiteX20" fmla="*/ 21285 w 23860"/>
                <a:gd name="connsiteY20" fmla="*/ 4707 h 23908"/>
                <a:gd name="connsiteX21" fmla="*/ 17940 w 23860"/>
                <a:gd name="connsiteY21" fmla="*/ 1636 h 23908"/>
                <a:gd name="connsiteX22" fmla="*/ 13507 w 23860"/>
                <a:gd name="connsiteY22" fmla="*/ 222 h 23908"/>
                <a:gd name="connsiteX23" fmla="*/ 8753 w 23860"/>
                <a:gd name="connsiteY23" fmla="*/ 435 h 23908"/>
                <a:gd name="connsiteX24" fmla="*/ 5905 w 23860"/>
                <a:gd name="connsiteY24" fmla="*/ 1637 h 23908"/>
                <a:gd name="connsiteX25" fmla="*/ 1628 w 23860"/>
                <a:gd name="connsiteY25" fmla="*/ 5913 h 23908"/>
                <a:gd name="connsiteX26" fmla="*/ 426 w 23860"/>
                <a:gd name="connsiteY26" fmla="*/ 8761 h 23908"/>
                <a:gd name="connsiteX27" fmla="*/ 426 w 23860"/>
                <a:gd name="connsiteY27" fmla="*/ 15100 h 23908"/>
                <a:gd name="connsiteX28" fmla="*/ 441 w 23860"/>
                <a:gd name="connsiteY28" fmla="*/ 15147 h 23908"/>
                <a:gd name="connsiteX29" fmla="*/ 2575 w 23860"/>
                <a:gd name="connsiteY29" fmla="*/ 19201 h 23908"/>
                <a:gd name="connsiteX30" fmla="*/ 5920 w 23860"/>
                <a:gd name="connsiteY30" fmla="*/ 22272 h 23908"/>
                <a:gd name="connsiteX31" fmla="*/ 10353 w 23860"/>
                <a:gd name="connsiteY31" fmla="*/ 23686 h 23908"/>
                <a:gd name="connsiteX32" fmla="*/ 15108 w 23860"/>
                <a:gd name="connsiteY32" fmla="*/ 23473 h 23908"/>
                <a:gd name="connsiteX33" fmla="*/ 17956 w 23860"/>
                <a:gd name="connsiteY33" fmla="*/ 22272 h 23908"/>
                <a:gd name="connsiteX34" fmla="*/ 22233 w 23860"/>
                <a:gd name="connsiteY34" fmla="*/ 17994 h 23908"/>
                <a:gd name="connsiteX35" fmla="*/ 23435 w 23860"/>
                <a:gd name="connsiteY35" fmla="*/ 15146 h 23908"/>
                <a:gd name="connsiteX36" fmla="*/ 23435 w 23860"/>
                <a:gd name="connsiteY36" fmla="*/ 8808 h 2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860" h="23908">
                  <a:moveTo>
                    <a:pt x="23435" y="8808"/>
                  </a:move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772DA9C0-25A7-A842-4544-63087F66AC09}"/>
                </a:ext>
              </a:extLst>
            </p:cNvPr>
            <p:cNvSpPr/>
            <p:nvPr/>
          </p:nvSpPr>
          <p:spPr>
            <a:xfrm>
              <a:off x="9707152" y="4483364"/>
              <a:ext cx="23929" cy="23945"/>
            </a:xfrm>
            <a:custGeom>
              <a:avLst/>
              <a:gdLst>
                <a:gd name="connsiteX0" fmla="*/ 1703 w 23929"/>
                <a:gd name="connsiteY0" fmla="*/ 5905 h 23945"/>
                <a:gd name="connsiteX1" fmla="*/ 1637 w 23929"/>
                <a:gd name="connsiteY1" fmla="*/ 6006 h 23945"/>
                <a:gd name="connsiteX2" fmla="*/ 222 w 23929"/>
                <a:gd name="connsiteY2" fmla="*/ 10438 h 23945"/>
                <a:gd name="connsiteX3" fmla="*/ 435 w 23929"/>
                <a:gd name="connsiteY3" fmla="*/ 15192 h 23945"/>
                <a:gd name="connsiteX4" fmla="*/ 2569 w 23929"/>
                <a:gd name="connsiteY4" fmla="*/ 19247 h 23945"/>
                <a:gd name="connsiteX5" fmla="*/ 5914 w 23929"/>
                <a:gd name="connsiteY5" fmla="*/ 22317 h 23945"/>
                <a:gd name="connsiteX6" fmla="*/ 8762 w 23929"/>
                <a:gd name="connsiteY6" fmla="*/ 23519 h 23945"/>
                <a:gd name="connsiteX7" fmla="*/ 15101 w 23929"/>
                <a:gd name="connsiteY7" fmla="*/ 23519 h 23945"/>
                <a:gd name="connsiteX8" fmla="*/ 17949 w 23929"/>
                <a:gd name="connsiteY8" fmla="*/ 22317 h 23945"/>
                <a:gd name="connsiteX9" fmla="*/ 22226 w 23929"/>
                <a:gd name="connsiteY9" fmla="*/ 18040 h 23945"/>
                <a:gd name="connsiteX10" fmla="*/ 22292 w 23929"/>
                <a:gd name="connsiteY10" fmla="*/ 17939 h 23945"/>
                <a:gd name="connsiteX11" fmla="*/ 23707 w 23929"/>
                <a:gd name="connsiteY11" fmla="*/ 13507 h 23945"/>
                <a:gd name="connsiteX12" fmla="*/ 23494 w 23929"/>
                <a:gd name="connsiteY12" fmla="*/ 8753 h 23945"/>
                <a:gd name="connsiteX13" fmla="*/ 21360 w 23929"/>
                <a:gd name="connsiteY13" fmla="*/ 4698 h 23945"/>
                <a:gd name="connsiteX14" fmla="*/ 18015 w 23929"/>
                <a:gd name="connsiteY14" fmla="*/ 1628 h 23945"/>
                <a:gd name="connsiteX15" fmla="*/ 15167 w 23929"/>
                <a:gd name="connsiteY15" fmla="*/ 426 h 23945"/>
                <a:gd name="connsiteX16" fmla="*/ 8828 w 23929"/>
                <a:gd name="connsiteY16" fmla="*/ 426 h 23945"/>
                <a:gd name="connsiteX17" fmla="*/ 5980 w 23929"/>
                <a:gd name="connsiteY17" fmla="*/ 1628 h 23945"/>
                <a:gd name="connsiteX18" fmla="*/ 1703 w 23929"/>
                <a:gd name="connsiteY18" fmla="*/ 5905 h 23945"/>
                <a:gd name="connsiteX19" fmla="*/ 1637 w 23929"/>
                <a:gd name="connsiteY19" fmla="*/ 6006 h 23945"/>
                <a:gd name="connsiteX20" fmla="*/ 222 w 23929"/>
                <a:gd name="connsiteY20" fmla="*/ 10438 h 23945"/>
                <a:gd name="connsiteX21" fmla="*/ 435 w 23929"/>
                <a:gd name="connsiteY21" fmla="*/ 15192 h 23945"/>
                <a:gd name="connsiteX22" fmla="*/ 2569 w 23929"/>
                <a:gd name="connsiteY22" fmla="*/ 19247 h 23945"/>
                <a:gd name="connsiteX23" fmla="*/ 5914 w 23929"/>
                <a:gd name="connsiteY23" fmla="*/ 22317 h 23945"/>
                <a:gd name="connsiteX24" fmla="*/ 8762 w 23929"/>
                <a:gd name="connsiteY24" fmla="*/ 23519 h 23945"/>
                <a:gd name="connsiteX25" fmla="*/ 15101 w 23929"/>
                <a:gd name="connsiteY25" fmla="*/ 23519 h 23945"/>
                <a:gd name="connsiteX26" fmla="*/ 17949 w 23929"/>
                <a:gd name="connsiteY26" fmla="*/ 22317 h 23945"/>
                <a:gd name="connsiteX27" fmla="*/ 22226 w 23929"/>
                <a:gd name="connsiteY27" fmla="*/ 18040 h 23945"/>
                <a:gd name="connsiteX28" fmla="*/ 22292 w 23929"/>
                <a:gd name="connsiteY28" fmla="*/ 17939 h 23945"/>
                <a:gd name="connsiteX29" fmla="*/ 23707 w 23929"/>
                <a:gd name="connsiteY29" fmla="*/ 13507 h 23945"/>
                <a:gd name="connsiteX30" fmla="*/ 23494 w 23929"/>
                <a:gd name="connsiteY30" fmla="*/ 8753 h 23945"/>
                <a:gd name="connsiteX31" fmla="*/ 21360 w 23929"/>
                <a:gd name="connsiteY31" fmla="*/ 4698 h 23945"/>
                <a:gd name="connsiteX32" fmla="*/ 18015 w 23929"/>
                <a:gd name="connsiteY32" fmla="*/ 1628 h 23945"/>
                <a:gd name="connsiteX33" fmla="*/ 15167 w 23929"/>
                <a:gd name="connsiteY33" fmla="*/ 426 h 23945"/>
                <a:gd name="connsiteX34" fmla="*/ 8828 w 23929"/>
                <a:gd name="connsiteY34" fmla="*/ 426 h 23945"/>
                <a:gd name="connsiteX35" fmla="*/ 5980 w 23929"/>
                <a:gd name="connsiteY35" fmla="*/ 1628 h 23945"/>
                <a:gd name="connsiteX36" fmla="*/ 1703 w 23929"/>
                <a:gd name="connsiteY36" fmla="*/ 5905 h 2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29" h="23945">
                  <a:moveTo>
                    <a:pt x="1703" y="5905"/>
                  </a:move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86A6E569-1F92-D033-527E-A6965724C2C2}"/>
                </a:ext>
              </a:extLst>
            </p:cNvPr>
            <p:cNvSpPr/>
            <p:nvPr/>
          </p:nvSpPr>
          <p:spPr>
            <a:xfrm>
              <a:off x="9701164" y="4397449"/>
              <a:ext cx="23918" cy="24028"/>
            </a:xfrm>
            <a:custGeom>
              <a:avLst/>
              <a:gdLst>
                <a:gd name="connsiteX0" fmla="*/ 22291 w 23918"/>
                <a:gd name="connsiteY0" fmla="*/ 6081 h 24028"/>
                <a:gd name="connsiteX1" fmla="*/ 22217 w 23918"/>
                <a:gd name="connsiteY1" fmla="*/ 5914 h 24028"/>
                <a:gd name="connsiteX2" fmla="*/ 19147 w 23918"/>
                <a:gd name="connsiteY2" fmla="*/ 2569 h 24028"/>
                <a:gd name="connsiteX3" fmla="*/ 15092 w 23918"/>
                <a:gd name="connsiteY3" fmla="*/ 435 h 24028"/>
                <a:gd name="connsiteX4" fmla="*/ 10338 w 23918"/>
                <a:gd name="connsiteY4" fmla="*/ 222 h 24028"/>
                <a:gd name="connsiteX5" fmla="*/ 5905 w 23918"/>
                <a:gd name="connsiteY5" fmla="*/ 1637 h 24028"/>
                <a:gd name="connsiteX6" fmla="*/ 3492 w 23918"/>
                <a:gd name="connsiteY6" fmla="*/ 3501 h 24028"/>
                <a:gd name="connsiteX7" fmla="*/ 426 w 23918"/>
                <a:gd name="connsiteY7" fmla="*/ 8762 h 24028"/>
                <a:gd name="connsiteX8" fmla="*/ 0 w 23918"/>
                <a:gd name="connsiteY8" fmla="*/ 11931 h 24028"/>
                <a:gd name="connsiteX9" fmla="*/ 1628 w 23918"/>
                <a:gd name="connsiteY9" fmla="*/ 17948 h 24028"/>
                <a:gd name="connsiteX10" fmla="*/ 1701 w 23918"/>
                <a:gd name="connsiteY10" fmla="*/ 18115 h 24028"/>
                <a:gd name="connsiteX11" fmla="*/ 4772 w 23918"/>
                <a:gd name="connsiteY11" fmla="*/ 21460 h 24028"/>
                <a:gd name="connsiteX12" fmla="*/ 8827 w 23918"/>
                <a:gd name="connsiteY12" fmla="*/ 23594 h 24028"/>
                <a:gd name="connsiteX13" fmla="*/ 13581 w 23918"/>
                <a:gd name="connsiteY13" fmla="*/ 23807 h 24028"/>
                <a:gd name="connsiteX14" fmla="*/ 18014 w 23918"/>
                <a:gd name="connsiteY14" fmla="*/ 22392 h 24028"/>
                <a:gd name="connsiteX15" fmla="*/ 20427 w 23918"/>
                <a:gd name="connsiteY15" fmla="*/ 20528 h 24028"/>
                <a:gd name="connsiteX16" fmla="*/ 23493 w 23918"/>
                <a:gd name="connsiteY16" fmla="*/ 15267 h 24028"/>
                <a:gd name="connsiteX17" fmla="*/ 23919 w 23918"/>
                <a:gd name="connsiteY17" fmla="*/ 12098 h 24028"/>
                <a:gd name="connsiteX18" fmla="*/ 22291 w 23918"/>
                <a:gd name="connsiteY18" fmla="*/ 6081 h 24028"/>
                <a:gd name="connsiteX19" fmla="*/ 22217 w 23918"/>
                <a:gd name="connsiteY19" fmla="*/ 5914 h 24028"/>
                <a:gd name="connsiteX20" fmla="*/ 19147 w 23918"/>
                <a:gd name="connsiteY20" fmla="*/ 2569 h 24028"/>
                <a:gd name="connsiteX21" fmla="*/ 15092 w 23918"/>
                <a:gd name="connsiteY21" fmla="*/ 435 h 24028"/>
                <a:gd name="connsiteX22" fmla="*/ 10338 w 23918"/>
                <a:gd name="connsiteY22" fmla="*/ 222 h 24028"/>
                <a:gd name="connsiteX23" fmla="*/ 5905 w 23918"/>
                <a:gd name="connsiteY23" fmla="*/ 1637 h 24028"/>
                <a:gd name="connsiteX24" fmla="*/ 3492 w 23918"/>
                <a:gd name="connsiteY24" fmla="*/ 3501 h 24028"/>
                <a:gd name="connsiteX25" fmla="*/ 426 w 23918"/>
                <a:gd name="connsiteY25" fmla="*/ 8762 h 24028"/>
                <a:gd name="connsiteX26" fmla="*/ 0 w 23918"/>
                <a:gd name="connsiteY26" fmla="*/ 11931 h 24028"/>
                <a:gd name="connsiteX27" fmla="*/ 1628 w 23918"/>
                <a:gd name="connsiteY27" fmla="*/ 17948 h 24028"/>
                <a:gd name="connsiteX28" fmla="*/ 1701 w 23918"/>
                <a:gd name="connsiteY28" fmla="*/ 18115 h 24028"/>
                <a:gd name="connsiteX29" fmla="*/ 4772 w 23918"/>
                <a:gd name="connsiteY29" fmla="*/ 21460 h 24028"/>
                <a:gd name="connsiteX30" fmla="*/ 8827 w 23918"/>
                <a:gd name="connsiteY30" fmla="*/ 23594 h 24028"/>
                <a:gd name="connsiteX31" fmla="*/ 13581 w 23918"/>
                <a:gd name="connsiteY31" fmla="*/ 23807 h 24028"/>
                <a:gd name="connsiteX32" fmla="*/ 18014 w 23918"/>
                <a:gd name="connsiteY32" fmla="*/ 22392 h 24028"/>
                <a:gd name="connsiteX33" fmla="*/ 20427 w 23918"/>
                <a:gd name="connsiteY33" fmla="*/ 20528 h 24028"/>
                <a:gd name="connsiteX34" fmla="*/ 23493 w 23918"/>
                <a:gd name="connsiteY34" fmla="*/ 15267 h 24028"/>
                <a:gd name="connsiteX35" fmla="*/ 23919 w 23918"/>
                <a:gd name="connsiteY35" fmla="*/ 12098 h 24028"/>
                <a:gd name="connsiteX36" fmla="*/ 22291 w 23918"/>
                <a:gd name="connsiteY36" fmla="*/ 6081 h 2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8" h="24028">
                  <a:moveTo>
                    <a:pt x="22291" y="6081"/>
                  </a:move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C68034A1-714A-29EC-8827-2063F1926154}"/>
                </a:ext>
              </a:extLst>
            </p:cNvPr>
            <p:cNvSpPr/>
            <p:nvPr/>
          </p:nvSpPr>
          <p:spPr>
            <a:xfrm>
              <a:off x="9714376" y="4461081"/>
              <a:ext cx="23913" cy="24331"/>
            </a:xfrm>
            <a:custGeom>
              <a:avLst/>
              <a:gdLst>
                <a:gd name="connsiteX0" fmla="*/ 62 w 23913"/>
                <a:gd name="connsiteY0" fmla="*/ 11929 h 24331"/>
                <a:gd name="connsiteX1" fmla="*/ 7 w 23913"/>
                <a:gd name="connsiteY1" fmla="*/ 12403 h 24331"/>
                <a:gd name="connsiteX2" fmla="*/ 1034 w 23913"/>
                <a:gd name="connsiteY2" fmla="*/ 16996 h 24331"/>
                <a:gd name="connsiteX3" fmla="*/ 3499 w 23913"/>
                <a:gd name="connsiteY3" fmla="*/ 20833 h 24331"/>
                <a:gd name="connsiteX4" fmla="*/ 7336 w 23913"/>
                <a:gd name="connsiteY4" fmla="*/ 23298 h 24331"/>
                <a:gd name="connsiteX5" fmla="*/ 11930 w 23913"/>
                <a:gd name="connsiteY5" fmla="*/ 24324 h 24331"/>
                <a:gd name="connsiteX6" fmla="*/ 15099 w 23913"/>
                <a:gd name="connsiteY6" fmla="*/ 23899 h 24331"/>
                <a:gd name="connsiteX7" fmla="*/ 20360 w 23913"/>
                <a:gd name="connsiteY7" fmla="*/ 20833 h 24331"/>
                <a:gd name="connsiteX8" fmla="*/ 22225 w 23913"/>
                <a:gd name="connsiteY8" fmla="*/ 18420 h 24331"/>
                <a:gd name="connsiteX9" fmla="*/ 23852 w 23913"/>
                <a:gd name="connsiteY9" fmla="*/ 12403 h 24331"/>
                <a:gd name="connsiteX10" fmla="*/ 23907 w 23913"/>
                <a:gd name="connsiteY10" fmla="*/ 11929 h 24331"/>
                <a:gd name="connsiteX11" fmla="*/ 22880 w 23913"/>
                <a:gd name="connsiteY11" fmla="*/ 7336 h 24331"/>
                <a:gd name="connsiteX12" fmla="*/ 20415 w 23913"/>
                <a:gd name="connsiteY12" fmla="*/ 3499 h 24331"/>
                <a:gd name="connsiteX13" fmla="*/ 16578 w 23913"/>
                <a:gd name="connsiteY13" fmla="*/ 1034 h 24331"/>
                <a:gd name="connsiteX14" fmla="*/ 11984 w 23913"/>
                <a:gd name="connsiteY14" fmla="*/ 7 h 24331"/>
                <a:gd name="connsiteX15" fmla="*/ 8815 w 23913"/>
                <a:gd name="connsiteY15" fmla="*/ 433 h 24331"/>
                <a:gd name="connsiteX16" fmla="*/ 3554 w 23913"/>
                <a:gd name="connsiteY16" fmla="*/ 3499 h 24331"/>
                <a:gd name="connsiteX17" fmla="*/ 1689 w 23913"/>
                <a:gd name="connsiteY17" fmla="*/ 5912 h 24331"/>
                <a:gd name="connsiteX18" fmla="*/ 62 w 23913"/>
                <a:gd name="connsiteY18" fmla="*/ 11929 h 24331"/>
                <a:gd name="connsiteX19" fmla="*/ 7 w 23913"/>
                <a:gd name="connsiteY19" fmla="*/ 12403 h 24331"/>
                <a:gd name="connsiteX20" fmla="*/ 1034 w 23913"/>
                <a:gd name="connsiteY20" fmla="*/ 16996 h 24331"/>
                <a:gd name="connsiteX21" fmla="*/ 3499 w 23913"/>
                <a:gd name="connsiteY21" fmla="*/ 20833 h 24331"/>
                <a:gd name="connsiteX22" fmla="*/ 7336 w 23913"/>
                <a:gd name="connsiteY22" fmla="*/ 23298 h 24331"/>
                <a:gd name="connsiteX23" fmla="*/ 11930 w 23913"/>
                <a:gd name="connsiteY23" fmla="*/ 24324 h 24331"/>
                <a:gd name="connsiteX24" fmla="*/ 15099 w 23913"/>
                <a:gd name="connsiteY24" fmla="*/ 23899 h 24331"/>
                <a:gd name="connsiteX25" fmla="*/ 20360 w 23913"/>
                <a:gd name="connsiteY25" fmla="*/ 20833 h 24331"/>
                <a:gd name="connsiteX26" fmla="*/ 22225 w 23913"/>
                <a:gd name="connsiteY26" fmla="*/ 18420 h 24331"/>
                <a:gd name="connsiteX27" fmla="*/ 23852 w 23913"/>
                <a:gd name="connsiteY27" fmla="*/ 12403 h 24331"/>
                <a:gd name="connsiteX28" fmla="*/ 23907 w 23913"/>
                <a:gd name="connsiteY28" fmla="*/ 11929 h 24331"/>
                <a:gd name="connsiteX29" fmla="*/ 22880 w 23913"/>
                <a:gd name="connsiteY29" fmla="*/ 7336 h 24331"/>
                <a:gd name="connsiteX30" fmla="*/ 20415 w 23913"/>
                <a:gd name="connsiteY30" fmla="*/ 3499 h 24331"/>
                <a:gd name="connsiteX31" fmla="*/ 16578 w 23913"/>
                <a:gd name="connsiteY31" fmla="*/ 1034 h 24331"/>
                <a:gd name="connsiteX32" fmla="*/ 11984 w 23913"/>
                <a:gd name="connsiteY32" fmla="*/ 7 h 24331"/>
                <a:gd name="connsiteX33" fmla="*/ 8815 w 23913"/>
                <a:gd name="connsiteY33" fmla="*/ 433 h 24331"/>
                <a:gd name="connsiteX34" fmla="*/ 3554 w 23913"/>
                <a:gd name="connsiteY34" fmla="*/ 3499 h 24331"/>
                <a:gd name="connsiteX35" fmla="*/ 1689 w 23913"/>
                <a:gd name="connsiteY35" fmla="*/ 5912 h 24331"/>
                <a:gd name="connsiteX36" fmla="*/ 62 w 23913"/>
                <a:gd name="connsiteY36" fmla="*/ 11929 h 2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3" h="24331">
                  <a:moveTo>
                    <a:pt x="62" y="11929"/>
                  </a:move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54A87CD8-3B01-5616-DDEA-A63B3E8E1DCA}"/>
                </a:ext>
              </a:extLst>
            </p:cNvPr>
            <p:cNvSpPr/>
            <p:nvPr/>
          </p:nvSpPr>
          <p:spPr>
            <a:xfrm>
              <a:off x="9709721" y="4477970"/>
              <a:ext cx="24200" cy="24573"/>
            </a:xfrm>
            <a:custGeom>
              <a:avLst/>
              <a:gdLst>
                <a:gd name="connsiteX0" fmla="*/ 1974 w 24200"/>
                <a:gd name="connsiteY0" fmla="*/ 5905 h 24573"/>
                <a:gd name="connsiteX1" fmla="*/ 1637 w 24200"/>
                <a:gd name="connsiteY1" fmla="*/ 6634 h 24573"/>
                <a:gd name="connsiteX2" fmla="*/ 222 w 24200"/>
                <a:gd name="connsiteY2" fmla="*/ 11067 h 24573"/>
                <a:gd name="connsiteX3" fmla="*/ 435 w 24200"/>
                <a:gd name="connsiteY3" fmla="*/ 15821 h 24573"/>
                <a:gd name="connsiteX4" fmla="*/ 2569 w 24200"/>
                <a:gd name="connsiteY4" fmla="*/ 19875 h 24573"/>
                <a:gd name="connsiteX5" fmla="*/ 5914 w 24200"/>
                <a:gd name="connsiteY5" fmla="*/ 22946 h 24573"/>
                <a:gd name="connsiteX6" fmla="*/ 8762 w 24200"/>
                <a:gd name="connsiteY6" fmla="*/ 24148 h 24573"/>
                <a:gd name="connsiteX7" fmla="*/ 15101 w 24200"/>
                <a:gd name="connsiteY7" fmla="*/ 24148 h 24573"/>
                <a:gd name="connsiteX8" fmla="*/ 17949 w 24200"/>
                <a:gd name="connsiteY8" fmla="*/ 22946 h 24573"/>
                <a:gd name="connsiteX9" fmla="*/ 22226 w 24200"/>
                <a:gd name="connsiteY9" fmla="*/ 18669 h 24573"/>
                <a:gd name="connsiteX10" fmla="*/ 22564 w 24200"/>
                <a:gd name="connsiteY10" fmla="*/ 17939 h 24573"/>
                <a:gd name="connsiteX11" fmla="*/ 23979 w 24200"/>
                <a:gd name="connsiteY11" fmla="*/ 13507 h 24573"/>
                <a:gd name="connsiteX12" fmla="*/ 23766 w 24200"/>
                <a:gd name="connsiteY12" fmla="*/ 8752 h 24573"/>
                <a:gd name="connsiteX13" fmla="*/ 21632 w 24200"/>
                <a:gd name="connsiteY13" fmla="*/ 4699 h 24573"/>
                <a:gd name="connsiteX14" fmla="*/ 18287 w 24200"/>
                <a:gd name="connsiteY14" fmla="*/ 1628 h 24573"/>
                <a:gd name="connsiteX15" fmla="*/ 15439 w 24200"/>
                <a:gd name="connsiteY15" fmla="*/ 426 h 24573"/>
                <a:gd name="connsiteX16" fmla="*/ 9100 w 24200"/>
                <a:gd name="connsiteY16" fmla="*/ 426 h 24573"/>
                <a:gd name="connsiteX17" fmla="*/ 6251 w 24200"/>
                <a:gd name="connsiteY17" fmla="*/ 1628 h 24573"/>
                <a:gd name="connsiteX18" fmla="*/ 1974 w 24200"/>
                <a:gd name="connsiteY18" fmla="*/ 5905 h 24573"/>
                <a:gd name="connsiteX19" fmla="*/ 1637 w 24200"/>
                <a:gd name="connsiteY19" fmla="*/ 6634 h 24573"/>
                <a:gd name="connsiteX20" fmla="*/ 222 w 24200"/>
                <a:gd name="connsiteY20" fmla="*/ 11067 h 24573"/>
                <a:gd name="connsiteX21" fmla="*/ 435 w 24200"/>
                <a:gd name="connsiteY21" fmla="*/ 15821 h 24573"/>
                <a:gd name="connsiteX22" fmla="*/ 2569 w 24200"/>
                <a:gd name="connsiteY22" fmla="*/ 19875 h 24573"/>
                <a:gd name="connsiteX23" fmla="*/ 5914 w 24200"/>
                <a:gd name="connsiteY23" fmla="*/ 22946 h 24573"/>
                <a:gd name="connsiteX24" fmla="*/ 8762 w 24200"/>
                <a:gd name="connsiteY24" fmla="*/ 24148 h 24573"/>
                <a:gd name="connsiteX25" fmla="*/ 15101 w 24200"/>
                <a:gd name="connsiteY25" fmla="*/ 24148 h 24573"/>
                <a:gd name="connsiteX26" fmla="*/ 17949 w 24200"/>
                <a:gd name="connsiteY26" fmla="*/ 22946 h 24573"/>
                <a:gd name="connsiteX27" fmla="*/ 22226 w 24200"/>
                <a:gd name="connsiteY27" fmla="*/ 18669 h 24573"/>
                <a:gd name="connsiteX28" fmla="*/ 22564 w 24200"/>
                <a:gd name="connsiteY28" fmla="*/ 17939 h 24573"/>
                <a:gd name="connsiteX29" fmla="*/ 23979 w 24200"/>
                <a:gd name="connsiteY29" fmla="*/ 13507 h 24573"/>
                <a:gd name="connsiteX30" fmla="*/ 23766 w 24200"/>
                <a:gd name="connsiteY30" fmla="*/ 8752 h 24573"/>
                <a:gd name="connsiteX31" fmla="*/ 21632 w 24200"/>
                <a:gd name="connsiteY31" fmla="*/ 4699 h 24573"/>
                <a:gd name="connsiteX32" fmla="*/ 18287 w 24200"/>
                <a:gd name="connsiteY32" fmla="*/ 1628 h 24573"/>
                <a:gd name="connsiteX33" fmla="*/ 15439 w 24200"/>
                <a:gd name="connsiteY33" fmla="*/ 426 h 24573"/>
                <a:gd name="connsiteX34" fmla="*/ 9100 w 24200"/>
                <a:gd name="connsiteY34" fmla="*/ 426 h 24573"/>
                <a:gd name="connsiteX35" fmla="*/ 6251 w 24200"/>
                <a:gd name="connsiteY35" fmla="*/ 1628 h 24573"/>
                <a:gd name="connsiteX36" fmla="*/ 1974 w 24200"/>
                <a:gd name="connsiteY36" fmla="*/ 5905 h 2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00" h="24573">
                  <a:moveTo>
                    <a:pt x="1974" y="5905"/>
                  </a:move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BAFC5AF8-4998-E43B-9C71-136122FDBFD3}"/>
                </a:ext>
              </a:extLst>
            </p:cNvPr>
            <p:cNvSpPr/>
            <p:nvPr/>
          </p:nvSpPr>
          <p:spPr>
            <a:xfrm>
              <a:off x="9711952" y="4472595"/>
              <a:ext cx="24006" cy="24313"/>
            </a:xfrm>
            <a:custGeom>
              <a:avLst/>
              <a:gdLst>
                <a:gd name="connsiteX0" fmla="*/ 578 w 24006"/>
                <a:gd name="connsiteY0" fmla="*/ 8752 h 24313"/>
                <a:gd name="connsiteX1" fmla="*/ 435 w 24006"/>
                <a:gd name="connsiteY1" fmla="*/ 9222 h 24313"/>
                <a:gd name="connsiteX2" fmla="*/ 222 w 24006"/>
                <a:gd name="connsiteY2" fmla="*/ 13976 h 24313"/>
                <a:gd name="connsiteX3" fmla="*/ 1637 w 24006"/>
                <a:gd name="connsiteY3" fmla="*/ 18409 h 24313"/>
                <a:gd name="connsiteX4" fmla="*/ 4707 w 24006"/>
                <a:gd name="connsiteY4" fmla="*/ 21754 h 24313"/>
                <a:gd name="connsiteX5" fmla="*/ 8762 w 24006"/>
                <a:gd name="connsiteY5" fmla="*/ 23887 h 24313"/>
                <a:gd name="connsiteX6" fmla="*/ 11932 w 24006"/>
                <a:gd name="connsiteY6" fmla="*/ 24314 h 24313"/>
                <a:gd name="connsiteX7" fmla="*/ 17949 w 24006"/>
                <a:gd name="connsiteY7" fmla="*/ 22686 h 24313"/>
                <a:gd name="connsiteX8" fmla="*/ 20362 w 24006"/>
                <a:gd name="connsiteY8" fmla="*/ 20822 h 24313"/>
                <a:gd name="connsiteX9" fmla="*/ 23428 w 24006"/>
                <a:gd name="connsiteY9" fmla="*/ 15561 h 24313"/>
                <a:gd name="connsiteX10" fmla="*/ 23572 w 24006"/>
                <a:gd name="connsiteY10" fmla="*/ 15091 h 24313"/>
                <a:gd name="connsiteX11" fmla="*/ 23785 w 24006"/>
                <a:gd name="connsiteY11" fmla="*/ 10337 h 24313"/>
                <a:gd name="connsiteX12" fmla="*/ 22370 w 24006"/>
                <a:gd name="connsiteY12" fmla="*/ 5905 h 24313"/>
                <a:gd name="connsiteX13" fmla="*/ 19299 w 24006"/>
                <a:gd name="connsiteY13" fmla="*/ 2560 h 24313"/>
                <a:gd name="connsiteX14" fmla="*/ 15245 w 24006"/>
                <a:gd name="connsiteY14" fmla="*/ 426 h 24313"/>
                <a:gd name="connsiteX15" fmla="*/ 12075 w 24006"/>
                <a:gd name="connsiteY15" fmla="*/ 0 h 24313"/>
                <a:gd name="connsiteX16" fmla="*/ 6057 w 24006"/>
                <a:gd name="connsiteY16" fmla="*/ 1628 h 24313"/>
                <a:gd name="connsiteX17" fmla="*/ 3645 w 24006"/>
                <a:gd name="connsiteY17" fmla="*/ 3492 h 24313"/>
                <a:gd name="connsiteX18" fmla="*/ 578 w 24006"/>
                <a:gd name="connsiteY18" fmla="*/ 8752 h 24313"/>
                <a:gd name="connsiteX19" fmla="*/ 435 w 24006"/>
                <a:gd name="connsiteY19" fmla="*/ 9222 h 24313"/>
                <a:gd name="connsiteX20" fmla="*/ 222 w 24006"/>
                <a:gd name="connsiteY20" fmla="*/ 13976 h 24313"/>
                <a:gd name="connsiteX21" fmla="*/ 1637 w 24006"/>
                <a:gd name="connsiteY21" fmla="*/ 18409 h 24313"/>
                <a:gd name="connsiteX22" fmla="*/ 4707 w 24006"/>
                <a:gd name="connsiteY22" fmla="*/ 21754 h 24313"/>
                <a:gd name="connsiteX23" fmla="*/ 8762 w 24006"/>
                <a:gd name="connsiteY23" fmla="*/ 23887 h 24313"/>
                <a:gd name="connsiteX24" fmla="*/ 11932 w 24006"/>
                <a:gd name="connsiteY24" fmla="*/ 24314 h 24313"/>
                <a:gd name="connsiteX25" fmla="*/ 17949 w 24006"/>
                <a:gd name="connsiteY25" fmla="*/ 22686 h 24313"/>
                <a:gd name="connsiteX26" fmla="*/ 20362 w 24006"/>
                <a:gd name="connsiteY26" fmla="*/ 20822 h 24313"/>
                <a:gd name="connsiteX27" fmla="*/ 23428 w 24006"/>
                <a:gd name="connsiteY27" fmla="*/ 15561 h 24313"/>
                <a:gd name="connsiteX28" fmla="*/ 23572 w 24006"/>
                <a:gd name="connsiteY28" fmla="*/ 15091 h 24313"/>
                <a:gd name="connsiteX29" fmla="*/ 23785 w 24006"/>
                <a:gd name="connsiteY29" fmla="*/ 10337 h 24313"/>
                <a:gd name="connsiteX30" fmla="*/ 22370 w 24006"/>
                <a:gd name="connsiteY30" fmla="*/ 5905 h 24313"/>
                <a:gd name="connsiteX31" fmla="*/ 19299 w 24006"/>
                <a:gd name="connsiteY31" fmla="*/ 2560 h 24313"/>
                <a:gd name="connsiteX32" fmla="*/ 15245 w 24006"/>
                <a:gd name="connsiteY32" fmla="*/ 426 h 24313"/>
                <a:gd name="connsiteX33" fmla="*/ 12075 w 24006"/>
                <a:gd name="connsiteY33" fmla="*/ 0 h 24313"/>
                <a:gd name="connsiteX34" fmla="*/ 6057 w 24006"/>
                <a:gd name="connsiteY34" fmla="*/ 1628 h 24313"/>
                <a:gd name="connsiteX35" fmla="*/ 3645 w 24006"/>
                <a:gd name="connsiteY35" fmla="*/ 3492 h 24313"/>
                <a:gd name="connsiteX36" fmla="*/ 578 w 24006"/>
                <a:gd name="connsiteY36" fmla="*/ 8752 h 2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06" h="24313">
                  <a:moveTo>
                    <a:pt x="578" y="8752"/>
                  </a:move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EC7D8CD4-FD99-44CC-2AF6-0097203B8EE7}"/>
                </a:ext>
              </a:extLst>
            </p:cNvPr>
            <p:cNvSpPr/>
            <p:nvPr/>
          </p:nvSpPr>
          <p:spPr>
            <a:xfrm>
              <a:off x="9155126" y="3843849"/>
              <a:ext cx="24170" cy="30071"/>
            </a:xfrm>
            <a:custGeom>
              <a:avLst/>
              <a:gdLst>
                <a:gd name="connsiteX0" fmla="*/ 23852 w 24170"/>
                <a:gd name="connsiteY0" fmla="*/ 18142 h 30071"/>
                <a:gd name="connsiteX1" fmla="*/ 24163 w 24170"/>
                <a:gd name="connsiteY1" fmla="*/ 11929 h 30071"/>
                <a:gd name="connsiteX2" fmla="*/ 23136 w 24170"/>
                <a:gd name="connsiteY2" fmla="*/ 7336 h 30071"/>
                <a:gd name="connsiteX3" fmla="*/ 20671 w 24170"/>
                <a:gd name="connsiteY3" fmla="*/ 3499 h 30071"/>
                <a:gd name="connsiteX4" fmla="*/ 16834 w 24170"/>
                <a:gd name="connsiteY4" fmla="*/ 1034 h 30071"/>
                <a:gd name="connsiteX5" fmla="*/ 12240 w 24170"/>
                <a:gd name="connsiteY5" fmla="*/ 7 h 30071"/>
                <a:gd name="connsiteX6" fmla="*/ 9071 w 24170"/>
                <a:gd name="connsiteY6" fmla="*/ 433 h 30071"/>
                <a:gd name="connsiteX7" fmla="*/ 3810 w 24170"/>
                <a:gd name="connsiteY7" fmla="*/ 3499 h 30071"/>
                <a:gd name="connsiteX8" fmla="*/ 1945 w 24170"/>
                <a:gd name="connsiteY8" fmla="*/ 5912 h 30071"/>
                <a:gd name="connsiteX9" fmla="*/ 318 w 24170"/>
                <a:gd name="connsiteY9" fmla="*/ 11929 h 30071"/>
                <a:gd name="connsiteX10" fmla="*/ 7 w 24170"/>
                <a:gd name="connsiteY10" fmla="*/ 18142 h 30071"/>
                <a:gd name="connsiteX11" fmla="*/ 1034 w 24170"/>
                <a:gd name="connsiteY11" fmla="*/ 22736 h 30071"/>
                <a:gd name="connsiteX12" fmla="*/ 3499 w 24170"/>
                <a:gd name="connsiteY12" fmla="*/ 26573 h 30071"/>
                <a:gd name="connsiteX13" fmla="*/ 7336 w 24170"/>
                <a:gd name="connsiteY13" fmla="*/ 29038 h 30071"/>
                <a:gd name="connsiteX14" fmla="*/ 11930 w 24170"/>
                <a:gd name="connsiteY14" fmla="*/ 30064 h 30071"/>
                <a:gd name="connsiteX15" fmla="*/ 15099 w 24170"/>
                <a:gd name="connsiteY15" fmla="*/ 29638 h 30071"/>
                <a:gd name="connsiteX16" fmla="*/ 20360 w 24170"/>
                <a:gd name="connsiteY16" fmla="*/ 26573 h 30071"/>
                <a:gd name="connsiteX17" fmla="*/ 22225 w 24170"/>
                <a:gd name="connsiteY17" fmla="*/ 24160 h 30071"/>
                <a:gd name="connsiteX18" fmla="*/ 23852 w 24170"/>
                <a:gd name="connsiteY18" fmla="*/ 18142 h 30071"/>
                <a:gd name="connsiteX19" fmla="*/ 24163 w 24170"/>
                <a:gd name="connsiteY19" fmla="*/ 11929 h 30071"/>
                <a:gd name="connsiteX20" fmla="*/ 318 w 24170"/>
                <a:gd name="connsiteY20" fmla="*/ 11929 h 30071"/>
                <a:gd name="connsiteX21" fmla="*/ 7 w 24170"/>
                <a:gd name="connsiteY21" fmla="*/ 18142 h 30071"/>
                <a:gd name="connsiteX22" fmla="*/ 1034 w 24170"/>
                <a:gd name="connsiteY22" fmla="*/ 22736 h 30071"/>
                <a:gd name="connsiteX23" fmla="*/ 3499 w 24170"/>
                <a:gd name="connsiteY23" fmla="*/ 26573 h 30071"/>
                <a:gd name="connsiteX24" fmla="*/ 7336 w 24170"/>
                <a:gd name="connsiteY24" fmla="*/ 29038 h 30071"/>
                <a:gd name="connsiteX25" fmla="*/ 11930 w 24170"/>
                <a:gd name="connsiteY25" fmla="*/ 30064 h 30071"/>
                <a:gd name="connsiteX26" fmla="*/ 15099 w 24170"/>
                <a:gd name="connsiteY26" fmla="*/ 29638 h 30071"/>
                <a:gd name="connsiteX27" fmla="*/ 20360 w 24170"/>
                <a:gd name="connsiteY27" fmla="*/ 26573 h 30071"/>
                <a:gd name="connsiteX28" fmla="*/ 22225 w 24170"/>
                <a:gd name="connsiteY28" fmla="*/ 24160 h 30071"/>
                <a:gd name="connsiteX29" fmla="*/ 23852 w 24170"/>
                <a:gd name="connsiteY29" fmla="*/ 18142 h 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0" h="30071">
                  <a:moveTo>
                    <a:pt x="23852" y="18142"/>
                  </a:moveTo>
                  <a:cubicBezTo>
                    <a:pt x="23963" y="16072"/>
                    <a:pt x="24071" y="14001"/>
                    <a:pt x="24163" y="11929"/>
                  </a:cubicBezTo>
                  <a:cubicBezTo>
                    <a:pt x="24225" y="10288"/>
                    <a:pt x="23883" y="8757"/>
                    <a:pt x="23136" y="7336"/>
                  </a:cubicBezTo>
                  <a:cubicBezTo>
                    <a:pt x="22655" y="5858"/>
                    <a:pt x="21834" y="4579"/>
                    <a:pt x="20671" y="3499"/>
                  </a:cubicBezTo>
                  <a:cubicBezTo>
                    <a:pt x="19591" y="2337"/>
                    <a:pt x="18312" y="1515"/>
                    <a:pt x="16834" y="1034"/>
                  </a:cubicBezTo>
                  <a:cubicBezTo>
                    <a:pt x="15413" y="288"/>
                    <a:pt x="13882" y="-55"/>
                    <a:pt x="12240" y="7"/>
                  </a:cubicBezTo>
                  <a:lnTo>
                    <a:pt x="9071" y="433"/>
                  </a:lnTo>
                  <a:cubicBezTo>
                    <a:pt x="7051" y="1000"/>
                    <a:pt x="5297" y="2022"/>
                    <a:pt x="3810" y="3499"/>
                  </a:cubicBezTo>
                  <a:lnTo>
                    <a:pt x="1945" y="5912"/>
                  </a:lnTo>
                  <a:cubicBezTo>
                    <a:pt x="867" y="7771"/>
                    <a:pt x="324" y="9777"/>
                    <a:pt x="318" y="11929"/>
                  </a:cubicBez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ubicBezTo>
                    <a:pt x="23963" y="16072"/>
                    <a:pt x="24071" y="14001"/>
                    <a:pt x="24163" y="11929"/>
                  </a:cubicBezTo>
                  <a:lnTo>
                    <a:pt x="318" y="11929"/>
                  </a:ln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AAF8443F-33AD-C47F-2F6A-B5C2D50DFCFB}"/>
                </a:ext>
              </a:extLst>
            </p:cNvPr>
            <p:cNvSpPr/>
            <p:nvPr/>
          </p:nvSpPr>
          <p:spPr>
            <a:xfrm>
              <a:off x="9154354" y="3852938"/>
              <a:ext cx="24476" cy="33564"/>
            </a:xfrm>
            <a:custGeom>
              <a:avLst/>
              <a:gdLst>
                <a:gd name="connsiteX0" fmla="*/ 23852 w 24476"/>
                <a:gd name="connsiteY0" fmla="*/ 21635 h 33564"/>
                <a:gd name="connsiteX1" fmla="*/ 24470 w 24476"/>
                <a:gd name="connsiteY1" fmla="*/ 11929 h 33564"/>
                <a:gd name="connsiteX2" fmla="*/ 23443 w 24476"/>
                <a:gd name="connsiteY2" fmla="*/ 7336 h 33564"/>
                <a:gd name="connsiteX3" fmla="*/ 20977 w 24476"/>
                <a:gd name="connsiteY3" fmla="*/ 3499 h 33564"/>
                <a:gd name="connsiteX4" fmla="*/ 17141 w 24476"/>
                <a:gd name="connsiteY4" fmla="*/ 1034 h 33564"/>
                <a:gd name="connsiteX5" fmla="*/ 12547 w 24476"/>
                <a:gd name="connsiteY5" fmla="*/ 7 h 33564"/>
                <a:gd name="connsiteX6" fmla="*/ 9377 w 24476"/>
                <a:gd name="connsiteY6" fmla="*/ 433 h 33564"/>
                <a:gd name="connsiteX7" fmla="*/ 4116 w 24476"/>
                <a:gd name="connsiteY7" fmla="*/ 3499 h 33564"/>
                <a:gd name="connsiteX8" fmla="*/ 2252 w 24476"/>
                <a:gd name="connsiteY8" fmla="*/ 5912 h 33564"/>
                <a:gd name="connsiteX9" fmla="*/ 624 w 24476"/>
                <a:gd name="connsiteY9" fmla="*/ 11929 h 33564"/>
                <a:gd name="connsiteX10" fmla="*/ 7 w 24476"/>
                <a:gd name="connsiteY10" fmla="*/ 21635 h 33564"/>
                <a:gd name="connsiteX11" fmla="*/ 1034 w 24476"/>
                <a:gd name="connsiteY11" fmla="*/ 26228 h 33564"/>
                <a:gd name="connsiteX12" fmla="*/ 3499 w 24476"/>
                <a:gd name="connsiteY12" fmla="*/ 30065 h 33564"/>
                <a:gd name="connsiteX13" fmla="*/ 7336 w 24476"/>
                <a:gd name="connsiteY13" fmla="*/ 32530 h 33564"/>
                <a:gd name="connsiteX14" fmla="*/ 11930 w 24476"/>
                <a:gd name="connsiteY14" fmla="*/ 33557 h 33564"/>
                <a:gd name="connsiteX15" fmla="*/ 15099 w 24476"/>
                <a:gd name="connsiteY15" fmla="*/ 33131 h 33564"/>
                <a:gd name="connsiteX16" fmla="*/ 20360 w 24476"/>
                <a:gd name="connsiteY16" fmla="*/ 30065 h 33564"/>
                <a:gd name="connsiteX17" fmla="*/ 22225 w 24476"/>
                <a:gd name="connsiteY17" fmla="*/ 27652 h 33564"/>
                <a:gd name="connsiteX18" fmla="*/ 23852 w 24476"/>
                <a:gd name="connsiteY18" fmla="*/ 21635 h 33564"/>
                <a:gd name="connsiteX19" fmla="*/ 24470 w 24476"/>
                <a:gd name="connsiteY19" fmla="*/ 11929 h 33564"/>
                <a:gd name="connsiteX20" fmla="*/ 23443 w 24476"/>
                <a:gd name="connsiteY20" fmla="*/ 7336 h 33564"/>
                <a:gd name="connsiteX21" fmla="*/ 20977 w 24476"/>
                <a:gd name="connsiteY21" fmla="*/ 3499 h 33564"/>
                <a:gd name="connsiteX22" fmla="*/ 17141 w 24476"/>
                <a:gd name="connsiteY22" fmla="*/ 1034 h 33564"/>
                <a:gd name="connsiteX23" fmla="*/ 12547 w 24476"/>
                <a:gd name="connsiteY23" fmla="*/ 7 h 33564"/>
                <a:gd name="connsiteX24" fmla="*/ 9377 w 24476"/>
                <a:gd name="connsiteY24" fmla="*/ 433 h 33564"/>
                <a:gd name="connsiteX25" fmla="*/ 4116 w 24476"/>
                <a:gd name="connsiteY25" fmla="*/ 3499 h 33564"/>
                <a:gd name="connsiteX26" fmla="*/ 2252 w 24476"/>
                <a:gd name="connsiteY26" fmla="*/ 5912 h 33564"/>
                <a:gd name="connsiteX27" fmla="*/ 624 w 24476"/>
                <a:gd name="connsiteY27" fmla="*/ 11929 h 33564"/>
                <a:gd name="connsiteX28" fmla="*/ 7 w 24476"/>
                <a:gd name="connsiteY28" fmla="*/ 21635 h 33564"/>
                <a:gd name="connsiteX29" fmla="*/ 1034 w 24476"/>
                <a:gd name="connsiteY29" fmla="*/ 26228 h 33564"/>
                <a:gd name="connsiteX30" fmla="*/ 3499 w 24476"/>
                <a:gd name="connsiteY30" fmla="*/ 30065 h 33564"/>
                <a:gd name="connsiteX31" fmla="*/ 7336 w 24476"/>
                <a:gd name="connsiteY31" fmla="*/ 32530 h 33564"/>
                <a:gd name="connsiteX32" fmla="*/ 11930 w 24476"/>
                <a:gd name="connsiteY32" fmla="*/ 33557 h 33564"/>
                <a:gd name="connsiteX33" fmla="*/ 15099 w 24476"/>
                <a:gd name="connsiteY33" fmla="*/ 33131 h 33564"/>
                <a:gd name="connsiteX34" fmla="*/ 20360 w 24476"/>
                <a:gd name="connsiteY34" fmla="*/ 30065 h 33564"/>
                <a:gd name="connsiteX35" fmla="*/ 22225 w 24476"/>
                <a:gd name="connsiteY35" fmla="*/ 27652 h 33564"/>
                <a:gd name="connsiteX36" fmla="*/ 23852 w 24476"/>
                <a:gd name="connsiteY36" fmla="*/ 21635 h 3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33564">
                  <a:moveTo>
                    <a:pt x="23852" y="21635"/>
                  </a:move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FC945EEC-67B7-B9C9-A9AB-89738401882B}"/>
                </a:ext>
              </a:extLst>
            </p:cNvPr>
            <p:cNvSpPr/>
            <p:nvPr/>
          </p:nvSpPr>
          <p:spPr>
            <a:xfrm>
              <a:off x="9183104" y="3337512"/>
              <a:ext cx="26193" cy="26679"/>
            </a:xfrm>
            <a:custGeom>
              <a:avLst/>
              <a:gdLst>
                <a:gd name="connsiteX0" fmla="*/ 22701 w 26193"/>
                <a:gd name="connsiteY0" fmla="*/ 6320 h 26679"/>
                <a:gd name="connsiteX1" fmla="*/ 20353 w 26193"/>
                <a:gd name="connsiteY1" fmla="*/ 3499 h 26679"/>
                <a:gd name="connsiteX2" fmla="*/ 16516 w 26193"/>
                <a:gd name="connsiteY2" fmla="*/ 1034 h 26679"/>
                <a:gd name="connsiteX3" fmla="*/ 11922 w 26193"/>
                <a:gd name="connsiteY3" fmla="*/ 7 h 26679"/>
                <a:gd name="connsiteX4" fmla="*/ 7329 w 26193"/>
                <a:gd name="connsiteY4" fmla="*/ 1034 h 26679"/>
                <a:gd name="connsiteX5" fmla="*/ 3492 w 26193"/>
                <a:gd name="connsiteY5" fmla="*/ 3499 h 26679"/>
                <a:gd name="connsiteX6" fmla="*/ 1628 w 26193"/>
                <a:gd name="connsiteY6" fmla="*/ 5912 h 26679"/>
                <a:gd name="connsiteX7" fmla="*/ 0 w 26193"/>
                <a:gd name="connsiteY7" fmla="*/ 11929 h 26679"/>
                <a:gd name="connsiteX8" fmla="*/ 426 w 26193"/>
                <a:gd name="connsiteY8" fmla="*/ 15098 h 26679"/>
                <a:gd name="connsiteX9" fmla="*/ 3492 w 26193"/>
                <a:gd name="connsiteY9" fmla="*/ 20359 h 26679"/>
                <a:gd name="connsiteX10" fmla="*/ 5840 w 26193"/>
                <a:gd name="connsiteY10" fmla="*/ 23180 h 26679"/>
                <a:gd name="connsiteX11" fmla="*/ 9677 w 26193"/>
                <a:gd name="connsiteY11" fmla="*/ 25646 h 26679"/>
                <a:gd name="connsiteX12" fmla="*/ 14271 w 26193"/>
                <a:gd name="connsiteY12" fmla="*/ 26672 h 26679"/>
                <a:gd name="connsiteX13" fmla="*/ 18864 w 26193"/>
                <a:gd name="connsiteY13" fmla="*/ 25646 h 26679"/>
                <a:gd name="connsiteX14" fmla="*/ 22701 w 26193"/>
                <a:gd name="connsiteY14" fmla="*/ 23180 h 26679"/>
                <a:gd name="connsiteX15" fmla="*/ 24565 w 26193"/>
                <a:gd name="connsiteY15" fmla="*/ 20768 h 26679"/>
                <a:gd name="connsiteX16" fmla="*/ 26193 w 26193"/>
                <a:gd name="connsiteY16" fmla="*/ 14751 h 26679"/>
                <a:gd name="connsiteX17" fmla="*/ 25767 w 26193"/>
                <a:gd name="connsiteY17" fmla="*/ 11581 h 26679"/>
                <a:gd name="connsiteX18" fmla="*/ 22701 w 26193"/>
                <a:gd name="connsiteY18" fmla="*/ 6320 h 26679"/>
                <a:gd name="connsiteX19" fmla="*/ 20353 w 26193"/>
                <a:gd name="connsiteY19" fmla="*/ 3499 h 26679"/>
                <a:gd name="connsiteX20" fmla="*/ 16516 w 26193"/>
                <a:gd name="connsiteY20" fmla="*/ 1034 h 26679"/>
                <a:gd name="connsiteX21" fmla="*/ 11922 w 26193"/>
                <a:gd name="connsiteY21" fmla="*/ 7 h 26679"/>
                <a:gd name="connsiteX22" fmla="*/ 7329 w 26193"/>
                <a:gd name="connsiteY22" fmla="*/ 1034 h 26679"/>
                <a:gd name="connsiteX23" fmla="*/ 3492 w 26193"/>
                <a:gd name="connsiteY23" fmla="*/ 3499 h 26679"/>
                <a:gd name="connsiteX24" fmla="*/ 1628 w 26193"/>
                <a:gd name="connsiteY24" fmla="*/ 5912 h 26679"/>
                <a:gd name="connsiteX25" fmla="*/ 0 w 26193"/>
                <a:gd name="connsiteY25" fmla="*/ 11929 h 26679"/>
                <a:gd name="connsiteX26" fmla="*/ 426 w 26193"/>
                <a:gd name="connsiteY26" fmla="*/ 15098 h 26679"/>
                <a:gd name="connsiteX27" fmla="*/ 3492 w 26193"/>
                <a:gd name="connsiteY27" fmla="*/ 20359 h 26679"/>
                <a:gd name="connsiteX28" fmla="*/ 5840 w 26193"/>
                <a:gd name="connsiteY28" fmla="*/ 23180 h 26679"/>
                <a:gd name="connsiteX29" fmla="*/ 9677 w 26193"/>
                <a:gd name="connsiteY29" fmla="*/ 25646 h 26679"/>
                <a:gd name="connsiteX30" fmla="*/ 14271 w 26193"/>
                <a:gd name="connsiteY30" fmla="*/ 26672 h 26679"/>
                <a:gd name="connsiteX31" fmla="*/ 18864 w 26193"/>
                <a:gd name="connsiteY31" fmla="*/ 25646 h 26679"/>
                <a:gd name="connsiteX32" fmla="*/ 22701 w 26193"/>
                <a:gd name="connsiteY32" fmla="*/ 23180 h 26679"/>
                <a:gd name="connsiteX33" fmla="*/ 24565 w 26193"/>
                <a:gd name="connsiteY33" fmla="*/ 20768 h 26679"/>
                <a:gd name="connsiteX34" fmla="*/ 26193 w 26193"/>
                <a:gd name="connsiteY34" fmla="*/ 14751 h 26679"/>
                <a:gd name="connsiteX35" fmla="*/ 25767 w 26193"/>
                <a:gd name="connsiteY35" fmla="*/ 11581 h 26679"/>
                <a:gd name="connsiteX36" fmla="*/ 22701 w 26193"/>
                <a:gd name="connsiteY36" fmla="*/ 6320 h 2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193" h="26679">
                  <a:moveTo>
                    <a:pt x="22701" y="6320"/>
                  </a:move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A8E855D1-867C-95C7-9686-1AD79A7F3FA8}"/>
                </a:ext>
              </a:extLst>
            </p:cNvPr>
            <p:cNvSpPr/>
            <p:nvPr/>
          </p:nvSpPr>
          <p:spPr>
            <a:xfrm>
              <a:off x="9193773" y="3350303"/>
              <a:ext cx="29433" cy="30195"/>
            </a:xfrm>
            <a:custGeom>
              <a:avLst/>
              <a:gdLst>
                <a:gd name="connsiteX0" fmla="*/ 25942 w 29433"/>
                <a:gd name="connsiteY0" fmla="*/ 9836 h 30195"/>
                <a:gd name="connsiteX1" fmla="*/ 20353 w 29433"/>
                <a:gd name="connsiteY1" fmla="*/ 3499 h 30195"/>
                <a:gd name="connsiteX2" fmla="*/ 16516 w 29433"/>
                <a:gd name="connsiteY2" fmla="*/ 1034 h 30195"/>
                <a:gd name="connsiteX3" fmla="*/ 11923 w 29433"/>
                <a:gd name="connsiteY3" fmla="*/ 7 h 30195"/>
                <a:gd name="connsiteX4" fmla="*/ 7329 w 29433"/>
                <a:gd name="connsiteY4" fmla="*/ 1034 h 30195"/>
                <a:gd name="connsiteX5" fmla="*/ 3492 w 29433"/>
                <a:gd name="connsiteY5" fmla="*/ 3499 h 30195"/>
                <a:gd name="connsiteX6" fmla="*/ 1628 w 29433"/>
                <a:gd name="connsiteY6" fmla="*/ 5912 h 30195"/>
                <a:gd name="connsiteX7" fmla="*/ 0 w 29433"/>
                <a:gd name="connsiteY7" fmla="*/ 11929 h 30195"/>
                <a:gd name="connsiteX8" fmla="*/ 426 w 29433"/>
                <a:gd name="connsiteY8" fmla="*/ 15099 h 30195"/>
                <a:gd name="connsiteX9" fmla="*/ 3492 w 29433"/>
                <a:gd name="connsiteY9" fmla="*/ 20359 h 30195"/>
                <a:gd name="connsiteX10" fmla="*/ 9081 w 29433"/>
                <a:gd name="connsiteY10" fmla="*/ 26697 h 30195"/>
                <a:gd name="connsiteX11" fmla="*/ 12918 w 29433"/>
                <a:gd name="connsiteY11" fmla="*/ 29162 h 30195"/>
                <a:gd name="connsiteX12" fmla="*/ 17511 w 29433"/>
                <a:gd name="connsiteY12" fmla="*/ 30189 h 30195"/>
                <a:gd name="connsiteX13" fmla="*/ 22105 w 29433"/>
                <a:gd name="connsiteY13" fmla="*/ 29162 h 30195"/>
                <a:gd name="connsiteX14" fmla="*/ 25942 w 29433"/>
                <a:gd name="connsiteY14" fmla="*/ 26697 h 30195"/>
                <a:gd name="connsiteX15" fmla="*/ 27806 w 29433"/>
                <a:gd name="connsiteY15" fmla="*/ 24284 h 30195"/>
                <a:gd name="connsiteX16" fmla="*/ 29434 w 29433"/>
                <a:gd name="connsiteY16" fmla="*/ 18267 h 30195"/>
                <a:gd name="connsiteX17" fmla="*/ 29008 w 29433"/>
                <a:gd name="connsiteY17" fmla="*/ 15097 h 30195"/>
                <a:gd name="connsiteX18" fmla="*/ 25942 w 29433"/>
                <a:gd name="connsiteY18" fmla="*/ 9836 h 30195"/>
                <a:gd name="connsiteX19" fmla="*/ 20353 w 29433"/>
                <a:gd name="connsiteY19" fmla="*/ 3499 h 30195"/>
                <a:gd name="connsiteX20" fmla="*/ 3492 w 29433"/>
                <a:gd name="connsiteY20" fmla="*/ 20359 h 30195"/>
                <a:gd name="connsiteX21" fmla="*/ 9081 w 29433"/>
                <a:gd name="connsiteY21" fmla="*/ 26697 h 30195"/>
                <a:gd name="connsiteX22" fmla="*/ 12918 w 29433"/>
                <a:gd name="connsiteY22" fmla="*/ 29162 h 30195"/>
                <a:gd name="connsiteX23" fmla="*/ 17511 w 29433"/>
                <a:gd name="connsiteY23" fmla="*/ 30189 h 30195"/>
                <a:gd name="connsiteX24" fmla="*/ 22105 w 29433"/>
                <a:gd name="connsiteY24" fmla="*/ 29162 h 30195"/>
                <a:gd name="connsiteX25" fmla="*/ 25942 w 29433"/>
                <a:gd name="connsiteY25" fmla="*/ 26697 h 30195"/>
                <a:gd name="connsiteX26" fmla="*/ 27806 w 29433"/>
                <a:gd name="connsiteY26" fmla="*/ 24284 h 30195"/>
                <a:gd name="connsiteX27" fmla="*/ 29434 w 29433"/>
                <a:gd name="connsiteY27" fmla="*/ 18267 h 30195"/>
                <a:gd name="connsiteX28" fmla="*/ 29008 w 29433"/>
                <a:gd name="connsiteY28" fmla="*/ 15097 h 30195"/>
                <a:gd name="connsiteX29" fmla="*/ 25942 w 29433"/>
                <a:gd name="connsiteY29" fmla="*/ 9836 h 3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433" h="30195">
                  <a:moveTo>
                    <a:pt x="25942" y="9836"/>
                  </a:moveTo>
                  <a:cubicBezTo>
                    <a:pt x="24076" y="7727"/>
                    <a:pt x="22189" y="5636"/>
                    <a:pt x="20353" y="3499"/>
                  </a:cubicBezTo>
                  <a:cubicBezTo>
                    <a:pt x="19273" y="2337"/>
                    <a:pt x="17994" y="1515"/>
                    <a:pt x="16516" y="1034"/>
                  </a:cubicBezTo>
                  <a:cubicBezTo>
                    <a:pt x="15095" y="288"/>
                    <a:pt x="13564" y="-55"/>
                    <a:pt x="11923" y="7"/>
                  </a:cubicBezTo>
                  <a:cubicBezTo>
                    <a:pt x="10281" y="-55"/>
                    <a:pt x="8750" y="288"/>
                    <a:pt x="7329" y="1034"/>
                  </a:cubicBezTo>
                  <a:cubicBezTo>
                    <a:pt x="5851" y="1515"/>
                    <a:pt x="4572" y="2337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9"/>
                  </a:lnTo>
                  <a:cubicBezTo>
                    <a:pt x="992" y="17118"/>
                    <a:pt x="2015" y="18872"/>
                    <a:pt x="3492" y="20359"/>
                  </a:cubicBezTo>
                  <a:cubicBezTo>
                    <a:pt x="5325" y="22498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5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20" y="11324"/>
                    <a:pt x="25942" y="9836"/>
                  </a:cubicBezTo>
                  <a:cubicBezTo>
                    <a:pt x="24076" y="7727"/>
                    <a:pt x="22186" y="5637"/>
                    <a:pt x="20353" y="3499"/>
                  </a:cubicBezTo>
                  <a:cubicBezTo>
                    <a:pt x="14733" y="9119"/>
                    <a:pt x="9112" y="14739"/>
                    <a:pt x="3492" y="20359"/>
                  </a:cubicBezTo>
                  <a:cubicBezTo>
                    <a:pt x="5328" y="22496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4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19" y="11324"/>
                    <a:pt x="25942" y="983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A2B1E8AB-D855-CCC5-6011-859502F34405}"/>
                </a:ext>
              </a:extLst>
            </p:cNvPr>
            <p:cNvSpPr/>
            <p:nvPr/>
          </p:nvSpPr>
          <p:spPr>
            <a:xfrm>
              <a:off x="9714500" y="4445843"/>
              <a:ext cx="28613" cy="33204"/>
            </a:xfrm>
            <a:custGeom>
              <a:avLst/>
              <a:gdLst>
                <a:gd name="connsiteX0" fmla="*/ 15406 w 28613"/>
                <a:gd name="connsiteY0" fmla="*/ 32772 h 33204"/>
                <a:gd name="connsiteX1" fmla="*/ 19854 w 28613"/>
                <a:gd name="connsiteY1" fmla="*/ 31553 h 33204"/>
                <a:gd name="connsiteX2" fmla="*/ 25115 w 28613"/>
                <a:gd name="connsiteY2" fmla="*/ 28488 h 33204"/>
                <a:gd name="connsiteX3" fmla="*/ 27580 w 28613"/>
                <a:gd name="connsiteY3" fmla="*/ 24650 h 33204"/>
                <a:gd name="connsiteX4" fmla="*/ 28607 w 28613"/>
                <a:gd name="connsiteY4" fmla="*/ 20057 h 33204"/>
                <a:gd name="connsiteX5" fmla="*/ 26979 w 28613"/>
                <a:gd name="connsiteY5" fmla="*/ 14040 h 33204"/>
                <a:gd name="connsiteX6" fmla="*/ 22816 w 28613"/>
                <a:gd name="connsiteY6" fmla="*/ 6924 h 33204"/>
                <a:gd name="connsiteX7" fmla="*/ 22224 w 28613"/>
                <a:gd name="connsiteY7" fmla="*/ 5914 h 33204"/>
                <a:gd name="connsiteX8" fmla="*/ 20360 w 28613"/>
                <a:gd name="connsiteY8" fmla="*/ 3501 h 33204"/>
                <a:gd name="connsiteX9" fmla="*/ 16523 w 28613"/>
                <a:gd name="connsiteY9" fmla="*/ 1036 h 33204"/>
                <a:gd name="connsiteX10" fmla="*/ 13514 w 28613"/>
                <a:gd name="connsiteY10" fmla="*/ 222 h 33204"/>
                <a:gd name="connsiteX11" fmla="*/ 8760 w 28613"/>
                <a:gd name="connsiteY11" fmla="*/ 435 h 33204"/>
                <a:gd name="connsiteX12" fmla="*/ 5912 w 28613"/>
                <a:gd name="connsiteY12" fmla="*/ 1637 h 33204"/>
                <a:gd name="connsiteX13" fmla="*/ 3499 w 28613"/>
                <a:gd name="connsiteY13" fmla="*/ 3501 h 33204"/>
                <a:gd name="connsiteX14" fmla="*/ 1034 w 28613"/>
                <a:gd name="connsiteY14" fmla="*/ 7338 h 33204"/>
                <a:gd name="connsiteX15" fmla="*/ 7 w 28613"/>
                <a:gd name="connsiteY15" fmla="*/ 11931 h 33204"/>
                <a:gd name="connsiteX16" fmla="*/ 314 w 28613"/>
                <a:gd name="connsiteY16" fmla="*/ 21276 h 33204"/>
                <a:gd name="connsiteX17" fmla="*/ 1341 w 28613"/>
                <a:gd name="connsiteY17" fmla="*/ 25869 h 33204"/>
                <a:gd name="connsiteX18" fmla="*/ 3806 w 28613"/>
                <a:gd name="connsiteY18" fmla="*/ 29706 h 33204"/>
                <a:gd name="connsiteX19" fmla="*/ 7643 w 28613"/>
                <a:gd name="connsiteY19" fmla="*/ 32171 h 33204"/>
                <a:gd name="connsiteX20" fmla="*/ 12236 w 28613"/>
                <a:gd name="connsiteY20" fmla="*/ 33198 h 33204"/>
                <a:gd name="connsiteX21" fmla="*/ 15406 w 28613"/>
                <a:gd name="connsiteY21" fmla="*/ 32772 h 33204"/>
                <a:gd name="connsiteX22" fmla="*/ 20667 w 28613"/>
                <a:gd name="connsiteY22" fmla="*/ 29706 h 33204"/>
                <a:gd name="connsiteX23" fmla="*/ 22531 w 28613"/>
                <a:gd name="connsiteY23" fmla="*/ 27293 h 33204"/>
                <a:gd name="connsiteX24" fmla="*/ 24159 w 28613"/>
                <a:gd name="connsiteY24" fmla="*/ 21276 h 33204"/>
                <a:gd name="connsiteX25" fmla="*/ 23852 w 28613"/>
                <a:gd name="connsiteY25" fmla="*/ 11931 h 33204"/>
                <a:gd name="connsiteX26" fmla="*/ 1635 w 28613"/>
                <a:gd name="connsiteY26" fmla="*/ 17948 h 33204"/>
                <a:gd name="connsiteX27" fmla="*/ 5798 w 28613"/>
                <a:gd name="connsiteY27" fmla="*/ 25064 h 33204"/>
                <a:gd name="connsiteX28" fmla="*/ 6389 w 28613"/>
                <a:gd name="connsiteY28" fmla="*/ 26074 h 33204"/>
                <a:gd name="connsiteX29" fmla="*/ 13514 w 28613"/>
                <a:gd name="connsiteY29" fmla="*/ 8561 h 33204"/>
                <a:gd name="connsiteX30" fmla="*/ 9067 w 28613"/>
                <a:gd name="connsiteY30" fmla="*/ 9780 h 33204"/>
                <a:gd name="connsiteX31" fmla="*/ 5012 w 28613"/>
                <a:gd name="connsiteY31" fmla="*/ 11914 h 33204"/>
                <a:gd name="connsiteX32" fmla="*/ 1941 w 28613"/>
                <a:gd name="connsiteY32" fmla="*/ 15259 h 33204"/>
                <a:gd name="connsiteX33" fmla="*/ 527 w 28613"/>
                <a:gd name="connsiteY33" fmla="*/ 19691 h 33204"/>
                <a:gd name="connsiteX34" fmla="*/ 740 w 28613"/>
                <a:gd name="connsiteY34" fmla="*/ 24445 h 33204"/>
                <a:gd name="connsiteX35" fmla="*/ 1941 w 28613"/>
                <a:gd name="connsiteY35" fmla="*/ 27293 h 33204"/>
                <a:gd name="connsiteX36" fmla="*/ 6219 w 28613"/>
                <a:gd name="connsiteY36" fmla="*/ 31570 h 33204"/>
                <a:gd name="connsiteX37" fmla="*/ 9067 w 28613"/>
                <a:gd name="connsiteY37" fmla="*/ 32772 h 33204"/>
                <a:gd name="connsiteX38" fmla="*/ 15406 w 28613"/>
                <a:gd name="connsiteY38" fmla="*/ 32772 h 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8613" h="33204">
                  <a:moveTo>
                    <a:pt x="15406" y="32772"/>
                  </a:moveTo>
                  <a:cubicBezTo>
                    <a:pt x="16888" y="32365"/>
                    <a:pt x="18371" y="31961"/>
                    <a:pt x="19854" y="31553"/>
                  </a:cubicBezTo>
                  <a:cubicBezTo>
                    <a:pt x="21873" y="30987"/>
                    <a:pt x="23627" y="29965"/>
                    <a:pt x="25115" y="28488"/>
                  </a:cubicBezTo>
                  <a:cubicBezTo>
                    <a:pt x="26277" y="27408"/>
                    <a:pt x="27099" y="26128"/>
                    <a:pt x="27580" y="24650"/>
                  </a:cubicBezTo>
                  <a:cubicBezTo>
                    <a:pt x="28326" y="23230"/>
                    <a:pt x="28668" y="21699"/>
                    <a:pt x="28607" y="20057"/>
                  </a:cubicBezTo>
                  <a:cubicBezTo>
                    <a:pt x="28600" y="17906"/>
                    <a:pt x="28057" y="15900"/>
                    <a:pt x="26979" y="14040"/>
                  </a:cubicBezTo>
                  <a:cubicBezTo>
                    <a:pt x="25591" y="11668"/>
                    <a:pt x="24203" y="9296"/>
                    <a:pt x="22816" y="6924"/>
                  </a:cubicBezTo>
                  <a:cubicBezTo>
                    <a:pt x="22619" y="6587"/>
                    <a:pt x="22422" y="6251"/>
                    <a:pt x="22224" y="5914"/>
                  </a:cubicBezTo>
                  <a:lnTo>
                    <a:pt x="20360" y="3501"/>
                  </a:lnTo>
                  <a:cubicBezTo>
                    <a:pt x="19280" y="2338"/>
                    <a:pt x="18001" y="1516"/>
                    <a:pt x="16523" y="1036"/>
                  </a:cubicBezTo>
                  <a:cubicBezTo>
                    <a:pt x="15593" y="496"/>
                    <a:pt x="14591" y="225"/>
                    <a:pt x="13514" y="222"/>
                  </a:cubicBezTo>
                  <a:cubicBezTo>
                    <a:pt x="11930" y="-133"/>
                    <a:pt x="10345" y="-62"/>
                    <a:pt x="8760" y="435"/>
                  </a:cubicBezTo>
                  <a:lnTo>
                    <a:pt x="5912" y="1637"/>
                  </a:lnTo>
                  <a:lnTo>
                    <a:pt x="3499" y="3501"/>
                  </a:lnTo>
                  <a:cubicBezTo>
                    <a:pt x="2336" y="4580"/>
                    <a:pt x="1515" y="5860"/>
                    <a:pt x="1034" y="7338"/>
                  </a:cubicBezTo>
                  <a:cubicBezTo>
                    <a:pt x="287" y="8758"/>
                    <a:pt x="-55" y="10289"/>
                    <a:pt x="7" y="11931"/>
                  </a:cubicBezTo>
                  <a:cubicBezTo>
                    <a:pt x="267" y="15039"/>
                    <a:pt x="381" y="18157"/>
                    <a:pt x="314" y="21276"/>
                  </a:cubicBezTo>
                  <a:cubicBezTo>
                    <a:pt x="252" y="22917"/>
                    <a:pt x="594" y="24448"/>
                    <a:pt x="1341" y="25869"/>
                  </a:cubicBezTo>
                  <a:cubicBezTo>
                    <a:pt x="1821" y="27347"/>
                    <a:pt x="2643" y="28626"/>
                    <a:pt x="3806" y="29706"/>
                  </a:cubicBezTo>
                  <a:cubicBezTo>
                    <a:pt x="4886" y="30868"/>
                    <a:pt x="6165" y="31690"/>
                    <a:pt x="7643" y="32171"/>
                  </a:cubicBezTo>
                  <a:cubicBezTo>
                    <a:pt x="9064" y="32917"/>
                    <a:pt x="10595" y="33260"/>
                    <a:pt x="12236" y="33198"/>
                  </a:cubicBezTo>
                  <a:lnTo>
                    <a:pt x="15406" y="32772"/>
                  </a:lnTo>
                  <a:cubicBezTo>
                    <a:pt x="17426" y="32205"/>
                    <a:pt x="19179" y="31184"/>
                    <a:pt x="20667" y="29706"/>
                  </a:cubicBezTo>
                  <a:lnTo>
                    <a:pt x="22531" y="27293"/>
                  </a:lnTo>
                  <a:cubicBezTo>
                    <a:pt x="23610" y="25434"/>
                    <a:pt x="24152" y="23428"/>
                    <a:pt x="24159" y="21276"/>
                  </a:cubicBezTo>
                  <a:cubicBezTo>
                    <a:pt x="24226" y="18157"/>
                    <a:pt x="24113" y="15039"/>
                    <a:pt x="23852" y="11931"/>
                  </a:cubicBezTo>
                  <a:cubicBezTo>
                    <a:pt x="16447" y="13937"/>
                    <a:pt x="9041" y="15942"/>
                    <a:pt x="1635" y="17948"/>
                  </a:cubicBezTo>
                  <a:cubicBezTo>
                    <a:pt x="3023" y="20320"/>
                    <a:pt x="4410" y="22692"/>
                    <a:pt x="5798" y="25064"/>
                  </a:cubicBezTo>
                  <a:cubicBezTo>
                    <a:pt x="5995" y="25401"/>
                    <a:pt x="6192" y="25738"/>
                    <a:pt x="6389" y="26074"/>
                  </a:cubicBezTo>
                  <a:cubicBezTo>
                    <a:pt x="8764" y="20237"/>
                    <a:pt x="11139" y="14399"/>
                    <a:pt x="13514" y="8561"/>
                  </a:cubicBezTo>
                  <a:cubicBezTo>
                    <a:pt x="12032" y="8968"/>
                    <a:pt x="10549" y="9372"/>
                    <a:pt x="9067" y="9780"/>
                  </a:cubicBezTo>
                  <a:cubicBezTo>
                    <a:pt x="7515" y="10149"/>
                    <a:pt x="6164" y="10860"/>
                    <a:pt x="5012" y="11914"/>
                  </a:cubicBezTo>
                  <a:cubicBezTo>
                    <a:pt x="3714" y="12754"/>
                    <a:pt x="2691" y="13870"/>
                    <a:pt x="1941" y="15259"/>
                  </a:cubicBezTo>
                  <a:cubicBezTo>
                    <a:pt x="1070" y="16627"/>
                    <a:pt x="599" y="18105"/>
                    <a:pt x="527" y="19691"/>
                  </a:cubicBezTo>
                  <a:cubicBezTo>
                    <a:pt x="172" y="21276"/>
                    <a:pt x="243" y="22861"/>
                    <a:pt x="740" y="24445"/>
                  </a:cubicBezTo>
                  <a:lnTo>
                    <a:pt x="1941" y="27293"/>
                  </a:lnTo>
                  <a:cubicBezTo>
                    <a:pt x="3002" y="29084"/>
                    <a:pt x="4427" y="30510"/>
                    <a:pt x="6219" y="31570"/>
                  </a:cubicBezTo>
                  <a:lnTo>
                    <a:pt x="9067" y="32772"/>
                  </a:lnTo>
                  <a:cubicBezTo>
                    <a:pt x="11180" y="33340"/>
                    <a:pt x="13293" y="33340"/>
                    <a:pt x="15406" y="3277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415D7AF4-0772-B1E2-AFA1-97E26F11211E}"/>
                </a:ext>
              </a:extLst>
            </p:cNvPr>
            <p:cNvSpPr/>
            <p:nvPr/>
          </p:nvSpPr>
          <p:spPr>
            <a:xfrm>
              <a:off x="9156207" y="3794228"/>
              <a:ext cx="24281" cy="47443"/>
            </a:xfrm>
            <a:custGeom>
              <a:avLst/>
              <a:gdLst>
                <a:gd name="connsiteX0" fmla="*/ 23847 w 24281"/>
                <a:gd name="connsiteY0" fmla="*/ 35514 h 47443"/>
                <a:gd name="connsiteX1" fmla="*/ 24277 w 24281"/>
                <a:gd name="connsiteY1" fmla="*/ 11930 h 47443"/>
                <a:gd name="connsiteX2" fmla="*/ 432 w 24281"/>
                <a:gd name="connsiteY2" fmla="*/ 11930 h 47443"/>
                <a:gd name="connsiteX3" fmla="*/ 1 w 24281"/>
                <a:gd name="connsiteY3" fmla="*/ 35514 h 47443"/>
                <a:gd name="connsiteX4" fmla="*/ 3493 w 24281"/>
                <a:gd name="connsiteY4" fmla="*/ 43944 h 47443"/>
                <a:gd name="connsiteX5" fmla="*/ 11924 w 24281"/>
                <a:gd name="connsiteY5" fmla="*/ 47436 h 47443"/>
                <a:gd name="connsiteX6" fmla="*/ 23847 w 24281"/>
                <a:gd name="connsiteY6" fmla="*/ 35514 h 47443"/>
                <a:gd name="connsiteX7" fmla="*/ 24277 w 24281"/>
                <a:gd name="connsiteY7" fmla="*/ 11930 h 47443"/>
                <a:gd name="connsiteX8" fmla="*/ 20785 w 24281"/>
                <a:gd name="connsiteY8" fmla="*/ 3500 h 47443"/>
                <a:gd name="connsiteX9" fmla="*/ 12355 w 24281"/>
                <a:gd name="connsiteY9" fmla="*/ 8 h 47443"/>
                <a:gd name="connsiteX10" fmla="*/ 432 w 24281"/>
                <a:gd name="connsiteY10" fmla="*/ 11930 h 47443"/>
                <a:gd name="connsiteX11" fmla="*/ 1 w 24281"/>
                <a:gd name="connsiteY11" fmla="*/ 35514 h 47443"/>
                <a:gd name="connsiteX12" fmla="*/ 3493 w 24281"/>
                <a:gd name="connsiteY12" fmla="*/ 43944 h 47443"/>
                <a:gd name="connsiteX13" fmla="*/ 11924 w 24281"/>
                <a:gd name="connsiteY13" fmla="*/ 47436 h 47443"/>
                <a:gd name="connsiteX14" fmla="*/ 23847 w 24281"/>
                <a:gd name="connsiteY14" fmla="*/ 35514 h 4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281" h="47443">
                  <a:moveTo>
                    <a:pt x="23847" y="35514"/>
                  </a:moveTo>
                  <a:cubicBezTo>
                    <a:pt x="23980" y="27653"/>
                    <a:pt x="24048" y="19790"/>
                    <a:pt x="24277" y="11930"/>
                  </a:cubicBezTo>
                  <a:lnTo>
                    <a:pt x="432" y="11930"/>
                  </a:lnTo>
                  <a:cubicBezTo>
                    <a:pt x="203" y="19790"/>
                    <a:pt x="131" y="27653"/>
                    <a:pt x="1" y="35514"/>
                  </a:cubicBezTo>
                  <a:cubicBezTo>
                    <a:pt x="-48" y="38539"/>
                    <a:pt x="1366" y="41817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2" y="47142"/>
                    <a:pt x="23737" y="42199"/>
                    <a:pt x="23847" y="35514"/>
                  </a:cubicBezTo>
                  <a:cubicBezTo>
                    <a:pt x="23976" y="27653"/>
                    <a:pt x="24048" y="19790"/>
                    <a:pt x="24277" y="11930"/>
                  </a:cubicBezTo>
                  <a:cubicBezTo>
                    <a:pt x="24365" y="8929"/>
                    <a:pt x="22886" y="5600"/>
                    <a:pt x="20785" y="3500"/>
                  </a:cubicBezTo>
                  <a:cubicBezTo>
                    <a:pt x="18717" y="1432"/>
                    <a:pt x="15325" y="-125"/>
                    <a:pt x="12355" y="8"/>
                  </a:cubicBezTo>
                  <a:cubicBezTo>
                    <a:pt x="5739" y="304"/>
                    <a:pt x="627" y="5245"/>
                    <a:pt x="432" y="11930"/>
                  </a:cubicBezTo>
                  <a:cubicBezTo>
                    <a:pt x="202" y="19790"/>
                    <a:pt x="134" y="27653"/>
                    <a:pt x="1" y="35514"/>
                  </a:cubicBezTo>
                  <a:cubicBezTo>
                    <a:pt x="-50" y="38538"/>
                    <a:pt x="1367" y="41818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4" y="47142"/>
                    <a:pt x="23733" y="42199"/>
                    <a:pt x="23847" y="355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FF1FDBD2-3DD4-0297-798C-8CF4855D5D3F}"/>
                </a:ext>
              </a:extLst>
            </p:cNvPr>
            <p:cNvSpPr/>
            <p:nvPr/>
          </p:nvSpPr>
          <p:spPr>
            <a:xfrm>
              <a:off x="9155565" y="3835272"/>
              <a:ext cx="24069" cy="29314"/>
            </a:xfrm>
            <a:custGeom>
              <a:avLst/>
              <a:gdLst>
                <a:gd name="connsiteX0" fmla="*/ 23852 w 24069"/>
                <a:gd name="connsiteY0" fmla="*/ 17386 h 29314"/>
                <a:gd name="connsiteX1" fmla="*/ 24062 w 24069"/>
                <a:gd name="connsiteY1" fmla="*/ 11929 h 29314"/>
                <a:gd name="connsiteX2" fmla="*/ 23035 w 24069"/>
                <a:gd name="connsiteY2" fmla="*/ 7336 h 29314"/>
                <a:gd name="connsiteX3" fmla="*/ 20570 w 24069"/>
                <a:gd name="connsiteY3" fmla="*/ 3499 h 29314"/>
                <a:gd name="connsiteX4" fmla="*/ 16733 w 24069"/>
                <a:gd name="connsiteY4" fmla="*/ 1034 h 29314"/>
                <a:gd name="connsiteX5" fmla="*/ 12139 w 24069"/>
                <a:gd name="connsiteY5" fmla="*/ 7 h 29314"/>
                <a:gd name="connsiteX6" fmla="*/ 8970 w 24069"/>
                <a:gd name="connsiteY6" fmla="*/ 433 h 29314"/>
                <a:gd name="connsiteX7" fmla="*/ 3709 w 24069"/>
                <a:gd name="connsiteY7" fmla="*/ 3499 h 29314"/>
                <a:gd name="connsiteX8" fmla="*/ 1844 w 24069"/>
                <a:gd name="connsiteY8" fmla="*/ 5912 h 29314"/>
                <a:gd name="connsiteX9" fmla="*/ 217 w 24069"/>
                <a:gd name="connsiteY9" fmla="*/ 11929 h 29314"/>
                <a:gd name="connsiteX10" fmla="*/ 7 w 24069"/>
                <a:gd name="connsiteY10" fmla="*/ 17386 h 29314"/>
                <a:gd name="connsiteX11" fmla="*/ 1034 w 24069"/>
                <a:gd name="connsiteY11" fmla="*/ 21979 h 29314"/>
                <a:gd name="connsiteX12" fmla="*/ 3499 w 24069"/>
                <a:gd name="connsiteY12" fmla="*/ 25816 h 29314"/>
                <a:gd name="connsiteX13" fmla="*/ 7336 w 24069"/>
                <a:gd name="connsiteY13" fmla="*/ 28281 h 29314"/>
                <a:gd name="connsiteX14" fmla="*/ 11930 w 24069"/>
                <a:gd name="connsiteY14" fmla="*/ 29308 h 29314"/>
                <a:gd name="connsiteX15" fmla="*/ 15099 w 24069"/>
                <a:gd name="connsiteY15" fmla="*/ 28882 h 29314"/>
                <a:gd name="connsiteX16" fmla="*/ 20360 w 24069"/>
                <a:gd name="connsiteY16" fmla="*/ 25816 h 29314"/>
                <a:gd name="connsiteX17" fmla="*/ 22224 w 24069"/>
                <a:gd name="connsiteY17" fmla="*/ 23403 h 29314"/>
                <a:gd name="connsiteX18" fmla="*/ 23852 w 24069"/>
                <a:gd name="connsiteY18" fmla="*/ 17386 h 29314"/>
                <a:gd name="connsiteX19" fmla="*/ 24062 w 24069"/>
                <a:gd name="connsiteY19" fmla="*/ 11929 h 29314"/>
                <a:gd name="connsiteX20" fmla="*/ 217 w 24069"/>
                <a:gd name="connsiteY20" fmla="*/ 11929 h 29314"/>
                <a:gd name="connsiteX21" fmla="*/ 7 w 24069"/>
                <a:gd name="connsiteY21" fmla="*/ 17386 h 29314"/>
                <a:gd name="connsiteX22" fmla="*/ 1034 w 24069"/>
                <a:gd name="connsiteY22" fmla="*/ 21979 h 29314"/>
                <a:gd name="connsiteX23" fmla="*/ 3499 w 24069"/>
                <a:gd name="connsiteY23" fmla="*/ 25816 h 29314"/>
                <a:gd name="connsiteX24" fmla="*/ 7336 w 24069"/>
                <a:gd name="connsiteY24" fmla="*/ 28281 h 29314"/>
                <a:gd name="connsiteX25" fmla="*/ 11930 w 24069"/>
                <a:gd name="connsiteY25" fmla="*/ 29308 h 29314"/>
                <a:gd name="connsiteX26" fmla="*/ 15099 w 24069"/>
                <a:gd name="connsiteY26" fmla="*/ 28882 h 29314"/>
                <a:gd name="connsiteX27" fmla="*/ 20360 w 24069"/>
                <a:gd name="connsiteY27" fmla="*/ 25816 h 29314"/>
                <a:gd name="connsiteX28" fmla="*/ 22224 w 24069"/>
                <a:gd name="connsiteY28" fmla="*/ 23403 h 29314"/>
                <a:gd name="connsiteX29" fmla="*/ 23852 w 24069"/>
                <a:gd name="connsiteY29" fmla="*/ 17386 h 2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69" h="29314">
                  <a:moveTo>
                    <a:pt x="23852" y="17386"/>
                  </a:moveTo>
                  <a:cubicBezTo>
                    <a:pt x="23928" y="15567"/>
                    <a:pt x="23998" y="13748"/>
                    <a:pt x="24062" y="11929"/>
                  </a:cubicBezTo>
                  <a:cubicBezTo>
                    <a:pt x="24124" y="10288"/>
                    <a:pt x="23781" y="8757"/>
                    <a:pt x="23035" y="7336"/>
                  </a:cubicBezTo>
                  <a:cubicBezTo>
                    <a:pt x="22554" y="5858"/>
                    <a:pt x="21732" y="4579"/>
                    <a:pt x="20570" y="3499"/>
                  </a:cubicBezTo>
                  <a:cubicBezTo>
                    <a:pt x="19490" y="2336"/>
                    <a:pt x="18211" y="1515"/>
                    <a:pt x="16733" y="1034"/>
                  </a:cubicBezTo>
                  <a:cubicBezTo>
                    <a:pt x="15312" y="287"/>
                    <a:pt x="13781" y="-54"/>
                    <a:pt x="12139" y="7"/>
                  </a:cubicBezTo>
                  <a:lnTo>
                    <a:pt x="8970" y="433"/>
                  </a:lnTo>
                  <a:cubicBezTo>
                    <a:pt x="6950" y="999"/>
                    <a:pt x="5196" y="2022"/>
                    <a:pt x="3709" y="3499"/>
                  </a:cubicBezTo>
                  <a:lnTo>
                    <a:pt x="1844" y="5912"/>
                  </a:lnTo>
                  <a:cubicBezTo>
                    <a:pt x="766" y="7771"/>
                    <a:pt x="223" y="9777"/>
                    <a:pt x="217" y="11929"/>
                  </a:cubicBez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ubicBezTo>
                    <a:pt x="23928" y="15567"/>
                    <a:pt x="23998" y="13748"/>
                    <a:pt x="24062" y="11929"/>
                  </a:cubicBezTo>
                  <a:lnTo>
                    <a:pt x="217" y="11929"/>
                  </a:ln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9A4F896A-3C60-417E-5AB7-886201AD94F7}"/>
                </a:ext>
              </a:extLst>
            </p:cNvPr>
            <p:cNvSpPr/>
            <p:nvPr/>
          </p:nvSpPr>
          <p:spPr>
            <a:xfrm>
              <a:off x="9155864" y="3827037"/>
              <a:ext cx="24006" cy="29221"/>
            </a:xfrm>
            <a:custGeom>
              <a:avLst/>
              <a:gdLst>
                <a:gd name="connsiteX0" fmla="*/ 23852 w 24006"/>
                <a:gd name="connsiteY0" fmla="*/ 17292 h 29221"/>
                <a:gd name="connsiteX1" fmla="*/ 24000 w 24006"/>
                <a:gd name="connsiteY1" fmla="*/ 11929 h 29221"/>
                <a:gd name="connsiteX2" fmla="*/ 22973 w 24006"/>
                <a:gd name="connsiteY2" fmla="*/ 7336 h 29221"/>
                <a:gd name="connsiteX3" fmla="*/ 20508 w 24006"/>
                <a:gd name="connsiteY3" fmla="*/ 3499 h 29221"/>
                <a:gd name="connsiteX4" fmla="*/ 16671 w 24006"/>
                <a:gd name="connsiteY4" fmla="*/ 1034 h 29221"/>
                <a:gd name="connsiteX5" fmla="*/ 12077 w 24006"/>
                <a:gd name="connsiteY5" fmla="*/ 7 h 29221"/>
                <a:gd name="connsiteX6" fmla="*/ 8908 w 24006"/>
                <a:gd name="connsiteY6" fmla="*/ 433 h 29221"/>
                <a:gd name="connsiteX7" fmla="*/ 3646 w 24006"/>
                <a:gd name="connsiteY7" fmla="*/ 3499 h 29221"/>
                <a:gd name="connsiteX8" fmla="*/ 1782 w 24006"/>
                <a:gd name="connsiteY8" fmla="*/ 5912 h 29221"/>
                <a:gd name="connsiteX9" fmla="*/ 154 w 24006"/>
                <a:gd name="connsiteY9" fmla="*/ 11929 h 29221"/>
                <a:gd name="connsiteX10" fmla="*/ 7 w 24006"/>
                <a:gd name="connsiteY10" fmla="*/ 17292 h 29221"/>
                <a:gd name="connsiteX11" fmla="*/ 1034 w 24006"/>
                <a:gd name="connsiteY11" fmla="*/ 21886 h 29221"/>
                <a:gd name="connsiteX12" fmla="*/ 3499 w 24006"/>
                <a:gd name="connsiteY12" fmla="*/ 25723 h 29221"/>
                <a:gd name="connsiteX13" fmla="*/ 7336 w 24006"/>
                <a:gd name="connsiteY13" fmla="*/ 28188 h 29221"/>
                <a:gd name="connsiteX14" fmla="*/ 11930 w 24006"/>
                <a:gd name="connsiteY14" fmla="*/ 29214 h 29221"/>
                <a:gd name="connsiteX15" fmla="*/ 15099 w 24006"/>
                <a:gd name="connsiteY15" fmla="*/ 28789 h 29221"/>
                <a:gd name="connsiteX16" fmla="*/ 20360 w 24006"/>
                <a:gd name="connsiteY16" fmla="*/ 25723 h 29221"/>
                <a:gd name="connsiteX17" fmla="*/ 22224 w 24006"/>
                <a:gd name="connsiteY17" fmla="*/ 23310 h 29221"/>
                <a:gd name="connsiteX18" fmla="*/ 23852 w 24006"/>
                <a:gd name="connsiteY18" fmla="*/ 17292 h 29221"/>
                <a:gd name="connsiteX19" fmla="*/ 24000 w 24006"/>
                <a:gd name="connsiteY19" fmla="*/ 11929 h 29221"/>
                <a:gd name="connsiteX20" fmla="*/ 154 w 24006"/>
                <a:gd name="connsiteY20" fmla="*/ 11929 h 29221"/>
                <a:gd name="connsiteX21" fmla="*/ 7 w 24006"/>
                <a:gd name="connsiteY21" fmla="*/ 17292 h 29221"/>
                <a:gd name="connsiteX22" fmla="*/ 1034 w 24006"/>
                <a:gd name="connsiteY22" fmla="*/ 21886 h 29221"/>
                <a:gd name="connsiteX23" fmla="*/ 3499 w 24006"/>
                <a:gd name="connsiteY23" fmla="*/ 25723 h 29221"/>
                <a:gd name="connsiteX24" fmla="*/ 7336 w 24006"/>
                <a:gd name="connsiteY24" fmla="*/ 28188 h 29221"/>
                <a:gd name="connsiteX25" fmla="*/ 11930 w 24006"/>
                <a:gd name="connsiteY25" fmla="*/ 29214 h 29221"/>
                <a:gd name="connsiteX26" fmla="*/ 15099 w 24006"/>
                <a:gd name="connsiteY26" fmla="*/ 28789 h 29221"/>
                <a:gd name="connsiteX27" fmla="*/ 20360 w 24006"/>
                <a:gd name="connsiteY27" fmla="*/ 25723 h 29221"/>
                <a:gd name="connsiteX28" fmla="*/ 22224 w 24006"/>
                <a:gd name="connsiteY28" fmla="*/ 23310 h 29221"/>
                <a:gd name="connsiteX29" fmla="*/ 23852 w 24006"/>
                <a:gd name="connsiteY29" fmla="*/ 17292 h 2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06" h="29221">
                  <a:moveTo>
                    <a:pt x="23852" y="17292"/>
                  </a:moveTo>
                  <a:cubicBezTo>
                    <a:pt x="23909" y="15505"/>
                    <a:pt x="23960" y="13717"/>
                    <a:pt x="24000" y="11929"/>
                  </a:cubicBezTo>
                  <a:cubicBezTo>
                    <a:pt x="24062" y="10288"/>
                    <a:pt x="23719" y="8757"/>
                    <a:pt x="22973" y="7336"/>
                  </a:cubicBezTo>
                  <a:cubicBezTo>
                    <a:pt x="22492" y="5858"/>
                    <a:pt x="21670" y="4579"/>
                    <a:pt x="20508" y="3499"/>
                  </a:cubicBezTo>
                  <a:cubicBezTo>
                    <a:pt x="19428" y="2337"/>
                    <a:pt x="18149" y="1515"/>
                    <a:pt x="16671" y="1034"/>
                  </a:cubicBezTo>
                  <a:cubicBezTo>
                    <a:pt x="15250" y="288"/>
                    <a:pt x="13719" y="-55"/>
                    <a:pt x="12077" y="7"/>
                  </a:cubicBezTo>
                  <a:lnTo>
                    <a:pt x="8908" y="433"/>
                  </a:lnTo>
                  <a:cubicBezTo>
                    <a:pt x="6888" y="1000"/>
                    <a:pt x="5134" y="2022"/>
                    <a:pt x="3646" y="3499"/>
                  </a:cubicBezTo>
                  <a:lnTo>
                    <a:pt x="1782" y="5912"/>
                  </a:lnTo>
                  <a:cubicBezTo>
                    <a:pt x="704" y="7771"/>
                    <a:pt x="161" y="9777"/>
                    <a:pt x="154" y="11929"/>
                  </a:cubicBezTo>
                  <a:cubicBezTo>
                    <a:pt x="114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ubicBezTo>
                    <a:pt x="23909" y="15505"/>
                    <a:pt x="23960" y="13717"/>
                    <a:pt x="24000" y="11929"/>
                  </a:cubicBezTo>
                  <a:lnTo>
                    <a:pt x="154" y="11929"/>
                  </a:lnTo>
                  <a:cubicBezTo>
                    <a:pt x="115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DDBC0503-B54A-9C58-8B30-CB686B67527A}"/>
                </a:ext>
              </a:extLst>
            </p:cNvPr>
            <p:cNvSpPr/>
            <p:nvPr/>
          </p:nvSpPr>
          <p:spPr>
            <a:xfrm>
              <a:off x="9156065" y="3818736"/>
              <a:ext cx="23979" cy="29892"/>
            </a:xfrm>
            <a:custGeom>
              <a:avLst/>
              <a:gdLst>
                <a:gd name="connsiteX0" fmla="*/ 23852 w 23979"/>
                <a:gd name="connsiteY0" fmla="*/ 17964 h 29892"/>
                <a:gd name="connsiteX1" fmla="*/ 23973 w 23979"/>
                <a:gd name="connsiteY1" fmla="*/ 11929 h 29892"/>
                <a:gd name="connsiteX2" fmla="*/ 22946 w 23979"/>
                <a:gd name="connsiteY2" fmla="*/ 7336 h 29892"/>
                <a:gd name="connsiteX3" fmla="*/ 20481 w 23979"/>
                <a:gd name="connsiteY3" fmla="*/ 3499 h 29892"/>
                <a:gd name="connsiteX4" fmla="*/ 16643 w 23979"/>
                <a:gd name="connsiteY4" fmla="*/ 1034 h 29892"/>
                <a:gd name="connsiteX5" fmla="*/ 12050 w 23979"/>
                <a:gd name="connsiteY5" fmla="*/ 7 h 29892"/>
                <a:gd name="connsiteX6" fmla="*/ 8880 w 23979"/>
                <a:gd name="connsiteY6" fmla="*/ 433 h 29892"/>
                <a:gd name="connsiteX7" fmla="*/ 3619 w 23979"/>
                <a:gd name="connsiteY7" fmla="*/ 3499 h 29892"/>
                <a:gd name="connsiteX8" fmla="*/ 1755 w 23979"/>
                <a:gd name="connsiteY8" fmla="*/ 5912 h 29892"/>
                <a:gd name="connsiteX9" fmla="*/ 127 w 23979"/>
                <a:gd name="connsiteY9" fmla="*/ 11929 h 29892"/>
                <a:gd name="connsiteX10" fmla="*/ 7 w 23979"/>
                <a:gd name="connsiteY10" fmla="*/ 17964 h 29892"/>
                <a:gd name="connsiteX11" fmla="*/ 1034 w 23979"/>
                <a:gd name="connsiteY11" fmla="*/ 22557 h 29892"/>
                <a:gd name="connsiteX12" fmla="*/ 3499 w 23979"/>
                <a:gd name="connsiteY12" fmla="*/ 26394 h 29892"/>
                <a:gd name="connsiteX13" fmla="*/ 7336 w 23979"/>
                <a:gd name="connsiteY13" fmla="*/ 28859 h 29892"/>
                <a:gd name="connsiteX14" fmla="*/ 11930 w 23979"/>
                <a:gd name="connsiteY14" fmla="*/ 29886 h 29892"/>
                <a:gd name="connsiteX15" fmla="*/ 15099 w 23979"/>
                <a:gd name="connsiteY15" fmla="*/ 29460 h 29892"/>
                <a:gd name="connsiteX16" fmla="*/ 20360 w 23979"/>
                <a:gd name="connsiteY16" fmla="*/ 26394 h 29892"/>
                <a:gd name="connsiteX17" fmla="*/ 22224 w 23979"/>
                <a:gd name="connsiteY17" fmla="*/ 23981 h 29892"/>
                <a:gd name="connsiteX18" fmla="*/ 23852 w 23979"/>
                <a:gd name="connsiteY18" fmla="*/ 17964 h 29892"/>
                <a:gd name="connsiteX19" fmla="*/ 23973 w 23979"/>
                <a:gd name="connsiteY19" fmla="*/ 11929 h 29892"/>
                <a:gd name="connsiteX20" fmla="*/ 127 w 23979"/>
                <a:gd name="connsiteY20" fmla="*/ 11929 h 29892"/>
                <a:gd name="connsiteX21" fmla="*/ 7 w 23979"/>
                <a:gd name="connsiteY21" fmla="*/ 17964 h 29892"/>
                <a:gd name="connsiteX22" fmla="*/ 1034 w 23979"/>
                <a:gd name="connsiteY22" fmla="*/ 22557 h 29892"/>
                <a:gd name="connsiteX23" fmla="*/ 3499 w 23979"/>
                <a:gd name="connsiteY23" fmla="*/ 26394 h 29892"/>
                <a:gd name="connsiteX24" fmla="*/ 7336 w 23979"/>
                <a:gd name="connsiteY24" fmla="*/ 28859 h 29892"/>
                <a:gd name="connsiteX25" fmla="*/ 11930 w 23979"/>
                <a:gd name="connsiteY25" fmla="*/ 29886 h 29892"/>
                <a:gd name="connsiteX26" fmla="*/ 15099 w 23979"/>
                <a:gd name="connsiteY26" fmla="*/ 29460 h 29892"/>
                <a:gd name="connsiteX27" fmla="*/ 20360 w 23979"/>
                <a:gd name="connsiteY27" fmla="*/ 26394 h 29892"/>
                <a:gd name="connsiteX28" fmla="*/ 22224 w 23979"/>
                <a:gd name="connsiteY28" fmla="*/ 23981 h 29892"/>
                <a:gd name="connsiteX29" fmla="*/ 23852 w 23979"/>
                <a:gd name="connsiteY29" fmla="*/ 17964 h 2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79" h="29892">
                  <a:moveTo>
                    <a:pt x="23852" y="17964"/>
                  </a:moveTo>
                  <a:cubicBezTo>
                    <a:pt x="23898" y="15952"/>
                    <a:pt x="23937" y="13941"/>
                    <a:pt x="23973" y="11929"/>
                  </a:cubicBezTo>
                  <a:cubicBezTo>
                    <a:pt x="24035" y="10287"/>
                    <a:pt x="23692" y="8756"/>
                    <a:pt x="22946" y="7336"/>
                  </a:cubicBezTo>
                  <a:cubicBezTo>
                    <a:pt x="22465" y="5858"/>
                    <a:pt x="21643" y="4579"/>
                    <a:pt x="20481" y="3499"/>
                  </a:cubicBezTo>
                  <a:cubicBezTo>
                    <a:pt x="19401" y="2337"/>
                    <a:pt x="18122" y="1514"/>
                    <a:pt x="16643" y="1034"/>
                  </a:cubicBezTo>
                  <a:cubicBezTo>
                    <a:pt x="15223" y="288"/>
                    <a:pt x="13691" y="-55"/>
                    <a:pt x="12050" y="7"/>
                  </a:cubicBezTo>
                  <a:lnTo>
                    <a:pt x="8880" y="433"/>
                  </a:lnTo>
                  <a:cubicBezTo>
                    <a:pt x="6861" y="999"/>
                    <a:pt x="5107" y="2021"/>
                    <a:pt x="3619" y="3499"/>
                  </a:cubicBezTo>
                  <a:lnTo>
                    <a:pt x="1755" y="5912"/>
                  </a:lnTo>
                  <a:cubicBezTo>
                    <a:pt x="677" y="7771"/>
                    <a:pt x="134" y="9777"/>
                    <a:pt x="127" y="11929"/>
                  </a:cubicBez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ubicBezTo>
                    <a:pt x="23898" y="15952"/>
                    <a:pt x="23937" y="13941"/>
                    <a:pt x="23973" y="11929"/>
                  </a:cubicBezTo>
                  <a:lnTo>
                    <a:pt x="127" y="11929"/>
                  </a:ln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C558CE7D-B5C7-E850-D2E9-213043FAF75E}"/>
                </a:ext>
              </a:extLst>
            </p:cNvPr>
            <p:cNvSpPr/>
            <p:nvPr/>
          </p:nvSpPr>
          <p:spPr>
            <a:xfrm>
              <a:off x="9959156" y="4303867"/>
              <a:ext cx="67982" cy="94863"/>
            </a:xfrm>
            <a:custGeom>
              <a:avLst/>
              <a:gdLst>
                <a:gd name="connsiteX0" fmla="*/ 42091 w 67982"/>
                <a:gd name="connsiteY0" fmla="*/ 63843 h 94863"/>
                <a:gd name="connsiteX1" fmla="*/ 36898 w 67982"/>
                <a:gd name="connsiteY1" fmla="*/ 69102 h 94863"/>
                <a:gd name="connsiteX2" fmla="*/ 35387 w 67982"/>
                <a:gd name="connsiteY2" fmla="*/ 70274 h 94863"/>
                <a:gd name="connsiteX3" fmla="*/ 32353 w 67982"/>
                <a:gd name="connsiteY3" fmla="*/ 72431 h 94863"/>
                <a:gd name="connsiteX4" fmla="*/ 49867 w 67982"/>
                <a:gd name="connsiteY4" fmla="*/ 79556 h 94863"/>
                <a:gd name="connsiteX5" fmla="*/ 26872 w 67982"/>
                <a:gd name="connsiteY5" fmla="*/ 17600 h 94863"/>
                <a:gd name="connsiteX6" fmla="*/ 23561 w 67982"/>
                <a:gd name="connsiteY6" fmla="*/ 8680 h 94863"/>
                <a:gd name="connsiteX7" fmla="*/ 1769 w 67982"/>
                <a:gd name="connsiteY7" fmla="*/ 17866 h 94863"/>
                <a:gd name="connsiteX8" fmla="*/ 19809 w 67982"/>
                <a:gd name="connsiteY8" fmla="*/ 33211 h 94863"/>
                <a:gd name="connsiteX9" fmla="*/ 37520 w 67982"/>
                <a:gd name="connsiteY9" fmla="*/ 42332 h 94863"/>
                <a:gd name="connsiteX10" fmla="*/ 37786 w 67982"/>
                <a:gd name="connsiteY10" fmla="*/ 42464 h 94863"/>
                <a:gd name="connsiteX11" fmla="*/ 39563 w 67982"/>
                <a:gd name="connsiteY11" fmla="*/ 44055 h 94863"/>
                <a:gd name="connsiteX12" fmla="*/ 41218 w 67982"/>
                <a:gd name="connsiteY12" fmla="*/ 45809 h 94863"/>
                <a:gd name="connsiteX13" fmla="*/ 41356 w 67982"/>
                <a:gd name="connsiteY13" fmla="*/ 46104 h 94863"/>
                <a:gd name="connsiteX14" fmla="*/ 42565 w 67982"/>
                <a:gd name="connsiteY14" fmla="*/ 48180 h 94863"/>
                <a:gd name="connsiteX15" fmla="*/ 42897 w 67982"/>
                <a:gd name="connsiteY15" fmla="*/ 48862 h 94863"/>
                <a:gd name="connsiteX16" fmla="*/ 44120 w 67982"/>
                <a:gd name="connsiteY16" fmla="*/ 53527 h 94863"/>
                <a:gd name="connsiteX17" fmla="*/ 44086 w 67982"/>
                <a:gd name="connsiteY17" fmla="*/ 53720 h 94863"/>
                <a:gd name="connsiteX18" fmla="*/ 44137 w 67982"/>
                <a:gd name="connsiteY18" fmla="*/ 56138 h 94863"/>
                <a:gd name="connsiteX19" fmla="*/ 44131 w 67982"/>
                <a:gd name="connsiteY19" fmla="*/ 57443 h 94863"/>
                <a:gd name="connsiteX20" fmla="*/ 43871 w 67982"/>
                <a:gd name="connsiteY20" fmla="*/ 58713 h 94863"/>
                <a:gd name="connsiteX21" fmla="*/ 43095 w 67982"/>
                <a:gd name="connsiteY21" fmla="*/ 61495 h 94863"/>
                <a:gd name="connsiteX22" fmla="*/ 43022 w 67982"/>
                <a:gd name="connsiteY22" fmla="*/ 61759 h 94863"/>
                <a:gd name="connsiteX23" fmla="*/ 40227 w 67982"/>
                <a:gd name="connsiteY23" fmla="*/ 66256 h 94863"/>
                <a:gd name="connsiteX24" fmla="*/ 44504 w 67982"/>
                <a:gd name="connsiteY24" fmla="*/ 82568 h 94863"/>
                <a:gd name="connsiteX25" fmla="*/ 60817 w 67982"/>
                <a:gd name="connsiteY25" fmla="*/ 78291 h 94863"/>
                <a:gd name="connsiteX26" fmla="*/ 57103 w 67982"/>
                <a:gd name="connsiteY26" fmla="*/ 27876 h 94863"/>
                <a:gd name="connsiteX27" fmla="*/ 37108 w 67982"/>
                <a:gd name="connsiteY27" fmla="*/ 15153 h 94863"/>
                <a:gd name="connsiteX28" fmla="*/ 27657 w 67982"/>
                <a:gd name="connsiteY28" fmla="*/ 10317 h 94863"/>
                <a:gd name="connsiteX29" fmla="*/ 25292 w 67982"/>
                <a:gd name="connsiteY29" fmla="*/ 8779 h 94863"/>
                <a:gd name="connsiteX30" fmla="*/ 24782 w 67982"/>
                <a:gd name="connsiteY30" fmla="*/ 8344 h 94863"/>
                <a:gd name="connsiteX31" fmla="*/ 22801 w 67982"/>
                <a:gd name="connsiteY31" fmla="*/ 6391 h 94863"/>
                <a:gd name="connsiteX32" fmla="*/ 22359 w 67982"/>
                <a:gd name="connsiteY32" fmla="*/ 5832 h 94863"/>
                <a:gd name="connsiteX33" fmla="*/ 7471 w 67982"/>
                <a:gd name="connsiteY33" fmla="*/ 954 h 94863"/>
                <a:gd name="connsiteX34" fmla="*/ 568 w 67982"/>
                <a:gd name="connsiteY34" fmla="*/ 15018 h 94863"/>
                <a:gd name="connsiteX35" fmla="*/ 23563 w 67982"/>
                <a:gd name="connsiteY35" fmla="*/ 76974 h 94863"/>
                <a:gd name="connsiteX36" fmla="*/ 26874 w 67982"/>
                <a:gd name="connsiteY36" fmla="*/ 85894 h 94863"/>
                <a:gd name="connsiteX37" fmla="*/ 44388 w 67982"/>
                <a:gd name="connsiteY37" fmla="*/ 93019 h 94863"/>
                <a:gd name="connsiteX38" fmla="*/ 58953 w 67982"/>
                <a:gd name="connsiteY38" fmla="*/ 80704 h 94863"/>
                <a:gd name="connsiteX39" fmla="*/ 58953 w 67982"/>
                <a:gd name="connsiteY39" fmla="*/ 63843 h 94863"/>
                <a:gd name="connsiteX40" fmla="*/ 42091 w 67982"/>
                <a:gd name="connsiteY40" fmla="*/ 63843 h 9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7982" h="94863">
                  <a:moveTo>
                    <a:pt x="42091" y="63843"/>
                  </a:moveTo>
                  <a:cubicBezTo>
                    <a:pt x="40515" y="65768"/>
                    <a:pt x="38773" y="67470"/>
                    <a:pt x="36898" y="69102"/>
                  </a:cubicBezTo>
                  <a:cubicBezTo>
                    <a:pt x="35226" y="70558"/>
                    <a:pt x="37357" y="68877"/>
                    <a:pt x="35387" y="70274"/>
                  </a:cubicBezTo>
                  <a:cubicBezTo>
                    <a:pt x="34375" y="70992"/>
                    <a:pt x="33368" y="71717"/>
                    <a:pt x="32353" y="72431"/>
                  </a:cubicBezTo>
                  <a:lnTo>
                    <a:pt x="49867" y="79556"/>
                  </a:lnTo>
                  <a:cubicBezTo>
                    <a:pt x="42202" y="58904"/>
                    <a:pt x="34537" y="38252"/>
                    <a:pt x="26872" y="17600"/>
                  </a:cubicBezTo>
                  <a:cubicBezTo>
                    <a:pt x="25768" y="14626"/>
                    <a:pt x="24665" y="11653"/>
                    <a:pt x="23561" y="8680"/>
                  </a:cubicBezTo>
                  <a:cubicBezTo>
                    <a:pt x="16297" y="11742"/>
                    <a:pt x="9033" y="14804"/>
                    <a:pt x="1769" y="17866"/>
                  </a:cubicBezTo>
                  <a:cubicBezTo>
                    <a:pt x="6382" y="24616"/>
                    <a:pt x="12557" y="29521"/>
                    <a:pt x="19809" y="33211"/>
                  </a:cubicBezTo>
                  <a:cubicBezTo>
                    <a:pt x="25723" y="36220"/>
                    <a:pt x="32007" y="38583"/>
                    <a:pt x="37520" y="42332"/>
                  </a:cubicBezTo>
                  <a:cubicBezTo>
                    <a:pt x="38052" y="42694"/>
                    <a:pt x="39576" y="44135"/>
                    <a:pt x="37786" y="42464"/>
                  </a:cubicBezTo>
                  <a:cubicBezTo>
                    <a:pt x="38367" y="43007"/>
                    <a:pt x="38991" y="43500"/>
                    <a:pt x="39563" y="44055"/>
                  </a:cubicBezTo>
                  <a:cubicBezTo>
                    <a:pt x="40141" y="44615"/>
                    <a:pt x="40645" y="45248"/>
                    <a:pt x="41218" y="45809"/>
                  </a:cubicBezTo>
                  <a:cubicBezTo>
                    <a:pt x="39584" y="44210"/>
                    <a:pt x="40957" y="45484"/>
                    <a:pt x="41356" y="46104"/>
                  </a:cubicBezTo>
                  <a:cubicBezTo>
                    <a:pt x="41791" y="46780"/>
                    <a:pt x="42158" y="47489"/>
                    <a:pt x="42565" y="48180"/>
                  </a:cubicBezTo>
                  <a:cubicBezTo>
                    <a:pt x="44051" y="50698"/>
                    <a:pt x="42006" y="46073"/>
                    <a:pt x="42897" y="48862"/>
                  </a:cubicBezTo>
                  <a:cubicBezTo>
                    <a:pt x="43392" y="50414"/>
                    <a:pt x="43751" y="51945"/>
                    <a:pt x="44120" y="53527"/>
                  </a:cubicBezTo>
                  <a:cubicBezTo>
                    <a:pt x="43755" y="51963"/>
                    <a:pt x="44002" y="52322"/>
                    <a:pt x="44086" y="53720"/>
                  </a:cubicBezTo>
                  <a:cubicBezTo>
                    <a:pt x="44134" y="54525"/>
                    <a:pt x="44155" y="55331"/>
                    <a:pt x="44137" y="56138"/>
                  </a:cubicBezTo>
                  <a:cubicBezTo>
                    <a:pt x="44136" y="56180"/>
                    <a:pt x="44035" y="59252"/>
                    <a:pt x="44131" y="57443"/>
                  </a:cubicBezTo>
                  <a:cubicBezTo>
                    <a:pt x="44223" y="55702"/>
                    <a:pt x="43957" y="58332"/>
                    <a:pt x="43871" y="58713"/>
                  </a:cubicBezTo>
                  <a:cubicBezTo>
                    <a:pt x="43657" y="59661"/>
                    <a:pt x="43363" y="60563"/>
                    <a:pt x="43095" y="61495"/>
                  </a:cubicBezTo>
                  <a:cubicBezTo>
                    <a:pt x="42482" y="63622"/>
                    <a:pt x="43714" y="60595"/>
                    <a:pt x="43022" y="61759"/>
                  </a:cubicBezTo>
                  <a:cubicBezTo>
                    <a:pt x="42107" y="63299"/>
                    <a:pt x="41312" y="64814"/>
                    <a:pt x="40227" y="66256"/>
                  </a:cubicBezTo>
                  <a:cubicBezTo>
                    <a:pt x="36464" y="71261"/>
                    <a:pt x="39261" y="79798"/>
                    <a:pt x="44504" y="82568"/>
                  </a:cubicBezTo>
                  <a:cubicBezTo>
                    <a:pt x="50771" y="85879"/>
                    <a:pt x="56799" y="83633"/>
                    <a:pt x="60817" y="78291"/>
                  </a:cubicBezTo>
                  <a:cubicBezTo>
                    <a:pt x="71926" y="63519"/>
                    <a:pt x="69681" y="41002"/>
                    <a:pt x="57103" y="27876"/>
                  </a:cubicBezTo>
                  <a:cubicBezTo>
                    <a:pt x="51540" y="22071"/>
                    <a:pt x="44281" y="18503"/>
                    <a:pt x="37108" y="15153"/>
                  </a:cubicBezTo>
                  <a:cubicBezTo>
                    <a:pt x="33904" y="13655"/>
                    <a:pt x="30685" y="12156"/>
                    <a:pt x="27657" y="10317"/>
                  </a:cubicBezTo>
                  <a:cubicBezTo>
                    <a:pt x="26850" y="9827"/>
                    <a:pt x="26077" y="9301"/>
                    <a:pt x="25292" y="8779"/>
                  </a:cubicBezTo>
                  <a:cubicBezTo>
                    <a:pt x="22843" y="7152"/>
                    <a:pt x="26871" y="10390"/>
                    <a:pt x="24782" y="8344"/>
                  </a:cubicBezTo>
                  <a:cubicBezTo>
                    <a:pt x="24121" y="7697"/>
                    <a:pt x="23471" y="7026"/>
                    <a:pt x="22801" y="6391"/>
                  </a:cubicBezTo>
                  <a:cubicBezTo>
                    <a:pt x="21042" y="4726"/>
                    <a:pt x="23868" y="8039"/>
                    <a:pt x="22359" y="5832"/>
                  </a:cubicBezTo>
                  <a:cubicBezTo>
                    <a:pt x="18982" y="890"/>
                    <a:pt x="13180" y="-1455"/>
                    <a:pt x="7471" y="954"/>
                  </a:cubicBezTo>
                  <a:cubicBezTo>
                    <a:pt x="2407" y="3091"/>
                    <a:pt x="-1508" y="9426"/>
                    <a:pt x="568" y="15018"/>
                  </a:cubicBezTo>
                  <a:cubicBezTo>
                    <a:pt x="8233" y="35670"/>
                    <a:pt x="15898" y="56322"/>
                    <a:pt x="23563" y="76974"/>
                  </a:cubicBezTo>
                  <a:cubicBezTo>
                    <a:pt x="24666" y="79947"/>
                    <a:pt x="25770" y="82921"/>
                    <a:pt x="26874" y="85894"/>
                  </a:cubicBezTo>
                  <a:cubicBezTo>
                    <a:pt x="29322" y="92490"/>
                    <a:pt x="37572" y="97811"/>
                    <a:pt x="44388" y="93019"/>
                  </a:cubicBezTo>
                  <a:cubicBezTo>
                    <a:pt x="49585" y="89365"/>
                    <a:pt x="54899" y="85653"/>
                    <a:pt x="58953" y="80704"/>
                  </a:cubicBezTo>
                  <a:cubicBezTo>
                    <a:pt x="62898" y="75887"/>
                    <a:pt x="64018" y="68493"/>
                    <a:pt x="58953" y="63843"/>
                  </a:cubicBezTo>
                  <a:cubicBezTo>
                    <a:pt x="54582" y="59831"/>
                    <a:pt x="46312" y="58692"/>
                    <a:pt x="42091" y="6384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A44C1B34-82DE-2FF2-27EE-549234D039D5}"/>
                </a:ext>
              </a:extLst>
            </p:cNvPr>
            <p:cNvSpPr/>
            <p:nvPr/>
          </p:nvSpPr>
          <p:spPr>
            <a:xfrm>
              <a:off x="9997060" y="4286886"/>
              <a:ext cx="110907" cy="115045"/>
            </a:xfrm>
            <a:custGeom>
              <a:avLst/>
              <a:gdLst>
                <a:gd name="connsiteX0" fmla="*/ 82655 w 110907"/>
                <a:gd name="connsiteY0" fmla="*/ 81149 h 115045"/>
                <a:gd name="connsiteX1" fmla="*/ 81733 w 110907"/>
                <a:gd name="connsiteY1" fmla="*/ 82759 h 115045"/>
                <a:gd name="connsiteX2" fmla="*/ 81050 w 110907"/>
                <a:gd name="connsiteY2" fmla="*/ 83774 h 115045"/>
                <a:gd name="connsiteX3" fmla="*/ 80966 w 110907"/>
                <a:gd name="connsiteY3" fmla="*/ 83723 h 115045"/>
                <a:gd name="connsiteX4" fmla="*/ 77048 w 110907"/>
                <a:gd name="connsiteY4" fmla="*/ 86902 h 115045"/>
                <a:gd name="connsiteX5" fmla="*/ 66811 w 110907"/>
                <a:gd name="connsiteY5" fmla="*/ 90752 h 115045"/>
                <a:gd name="connsiteX6" fmla="*/ 47815 w 110907"/>
                <a:gd name="connsiteY6" fmla="*/ 82768 h 115045"/>
                <a:gd name="connsiteX7" fmla="*/ 34351 w 110907"/>
                <a:gd name="connsiteY7" fmla="*/ 55269 h 115045"/>
                <a:gd name="connsiteX8" fmla="*/ 23366 w 110907"/>
                <a:gd name="connsiteY8" fmla="*/ 21097 h 115045"/>
                <a:gd name="connsiteX9" fmla="*/ 5851 w 110907"/>
                <a:gd name="connsiteY9" fmla="*/ 34561 h 115045"/>
                <a:gd name="connsiteX10" fmla="*/ 78840 w 110907"/>
                <a:gd name="connsiteY10" fmla="*/ 78139 h 115045"/>
                <a:gd name="connsiteX11" fmla="*/ 89213 w 110907"/>
                <a:gd name="connsiteY11" fmla="*/ 84333 h 115045"/>
                <a:gd name="connsiteX12" fmla="*/ 107153 w 110907"/>
                <a:gd name="connsiteY12" fmla="*/ 74038 h 115045"/>
                <a:gd name="connsiteX13" fmla="*/ 93190 w 110907"/>
                <a:gd name="connsiteY13" fmla="*/ 8756 h 115045"/>
                <a:gd name="connsiteX14" fmla="*/ 70196 w 110907"/>
                <a:gd name="connsiteY14" fmla="*/ 15095 h 115045"/>
                <a:gd name="connsiteX15" fmla="*/ 78809 w 110907"/>
                <a:gd name="connsiteY15" fmla="*/ 47191 h 115045"/>
                <a:gd name="connsiteX16" fmla="*/ 87363 w 110907"/>
                <a:gd name="connsiteY16" fmla="*/ 79377 h 115045"/>
                <a:gd name="connsiteX17" fmla="*/ 104877 w 110907"/>
                <a:gd name="connsiteY17" fmla="*/ 65913 h 115045"/>
                <a:gd name="connsiteX18" fmla="*/ 101248 w 110907"/>
                <a:gd name="connsiteY18" fmla="*/ 63744 h 115045"/>
                <a:gd name="connsiteX19" fmla="*/ 83308 w 110907"/>
                <a:gd name="connsiteY19" fmla="*/ 74038 h 115045"/>
                <a:gd name="connsiteX20" fmla="*/ 82655 w 110907"/>
                <a:gd name="connsiteY20" fmla="*/ 81149 h 115045"/>
                <a:gd name="connsiteX21" fmla="*/ 105648 w 110907"/>
                <a:gd name="connsiteY21" fmla="*/ 87488 h 115045"/>
                <a:gd name="connsiteX22" fmla="*/ 107153 w 110907"/>
                <a:gd name="connsiteY22" fmla="*/ 74038 h 115045"/>
                <a:gd name="connsiteX23" fmla="*/ 89213 w 110907"/>
                <a:gd name="connsiteY23" fmla="*/ 84333 h 115045"/>
                <a:gd name="connsiteX24" fmla="*/ 92842 w 110907"/>
                <a:gd name="connsiteY24" fmla="*/ 86502 h 115045"/>
                <a:gd name="connsiteX25" fmla="*/ 110356 w 110907"/>
                <a:gd name="connsiteY25" fmla="*/ 73039 h 115045"/>
                <a:gd name="connsiteX26" fmla="*/ 101802 w 110907"/>
                <a:gd name="connsiteY26" fmla="*/ 40852 h 115045"/>
                <a:gd name="connsiteX27" fmla="*/ 93190 w 110907"/>
                <a:gd name="connsiteY27" fmla="*/ 8756 h 115045"/>
                <a:gd name="connsiteX28" fmla="*/ 78524 w 110907"/>
                <a:gd name="connsiteY28" fmla="*/ 429 h 115045"/>
                <a:gd name="connsiteX29" fmla="*/ 70196 w 110907"/>
                <a:gd name="connsiteY29" fmla="*/ 15095 h 115045"/>
                <a:gd name="connsiteX30" fmla="*/ 77517 w 110907"/>
                <a:gd name="connsiteY30" fmla="*/ 46156 h 115045"/>
                <a:gd name="connsiteX31" fmla="*/ 83308 w 110907"/>
                <a:gd name="connsiteY31" fmla="*/ 74039 h 115045"/>
                <a:gd name="connsiteX32" fmla="*/ 101248 w 110907"/>
                <a:gd name="connsiteY32" fmla="*/ 63744 h 115045"/>
                <a:gd name="connsiteX33" fmla="*/ 28259 w 110907"/>
                <a:gd name="connsiteY33" fmla="*/ 20166 h 115045"/>
                <a:gd name="connsiteX34" fmla="*/ 17886 w 110907"/>
                <a:gd name="connsiteY34" fmla="*/ 13972 h 115045"/>
                <a:gd name="connsiteX35" fmla="*/ 372 w 110907"/>
                <a:gd name="connsiteY35" fmla="*/ 27436 h 115045"/>
                <a:gd name="connsiteX36" fmla="*/ 14200 w 110907"/>
                <a:gd name="connsiteY36" fmla="*/ 68566 h 115045"/>
                <a:gd name="connsiteX37" fmla="*/ 35053 w 110907"/>
                <a:gd name="connsiteY37" fmla="*/ 104384 h 115045"/>
                <a:gd name="connsiteX38" fmla="*/ 76229 w 110907"/>
                <a:gd name="connsiteY38" fmla="*/ 112960 h 115045"/>
                <a:gd name="connsiteX39" fmla="*/ 105648 w 110907"/>
                <a:gd name="connsiteY39" fmla="*/ 87488 h 115045"/>
                <a:gd name="connsiteX40" fmla="*/ 97321 w 110907"/>
                <a:gd name="connsiteY40" fmla="*/ 72823 h 115045"/>
                <a:gd name="connsiteX41" fmla="*/ 82654 w 110907"/>
                <a:gd name="connsiteY41" fmla="*/ 81149 h 11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0907" h="115045">
                  <a:moveTo>
                    <a:pt x="82655" y="81149"/>
                  </a:moveTo>
                  <a:cubicBezTo>
                    <a:pt x="83237" y="79572"/>
                    <a:pt x="81792" y="82661"/>
                    <a:pt x="81733" y="82759"/>
                  </a:cubicBezTo>
                  <a:lnTo>
                    <a:pt x="81050" y="83774"/>
                  </a:lnTo>
                  <a:cubicBezTo>
                    <a:pt x="81525" y="83124"/>
                    <a:pt x="81497" y="83107"/>
                    <a:pt x="80966" y="83723"/>
                  </a:cubicBezTo>
                  <a:cubicBezTo>
                    <a:pt x="78788" y="85943"/>
                    <a:pt x="79457" y="85447"/>
                    <a:pt x="77048" y="86902"/>
                  </a:cubicBezTo>
                  <a:cubicBezTo>
                    <a:pt x="73631" y="88966"/>
                    <a:pt x="71407" y="89656"/>
                    <a:pt x="66811" y="90752"/>
                  </a:cubicBezTo>
                  <a:cubicBezTo>
                    <a:pt x="57339" y="93011"/>
                    <a:pt x="52185" y="89180"/>
                    <a:pt x="47815" y="82768"/>
                  </a:cubicBezTo>
                  <a:cubicBezTo>
                    <a:pt x="42098" y="74378"/>
                    <a:pt x="38052" y="64681"/>
                    <a:pt x="34351" y="55269"/>
                  </a:cubicBezTo>
                  <a:cubicBezTo>
                    <a:pt x="29966" y="44120"/>
                    <a:pt x="26332" y="32703"/>
                    <a:pt x="23366" y="21097"/>
                  </a:cubicBezTo>
                  <a:cubicBezTo>
                    <a:pt x="17528" y="25585"/>
                    <a:pt x="11689" y="30073"/>
                    <a:pt x="5851" y="34561"/>
                  </a:cubicBezTo>
                  <a:cubicBezTo>
                    <a:pt x="30181" y="49087"/>
                    <a:pt x="54510" y="63613"/>
                    <a:pt x="78840" y="78139"/>
                  </a:cubicBezTo>
                  <a:cubicBezTo>
                    <a:pt x="82297" y="80204"/>
                    <a:pt x="85755" y="82268"/>
                    <a:pt x="89213" y="84333"/>
                  </a:cubicBezTo>
                  <a:cubicBezTo>
                    <a:pt x="96540" y="88708"/>
                    <a:pt x="107864" y="83200"/>
                    <a:pt x="107153" y="74038"/>
                  </a:cubicBezTo>
                  <a:cubicBezTo>
                    <a:pt x="105428" y="51827"/>
                    <a:pt x="97669" y="30495"/>
                    <a:pt x="93190" y="8756"/>
                  </a:cubicBezTo>
                  <a:cubicBezTo>
                    <a:pt x="85525" y="10869"/>
                    <a:pt x="77861" y="12982"/>
                    <a:pt x="70196" y="15095"/>
                  </a:cubicBezTo>
                  <a:cubicBezTo>
                    <a:pt x="73971" y="25542"/>
                    <a:pt x="76654" y="36303"/>
                    <a:pt x="78809" y="47191"/>
                  </a:cubicBezTo>
                  <a:cubicBezTo>
                    <a:pt x="80986" y="58194"/>
                    <a:pt x="83851" y="68710"/>
                    <a:pt x="87363" y="79377"/>
                  </a:cubicBezTo>
                  <a:cubicBezTo>
                    <a:pt x="93201" y="74889"/>
                    <a:pt x="99039" y="70401"/>
                    <a:pt x="104877" y="65913"/>
                  </a:cubicBezTo>
                  <a:lnTo>
                    <a:pt x="101248" y="63744"/>
                  </a:lnTo>
                  <a:cubicBezTo>
                    <a:pt x="93720" y="59244"/>
                    <a:pt x="82910" y="64956"/>
                    <a:pt x="83308" y="74038"/>
                  </a:cubicBezTo>
                  <a:cubicBezTo>
                    <a:pt x="83439" y="77034"/>
                    <a:pt x="83435" y="78493"/>
                    <a:pt x="82655" y="81149"/>
                  </a:cubicBezTo>
                  <a:cubicBezTo>
                    <a:pt x="78324" y="95903"/>
                    <a:pt x="101329" y="102204"/>
                    <a:pt x="105648" y="87488"/>
                  </a:cubicBezTo>
                  <a:cubicBezTo>
                    <a:pt x="106927" y="83131"/>
                    <a:pt x="107351" y="78564"/>
                    <a:pt x="107153" y="74038"/>
                  </a:cubicBezTo>
                  <a:cubicBezTo>
                    <a:pt x="101173" y="77470"/>
                    <a:pt x="95193" y="80901"/>
                    <a:pt x="89213" y="84333"/>
                  </a:cubicBezTo>
                  <a:lnTo>
                    <a:pt x="92842" y="86502"/>
                  </a:lnTo>
                  <a:cubicBezTo>
                    <a:pt x="101471" y="91661"/>
                    <a:pt x="113652" y="83049"/>
                    <a:pt x="110356" y="73039"/>
                  </a:cubicBezTo>
                  <a:cubicBezTo>
                    <a:pt x="106845" y="62374"/>
                    <a:pt x="103980" y="51854"/>
                    <a:pt x="101802" y="40852"/>
                  </a:cubicBezTo>
                  <a:cubicBezTo>
                    <a:pt x="99648" y="29964"/>
                    <a:pt x="96965" y="19203"/>
                    <a:pt x="93190" y="8756"/>
                  </a:cubicBezTo>
                  <a:cubicBezTo>
                    <a:pt x="91003" y="2703"/>
                    <a:pt x="85079" y="-1372"/>
                    <a:pt x="78524" y="429"/>
                  </a:cubicBezTo>
                  <a:cubicBezTo>
                    <a:pt x="71970" y="2230"/>
                    <a:pt x="68893" y="8767"/>
                    <a:pt x="70196" y="15095"/>
                  </a:cubicBezTo>
                  <a:cubicBezTo>
                    <a:pt x="72344" y="25516"/>
                    <a:pt x="74781" y="35874"/>
                    <a:pt x="77517" y="46156"/>
                  </a:cubicBezTo>
                  <a:cubicBezTo>
                    <a:pt x="79967" y="55361"/>
                    <a:pt x="82611" y="65064"/>
                    <a:pt x="83308" y="74039"/>
                  </a:cubicBezTo>
                  <a:lnTo>
                    <a:pt x="101248" y="63744"/>
                  </a:lnTo>
                  <a:cubicBezTo>
                    <a:pt x="76918" y="49218"/>
                    <a:pt x="52589" y="34692"/>
                    <a:pt x="28259" y="20166"/>
                  </a:cubicBezTo>
                  <a:cubicBezTo>
                    <a:pt x="24802" y="18101"/>
                    <a:pt x="21344" y="16037"/>
                    <a:pt x="17886" y="13972"/>
                  </a:cubicBezTo>
                  <a:cubicBezTo>
                    <a:pt x="8800" y="8547"/>
                    <a:pt x="-2168" y="17497"/>
                    <a:pt x="372" y="27436"/>
                  </a:cubicBezTo>
                  <a:cubicBezTo>
                    <a:pt x="3962" y="41484"/>
                    <a:pt x="8587" y="55198"/>
                    <a:pt x="14200" y="68566"/>
                  </a:cubicBezTo>
                  <a:cubicBezTo>
                    <a:pt x="19470" y="81118"/>
                    <a:pt x="24997" y="94797"/>
                    <a:pt x="35053" y="104384"/>
                  </a:cubicBezTo>
                  <a:cubicBezTo>
                    <a:pt x="46422" y="115223"/>
                    <a:pt x="61437" y="117225"/>
                    <a:pt x="76229" y="112960"/>
                  </a:cubicBezTo>
                  <a:cubicBezTo>
                    <a:pt x="89623" y="109098"/>
                    <a:pt x="100739" y="100790"/>
                    <a:pt x="105648" y="87488"/>
                  </a:cubicBezTo>
                  <a:cubicBezTo>
                    <a:pt x="107878" y="81447"/>
                    <a:pt x="103155" y="74426"/>
                    <a:pt x="97321" y="72823"/>
                  </a:cubicBezTo>
                  <a:cubicBezTo>
                    <a:pt x="90662" y="70993"/>
                    <a:pt x="84892" y="75086"/>
                    <a:pt x="82654" y="8114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FEF6907F-E595-207B-CFAC-C1F8D3DC2BD8}"/>
                </a:ext>
              </a:extLst>
            </p:cNvPr>
            <p:cNvSpPr/>
            <p:nvPr/>
          </p:nvSpPr>
          <p:spPr>
            <a:xfrm>
              <a:off x="9882909" y="4209043"/>
              <a:ext cx="261575" cy="114173"/>
            </a:xfrm>
            <a:custGeom>
              <a:avLst/>
              <a:gdLst>
                <a:gd name="connsiteX0" fmla="*/ 22119 w 261575"/>
                <a:gd name="connsiteY0" fmla="*/ 108208 h 114173"/>
                <a:gd name="connsiteX1" fmla="*/ 114790 w 261575"/>
                <a:gd name="connsiteY1" fmla="*/ 30830 h 114173"/>
                <a:gd name="connsiteX2" fmla="*/ 243840 w 261575"/>
                <a:gd name="connsiteY2" fmla="*/ 46759 h 114173"/>
                <a:gd name="connsiteX3" fmla="*/ 246688 w 261575"/>
                <a:gd name="connsiteY3" fmla="*/ 24969 h 114173"/>
                <a:gd name="connsiteX4" fmla="*/ 38442 w 261575"/>
                <a:gd name="connsiteY4" fmla="*/ 82470 h 114173"/>
                <a:gd name="connsiteX5" fmla="*/ 8654 w 261575"/>
                <a:gd name="connsiteY5" fmla="*/ 90695 h 114173"/>
                <a:gd name="connsiteX6" fmla="*/ 14993 w 261575"/>
                <a:gd name="connsiteY6" fmla="*/ 113687 h 114173"/>
                <a:gd name="connsiteX7" fmla="*/ 223239 w 261575"/>
                <a:gd name="connsiteY7" fmla="*/ 56186 h 114173"/>
                <a:gd name="connsiteX8" fmla="*/ 253027 w 261575"/>
                <a:gd name="connsiteY8" fmla="*/ 47961 h 114173"/>
                <a:gd name="connsiteX9" fmla="*/ 255875 w 261575"/>
                <a:gd name="connsiteY9" fmla="*/ 26171 h 114173"/>
                <a:gd name="connsiteX10" fmla="*/ 108451 w 261575"/>
                <a:gd name="connsiteY10" fmla="*/ 7838 h 114173"/>
                <a:gd name="connsiteX11" fmla="*/ 1529 w 261575"/>
                <a:gd name="connsiteY11" fmla="*/ 96174 h 114173"/>
                <a:gd name="connsiteX12" fmla="*/ 22119 w 261575"/>
                <a:gd name="connsiteY12" fmla="*/ 108208 h 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575" h="114173">
                  <a:moveTo>
                    <a:pt x="22119" y="108208"/>
                  </a:moveTo>
                  <a:cubicBezTo>
                    <a:pt x="41745" y="71686"/>
                    <a:pt x="75046" y="43221"/>
                    <a:pt x="114790" y="30830"/>
                  </a:cubicBezTo>
                  <a:cubicBezTo>
                    <a:pt x="157866" y="17400"/>
                    <a:pt x="205232" y="23717"/>
                    <a:pt x="243840" y="46759"/>
                  </a:cubicBezTo>
                  <a:cubicBezTo>
                    <a:pt x="244789" y="39496"/>
                    <a:pt x="245738" y="32233"/>
                    <a:pt x="246688" y="24969"/>
                  </a:cubicBezTo>
                  <a:cubicBezTo>
                    <a:pt x="177272" y="44136"/>
                    <a:pt x="107857" y="63303"/>
                    <a:pt x="38442" y="82470"/>
                  </a:cubicBezTo>
                  <a:cubicBezTo>
                    <a:pt x="28513" y="85212"/>
                    <a:pt x="18583" y="87954"/>
                    <a:pt x="8654" y="90695"/>
                  </a:cubicBezTo>
                  <a:cubicBezTo>
                    <a:pt x="-6118" y="94774"/>
                    <a:pt x="155" y="117784"/>
                    <a:pt x="14993" y="113687"/>
                  </a:cubicBezTo>
                  <a:cubicBezTo>
                    <a:pt x="84409" y="94520"/>
                    <a:pt x="153824" y="75353"/>
                    <a:pt x="223239" y="56186"/>
                  </a:cubicBezTo>
                  <a:cubicBezTo>
                    <a:pt x="233168" y="53445"/>
                    <a:pt x="243098" y="50703"/>
                    <a:pt x="253027" y="47961"/>
                  </a:cubicBezTo>
                  <a:cubicBezTo>
                    <a:pt x="262974" y="45215"/>
                    <a:pt x="264654" y="31411"/>
                    <a:pt x="255875" y="26171"/>
                  </a:cubicBezTo>
                  <a:cubicBezTo>
                    <a:pt x="212039" y="8"/>
                    <a:pt x="157389" y="-7384"/>
                    <a:pt x="108451" y="7838"/>
                  </a:cubicBezTo>
                  <a:cubicBezTo>
                    <a:pt x="62983" y="21981"/>
                    <a:pt x="24050" y="54266"/>
                    <a:pt x="1529" y="96174"/>
                  </a:cubicBezTo>
                  <a:cubicBezTo>
                    <a:pt x="-5734" y="109689"/>
                    <a:pt x="14844" y="121745"/>
                    <a:pt x="22119" y="1082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F0229733-6F54-059B-D6D6-D27F5BD96C4C}"/>
                </a:ext>
              </a:extLst>
            </p:cNvPr>
            <p:cNvSpPr/>
            <p:nvPr/>
          </p:nvSpPr>
          <p:spPr>
            <a:xfrm>
              <a:off x="9257636" y="3362655"/>
              <a:ext cx="33502" cy="46493"/>
            </a:xfrm>
            <a:custGeom>
              <a:avLst/>
              <a:gdLst>
                <a:gd name="connsiteX0" fmla="*/ 20353 w 33502"/>
                <a:gd name="connsiteY0" fmla="*/ 42993 h 46493"/>
                <a:gd name="connsiteX1" fmla="*/ 33068 w 33502"/>
                <a:gd name="connsiteY1" fmla="*/ 15052 h 46493"/>
                <a:gd name="connsiteX2" fmla="*/ 33281 w 33502"/>
                <a:gd name="connsiteY2" fmla="*/ 10298 h 46493"/>
                <a:gd name="connsiteX3" fmla="*/ 31866 w 33502"/>
                <a:gd name="connsiteY3" fmla="*/ 5866 h 46493"/>
                <a:gd name="connsiteX4" fmla="*/ 24741 w 33502"/>
                <a:gd name="connsiteY4" fmla="*/ 387 h 46493"/>
                <a:gd name="connsiteX5" fmla="*/ 15553 w 33502"/>
                <a:gd name="connsiteY5" fmla="*/ 1589 h 46493"/>
                <a:gd name="connsiteX6" fmla="*/ 10074 w 33502"/>
                <a:gd name="connsiteY6" fmla="*/ 8714 h 46493"/>
                <a:gd name="connsiteX7" fmla="*/ 6607 w 33502"/>
                <a:gd name="connsiteY7" fmla="*/ 21855 h 46493"/>
                <a:gd name="connsiteX8" fmla="*/ 7809 w 33502"/>
                <a:gd name="connsiteY8" fmla="*/ 19007 h 46493"/>
                <a:gd name="connsiteX9" fmla="*/ 3686 w 33502"/>
                <a:gd name="connsiteY9" fmla="*/ 26193 h 46493"/>
                <a:gd name="connsiteX10" fmla="*/ 5550 w 33502"/>
                <a:gd name="connsiteY10" fmla="*/ 23780 h 46493"/>
                <a:gd name="connsiteX11" fmla="*/ 3492 w 33502"/>
                <a:gd name="connsiteY11" fmla="*/ 26133 h 46493"/>
                <a:gd name="connsiteX12" fmla="*/ 0 w 33502"/>
                <a:gd name="connsiteY12" fmla="*/ 34563 h 46493"/>
                <a:gd name="connsiteX13" fmla="*/ 3492 w 33502"/>
                <a:gd name="connsiteY13" fmla="*/ 42993 h 46493"/>
                <a:gd name="connsiteX14" fmla="*/ 11923 w 33502"/>
                <a:gd name="connsiteY14" fmla="*/ 46485 h 46493"/>
                <a:gd name="connsiteX15" fmla="*/ 20353 w 33502"/>
                <a:gd name="connsiteY15" fmla="*/ 42993 h 46493"/>
                <a:gd name="connsiteX16" fmla="*/ 33068 w 33502"/>
                <a:gd name="connsiteY16" fmla="*/ 15052 h 46493"/>
                <a:gd name="connsiteX17" fmla="*/ 10074 w 33502"/>
                <a:gd name="connsiteY17" fmla="*/ 8714 h 46493"/>
                <a:gd name="connsiteX18" fmla="*/ 6607 w 33502"/>
                <a:gd name="connsiteY18" fmla="*/ 21857 h 46493"/>
                <a:gd name="connsiteX19" fmla="*/ 7809 w 33502"/>
                <a:gd name="connsiteY19" fmla="*/ 19009 h 46493"/>
                <a:gd name="connsiteX20" fmla="*/ 3686 w 33502"/>
                <a:gd name="connsiteY20" fmla="*/ 26193 h 46493"/>
                <a:gd name="connsiteX21" fmla="*/ 5550 w 33502"/>
                <a:gd name="connsiteY21" fmla="*/ 23780 h 46493"/>
                <a:gd name="connsiteX22" fmla="*/ 3492 w 33502"/>
                <a:gd name="connsiteY22" fmla="*/ 26133 h 46493"/>
                <a:gd name="connsiteX23" fmla="*/ 0 w 33502"/>
                <a:gd name="connsiteY23" fmla="*/ 34563 h 46493"/>
                <a:gd name="connsiteX24" fmla="*/ 3492 w 33502"/>
                <a:gd name="connsiteY24" fmla="*/ 42993 h 46493"/>
                <a:gd name="connsiteX25" fmla="*/ 11923 w 33502"/>
                <a:gd name="connsiteY25" fmla="*/ 46485 h 46493"/>
                <a:gd name="connsiteX26" fmla="*/ 20353 w 33502"/>
                <a:gd name="connsiteY26" fmla="*/ 42993 h 46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3502" h="46493">
                  <a:moveTo>
                    <a:pt x="20353" y="42993"/>
                  </a:moveTo>
                  <a:cubicBezTo>
                    <a:pt x="27648" y="35558"/>
                    <a:pt x="31677" y="25251"/>
                    <a:pt x="33068" y="15052"/>
                  </a:cubicBezTo>
                  <a:cubicBezTo>
                    <a:pt x="33564" y="13468"/>
                    <a:pt x="33636" y="11883"/>
                    <a:pt x="33281" y="10298"/>
                  </a:cubicBezTo>
                  <a:cubicBezTo>
                    <a:pt x="33209" y="8712"/>
                    <a:pt x="32737" y="7234"/>
                    <a:pt x="31866" y="5866"/>
                  </a:cubicBezTo>
                  <a:cubicBezTo>
                    <a:pt x="30418" y="3393"/>
                    <a:pt x="27583" y="1034"/>
                    <a:pt x="24741" y="387"/>
                  </a:cubicBezTo>
                  <a:cubicBezTo>
                    <a:pt x="21688" y="-308"/>
                    <a:pt x="18262" y="-158"/>
                    <a:pt x="15553" y="1589"/>
                  </a:cubicBezTo>
                  <a:cubicBezTo>
                    <a:pt x="13146" y="3141"/>
                    <a:pt x="10481" y="5733"/>
                    <a:pt x="10074" y="8714"/>
                  </a:cubicBezTo>
                  <a:cubicBezTo>
                    <a:pt x="9459" y="13221"/>
                    <a:pt x="8371" y="17656"/>
                    <a:pt x="6607" y="21855"/>
                  </a:cubicBezTo>
                  <a:lnTo>
                    <a:pt x="7809" y="19007"/>
                  </a:lnTo>
                  <a:cubicBezTo>
                    <a:pt x="6710" y="21558"/>
                    <a:pt x="5369" y="23980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ubicBezTo>
                    <a:pt x="27648" y="35558"/>
                    <a:pt x="31676" y="25250"/>
                    <a:pt x="33068" y="15052"/>
                  </a:cubicBezTo>
                  <a:cubicBezTo>
                    <a:pt x="25403" y="12939"/>
                    <a:pt x="17739" y="10827"/>
                    <a:pt x="10074" y="8714"/>
                  </a:cubicBezTo>
                  <a:cubicBezTo>
                    <a:pt x="9460" y="13221"/>
                    <a:pt x="8371" y="17656"/>
                    <a:pt x="6607" y="21857"/>
                  </a:cubicBezTo>
                  <a:lnTo>
                    <a:pt x="7809" y="19009"/>
                  </a:lnTo>
                  <a:cubicBezTo>
                    <a:pt x="6710" y="21559"/>
                    <a:pt x="5369" y="23981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A51A0AF9-0617-2EE6-8DE8-87D511384ED2}"/>
                </a:ext>
              </a:extLst>
            </p:cNvPr>
            <p:cNvSpPr/>
            <p:nvPr/>
          </p:nvSpPr>
          <p:spPr>
            <a:xfrm>
              <a:off x="9708320" y="4400594"/>
              <a:ext cx="24154" cy="24980"/>
            </a:xfrm>
            <a:custGeom>
              <a:avLst/>
              <a:gdLst>
                <a:gd name="connsiteX0" fmla="*/ 726 w 24154"/>
                <a:gd name="connsiteY0" fmla="*/ 8752 h 24980"/>
                <a:gd name="connsiteX1" fmla="*/ 435 w 24154"/>
                <a:gd name="connsiteY1" fmla="*/ 9889 h 24980"/>
                <a:gd name="connsiteX2" fmla="*/ 222 w 24154"/>
                <a:gd name="connsiteY2" fmla="*/ 14644 h 24980"/>
                <a:gd name="connsiteX3" fmla="*/ 1637 w 24154"/>
                <a:gd name="connsiteY3" fmla="*/ 19076 h 24980"/>
                <a:gd name="connsiteX4" fmla="*/ 4707 w 24154"/>
                <a:gd name="connsiteY4" fmla="*/ 22421 h 24980"/>
                <a:gd name="connsiteX5" fmla="*/ 8762 w 24154"/>
                <a:gd name="connsiteY5" fmla="*/ 24555 h 24980"/>
                <a:gd name="connsiteX6" fmla="*/ 11931 w 24154"/>
                <a:gd name="connsiteY6" fmla="*/ 24981 h 24980"/>
                <a:gd name="connsiteX7" fmla="*/ 17949 w 24154"/>
                <a:gd name="connsiteY7" fmla="*/ 23353 h 24980"/>
                <a:gd name="connsiteX8" fmla="*/ 20362 w 24154"/>
                <a:gd name="connsiteY8" fmla="*/ 21489 h 24980"/>
                <a:gd name="connsiteX9" fmla="*/ 23428 w 24154"/>
                <a:gd name="connsiteY9" fmla="*/ 16228 h 24980"/>
                <a:gd name="connsiteX10" fmla="*/ 23719 w 24154"/>
                <a:gd name="connsiteY10" fmla="*/ 15091 h 24980"/>
                <a:gd name="connsiteX11" fmla="*/ 23932 w 24154"/>
                <a:gd name="connsiteY11" fmla="*/ 10337 h 24980"/>
                <a:gd name="connsiteX12" fmla="*/ 22517 w 24154"/>
                <a:gd name="connsiteY12" fmla="*/ 5904 h 24980"/>
                <a:gd name="connsiteX13" fmla="*/ 19447 w 24154"/>
                <a:gd name="connsiteY13" fmla="*/ 2560 h 24980"/>
                <a:gd name="connsiteX14" fmla="*/ 15392 w 24154"/>
                <a:gd name="connsiteY14" fmla="*/ 426 h 24980"/>
                <a:gd name="connsiteX15" fmla="*/ 12223 w 24154"/>
                <a:gd name="connsiteY15" fmla="*/ 0 h 24980"/>
                <a:gd name="connsiteX16" fmla="*/ 6205 w 24154"/>
                <a:gd name="connsiteY16" fmla="*/ 1627 h 24980"/>
                <a:gd name="connsiteX17" fmla="*/ 3792 w 24154"/>
                <a:gd name="connsiteY17" fmla="*/ 3492 h 24980"/>
                <a:gd name="connsiteX18" fmla="*/ 726 w 24154"/>
                <a:gd name="connsiteY18" fmla="*/ 8752 h 24980"/>
                <a:gd name="connsiteX19" fmla="*/ 435 w 24154"/>
                <a:gd name="connsiteY19" fmla="*/ 9889 h 24980"/>
                <a:gd name="connsiteX20" fmla="*/ 222 w 24154"/>
                <a:gd name="connsiteY20" fmla="*/ 14644 h 24980"/>
                <a:gd name="connsiteX21" fmla="*/ 1637 w 24154"/>
                <a:gd name="connsiteY21" fmla="*/ 19076 h 24980"/>
                <a:gd name="connsiteX22" fmla="*/ 4707 w 24154"/>
                <a:gd name="connsiteY22" fmla="*/ 22421 h 24980"/>
                <a:gd name="connsiteX23" fmla="*/ 8762 w 24154"/>
                <a:gd name="connsiteY23" fmla="*/ 24555 h 24980"/>
                <a:gd name="connsiteX24" fmla="*/ 11931 w 24154"/>
                <a:gd name="connsiteY24" fmla="*/ 24981 h 24980"/>
                <a:gd name="connsiteX25" fmla="*/ 17949 w 24154"/>
                <a:gd name="connsiteY25" fmla="*/ 23353 h 24980"/>
                <a:gd name="connsiteX26" fmla="*/ 20362 w 24154"/>
                <a:gd name="connsiteY26" fmla="*/ 21489 h 24980"/>
                <a:gd name="connsiteX27" fmla="*/ 23428 w 24154"/>
                <a:gd name="connsiteY27" fmla="*/ 16228 h 24980"/>
                <a:gd name="connsiteX28" fmla="*/ 23719 w 24154"/>
                <a:gd name="connsiteY28" fmla="*/ 15091 h 24980"/>
                <a:gd name="connsiteX29" fmla="*/ 23932 w 24154"/>
                <a:gd name="connsiteY29" fmla="*/ 10337 h 24980"/>
                <a:gd name="connsiteX30" fmla="*/ 22517 w 24154"/>
                <a:gd name="connsiteY30" fmla="*/ 5904 h 24980"/>
                <a:gd name="connsiteX31" fmla="*/ 19447 w 24154"/>
                <a:gd name="connsiteY31" fmla="*/ 2560 h 24980"/>
                <a:gd name="connsiteX32" fmla="*/ 15392 w 24154"/>
                <a:gd name="connsiteY32" fmla="*/ 426 h 24980"/>
                <a:gd name="connsiteX33" fmla="*/ 12223 w 24154"/>
                <a:gd name="connsiteY33" fmla="*/ 0 h 24980"/>
                <a:gd name="connsiteX34" fmla="*/ 6205 w 24154"/>
                <a:gd name="connsiteY34" fmla="*/ 1627 h 24980"/>
                <a:gd name="connsiteX35" fmla="*/ 3792 w 24154"/>
                <a:gd name="connsiteY35" fmla="*/ 3492 h 24980"/>
                <a:gd name="connsiteX36" fmla="*/ 726 w 24154"/>
                <a:gd name="connsiteY36" fmla="*/ 8752 h 2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4" h="24980">
                  <a:moveTo>
                    <a:pt x="726" y="8752"/>
                  </a:move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1DE8C4A0-15DC-39A7-B077-16150D50FA8F}"/>
                </a:ext>
              </a:extLst>
            </p:cNvPr>
            <p:cNvSpPr/>
            <p:nvPr/>
          </p:nvSpPr>
          <p:spPr>
            <a:xfrm>
              <a:off x="9204941" y="3362888"/>
              <a:ext cx="60752" cy="52098"/>
            </a:xfrm>
            <a:custGeom>
              <a:avLst/>
              <a:gdLst>
                <a:gd name="connsiteX0" fmla="*/ 31765 w 60752"/>
                <a:gd name="connsiteY0" fmla="*/ 15810 h 52098"/>
                <a:gd name="connsiteX1" fmla="*/ 20246 w 60752"/>
                <a:gd name="connsiteY1" fmla="*/ 3457 h 52098"/>
                <a:gd name="connsiteX2" fmla="*/ 3385 w 60752"/>
                <a:gd name="connsiteY2" fmla="*/ 3457 h 52098"/>
                <a:gd name="connsiteX3" fmla="*/ 3385 w 60752"/>
                <a:gd name="connsiteY3" fmla="*/ 20317 h 52098"/>
                <a:gd name="connsiteX4" fmla="*/ 21457 w 60752"/>
                <a:gd name="connsiteY4" fmla="*/ 38967 h 52098"/>
                <a:gd name="connsiteX5" fmla="*/ 33034 w 60752"/>
                <a:gd name="connsiteY5" fmla="*/ 47308 h 52098"/>
                <a:gd name="connsiteX6" fmla="*/ 48822 w 60752"/>
                <a:gd name="connsiteY6" fmla="*/ 52065 h 52098"/>
                <a:gd name="connsiteX7" fmla="*/ 57252 w 60752"/>
                <a:gd name="connsiteY7" fmla="*/ 48573 h 52098"/>
                <a:gd name="connsiteX8" fmla="*/ 60744 w 60752"/>
                <a:gd name="connsiteY8" fmla="*/ 40143 h 52098"/>
                <a:gd name="connsiteX9" fmla="*/ 57252 w 60752"/>
                <a:gd name="connsiteY9" fmla="*/ 31713 h 52098"/>
                <a:gd name="connsiteX10" fmla="*/ 48822 w 60752"/>
                <a:gd name="connsiteY10" fmla="*/ 28221 h 52098"/>
                <a:gd name="connsiteX11" fmla="*/ 48245 w 60752"/>
                <a:gd name="connsiteY11" fmla="*/ 28159 h 52098"/>
                <a:gd name="connsiteX12" fmla="*/ 51414 w 60752"/>
                <a:gd name="connsiteY12" fmla="*/ 28585 h 52098"/>
                <a:gd name="connsiteX13" fmla="*/ 44662 w 60752"/>
                <a:gd name="connsiteY13" fmla="*/ 26696 h 52098"/>
                <a:gd name="connsiteX14" fmla="*/ 47510 w 60752"/>
                <a:gd name="connsiteY14" fmla="*/ 27897 h 52098"/>
                <a:gd name="connsiteX15" fmla="*/ 38594 w 60752"/>
                <a:gd name="connsiteY15" fmla="*/ 22456 h 52098"/>
                <a:gd name="connsiteX16" fmla="*/ 41007 w 60752"/>
                <a:gd name="connsiteY16" fmla="*/ 24320 h 52098"/>
                <a:gd name="connsiteX17" fmla="*/ 31765 w 60752"/>
                <a:gd name="connsiteY17" fmla="*/ 15810 h 52098"/>
                <a:gd name="connsiteX18" fmla="*/ 14904 w 60752"/>
                <a:gd name="connsiteY18" fmla="*/ 15810 h 52098"/>
                <a:gd name="connsiteX19" fmla="*/ 14904 w 60752"/>
                <a:gd name="connsiteY19" fmla="*/ 32670 h 52098"/>
                <a:gd name="connsiteX20" fmla="*/ 29349 w 60752"/>
                <a:gd name="connsiteY20" fmla="*/ 45075 h 52098"/>
                <a:gd name="connsiteX21" fmla="*/ 48822 w 60752"/>
                <a:gd name="connsiteY21" fmla="*/ 52065 h 52098"/>
                <a:gd name="connsiteX22" fmla="*/ 48822 w 60752"/>
                <a:gd name="connsiteY22" fmla="*/ 28221 h 52098"/>
                <a:gd name="connsiteX23" fmla="*/ 48245 w 60752"/>
                <a:gd name="connsiteY23" fmla="*/ 28159 h 52098"/>
                <a:gd name="connsiteX24" fmla="*/ 51414 w 60752"/>
                <a:gd name="connsiteY24" fmla="*/ 28585 h 52098"/>
                <a:gd name="connsiteX25" fmla="*/ 44662 w 60752"/>
                <a:gd name="connsiteY25" fmla="*/ 26696 h 52098"/>
                <a:gd name="connsiteX26" fmla="*/ 47510 w 60752"/>
                <a:gd name="connsiteY26" fmla="*/ 27898 h 52098"/>
                <a:gd name="connsiteX27" fmla="*/ 38594 w 60752"/>
                <a:gd name="connsiteY27" fmla="*/ 22457 h 52098"/>
                <a:gd name="connsiteX28" fmla="*/ 41007 w 60752"/>
                <a:gd name="connsiteY28" fmla="*/ 24321 h 52098"/>
                <a:gd name="connsiteX29" fmla="*/ 20246 w 60752"/>
                <a:gd name="connsiteY29" fmla="*/ 3457 h 52098"/>
                <a:gd name="connsiteX30" fmla="*/ 3385 w 60752"/>
                <a:gd name="connsiteY30" fmla="*/ 20317 h 52098"/>
                <a:gd name="connsiteX31" fmla="*/ 14904 w 60752"/>
                <a:gd name="connsiteY31" fmla="*/ 32670 h 52098"/>
                <a:gd name="connsiteX32" fmla="*/ 31765 w 60752"/>
                <a:gd name="connsiteY32" fmla="*/ 32670 h 52098"/>
                <a:gd name="connsiteX33" fmla="*/ 31765 w 60752"/>
                <a:gd name="connsiteY33" fmla="*/ 15810 h 5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752" h="52098">
                  <a:moveTo>
                    <a:pt x="31765" y="15810"/>
                  </a:moveTo>
                  <a:cubicBezTo>
                    <a:pt x="27871" y="11743"/>
                    <a:pt x="24033" y="7623"/>
                    <a:pt x="20246" y="3457"/>
                  </a:cubicBezTo>
                  <a:cubicBezTo>
                    <a:pt x="16040" y="-1171"/>
                    <a:pt x="7599" y="-1133"/>
                    <a:pt x="3385" y="3457"/>
                  </a:cubicBezTo>
                  <a:cubicBezTo>
                    <a:pt x="-1157" y="8405"/>
                    <a:pt x="-1099" y="15378"/>
                    <a:pt x="3385" y="20317"/>
                  </a:cubicBezTo>
                  <a:cubicBezTo>
                    <a:pt x="9179" y="26697"/>
                    <a:pt x="14936" y="33312"/>
                    <a:pt x="21457" y="38967"/>
                  </a:cubicBezTo>
                  <a:cubicBezTo>
                    <a:pt x="25026" y="42062"/>
                    <a:pt x="28848" y="45080"/>
                    <a:pt x="33034" y="47308"/>
                  </a:cubicBezTo>
                  <a:cubicBezTo>
                    <a:pt x="38143" y="50029"/>
                    <a:pt x="43110" y="51446"/>
                    <a:pt x="48822" y="52065"/>
                  </a:cubicBezTo>
                  <a:cubicBezTo>
                    <a:pt x="51666" y="52373"/>
                    <a:pt x="55313" y="50512"/>
                    <a:pt x="57252" y="48573"/>
                  </a:cubicBezTo>
                  <a:cubicBezTo>
                    <a:pt x="59320" y="46505"/>
                    <a:pt x="60877" y="43113"/>
                    <a:pt x="60744" y="40143"/>
                  </a:cubicBezTo>
                  <a:cubicBezTo>
                    <a:pt x="60606" y="37060"/>
                    <a:pt x="59593" y="33862"/>
                    <a:pt x="57252" y="31713"/>
                  </a:cubicBezTo>
                  <a:cubicBezTo>
                    <a:pt x="54784" y="29447"/>
                    <a:pt x="52139" y="28581"/>
                    <a:pt x="48822" y="28221"/>
                  </a:cubicBez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09"/>
                    <a:pt x="44662" y="26696"/>
                  </a:cubicBezTo>
                  <a:lnTo>
                    <a:pt x="47510" y="27897"/>
                  </a:lnTo>
                  <a:cubicBezTo>
                    <a:pt x="44301" y="26478"/>
                    <a:pt x="41370" y="24591"/>
                    <a:pt x="38594" y="22456"/>
                  </a:cubicBezTo>
                  <a:lnTo>
                    <a:pt x="41007" y="24320"/>
                  </a:lnTo>
                  <a:cubicBezTo>
                    <a:pt x="37707" y="21724"/>
                    <a:pt x="34676" y="18830"/>
                    <a:pt x="31765" y="15810"/>
                  </a:cubicBezTo>
                  <a:cubicBezTo>
                    <a:pt x="27430" y="11310"/>
                    <a:pt x="19205" y="11125"/>
                    <a:pt x="14904" y="15810"/>
                  </a:cubicBezTo>
                  <a:cubicBezTo>
                    <a:pt x="10468" y="20642"/>
                    <a:pt x="10279" y="27869"/>
                    <a:pt x="14904" y="32670"/>
                  </a:cubicBezTo>
                  <a:cubicBezTo>
                    <a:pt x="19316" y="37248"/>
                    <a:pt x="24074" y="41504"/>
                    <a:pt x="29349" y="45075"/>
                  </a:cubicBezTo>
                  <a:cubicBezTo>
                    <a:pt x="35268" y="49081"/>
                    <a:pt x="41760" y="51300"/>
                    <a:pt x="48822" y="52065"/>
                  </a:cubicBezTo>
                  <a:lnTo>
                    <a:pt x="48822" y="28221"/>
                  </a:ln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10"/>
                    <a:pt x="44662" y="26696"/>
                  </a:cubicBezTo>
                  <a:lnTo>
                    <a:pt x="47510" y="27898"/>
                  </a:lnTo>
                  <a:cubicBezTo>
                    <a:pt x="44301" y="26479"/>
                    <a:pt x="41370" y="24592"/>
                    <a:pt x="38594" y="22457"/>
                  </a:cubicBezTo>
                  <a:lnTo>
                    <a:pt x="41007" y="24321"/>
                  </a:lnTo>
                  <a:cubicBezTo>
                    <a:pt x="33316" y="18272"/>
                    <a:pt x="26803" y="10678"/>
                    <a:pt x="20246" y="3457"/>
                  </a:cubicBezTo>
                  <a:lnTo>
                    <a:pt x="3385" y="20317"/>
                  </a:lnTo>
                  <a:cubicBezTo>
                    <a:pt x="7172" y="24484"/>
                    <a:pt x="11010" y="28603"/>
                    <a:pt x="14904" y="32670"/>
                  </a:cubicBezTo>
                  <a:cubicBezTo>
                    <a:pt x="19227" y="37183"/>
                    <a:pt x="27474" y="37344"/>
                    <a:pt x="31765" y="32670"/>
                  </a:cubicBezTo>
                  <a:cubicBezTo>
                    <a:pt x="36212" y="27826"/>
                    <a:pt x="36377" y="20624"/>
                    <a:pt x="31765" y="1581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4744852E-B87C-2407-BDF6-CEB87EE22197}"/>
                </a:ext>
              </a:extLst>
            </p:cNvPr>
            <p:cNvSpPr/>
            <p:nvPr/>
          </p:nvSpPr>
          <p:spPr>
            <a:xfrm>
              <a:off x="9258902" y="3304482"/>
              <a:ext cx="71999" cy="87388"/>
            </a:xfrm>
            <a:custGeom>
              <a:avLst/>
              <a:gdLst>
                <a:gd name="connsiteX0" fmla="*/ 5815 w 71999"/>
                <a:gd name="connsiteY0" fmla="*/ 22258 h 87388"/>
                <a:gd name="connsiteX1" fmla="*/ 9885 w 71999"/>
                <a:gd name="connsiteY1" fmla="*/ 25161 h 87388"/>
                <a:gd name="connsiteX2" fmla="*/ 10246 w 71999"/>
                <a:gd name="connsiteY2" fmla="*/ 25427 h 87388"/>
                <a:gd name="connsiteX3" fmla="*/ 12190 w 71999"/>
                <a:gd name="connsiteY3" fmla="*/ 26995 h 87388"/>
                <a:gd name="connsiteX4" fmla="*/ 19272 w 71999"/>
                <a:gd name="connsiteY4" fmla="*/ 33310 h 87388"/>
                <a:gd name="connsiteX5" fmla="*/ 25857 w 71999"/>
                <a:gd name="connsiteY5" fmla="*/ 40142 h 87388"/>
                <a:gd name="connsiteX6" fmla="*/ 29113 w 71999"/>
                <a:gd name="connsiteY6" fmla="*/ 43932 h 87388"/>
                <a:gd name="connsiteX7" fmla="*/ 30684 w 71999"/>
                <a:gd name="connsiteY7" fmla="*/ 45874 h 87388"/>
                <a:gd name="connsiteX8" fmla="*/ 30958 w 71999"/>
                <a:gd name="connsiteY8" fmla="*/ 46231 h 87388"/>
                <a:gd name="connsiteX9" fmla="*/ 41201 w 71999"/>
                <a:gd name="connsiteY9" fmla="*/ 62209 h 87388"/>
                <a:gd name="connsiteX10" fmla="*/ 45619 w 71999"/>
                <a:gd name="connsiteY10" fmla="*/ 71174 h 87388"/>
                <a:gd name="connsiteX11" fmla="*/ 46418 w 71999"/>
                <a:gd name="connsiteY11" fmla="*/ 73007 h 87388"/>
                <a:gd name="connsiteX12" fmla="*/ 46545 w 71999"/>
                <a:gd name="connsiteY12" fmla="*/ 73395 h 87388"/>
                <a:gd name="connsiteX13" fmla="*/ 48454 w 71999"/>
                <a:gd name="connsiteY13" fmla="*/ 78550 h 87388"/>
                <a:gd name="connsiteX14" fmla="*/ 63120 w 71999"/>
                <a:gd name="connsiteY14" fmla="*/ 86877 h 87388"/>
                <a:gd name="connsiteX15" fmla="*/ 71447 w 71999"/>
                <a:gd name="connsiteY15" fmla="*/ 72211 h 87388"/>
                <a:gd name="connsiteX16" fmla="*/ 17851 w 71999"/>
                <a:gd name="connsiteY16" fmla="*/ 1670 h 87388"/>
                <a:gd name="connsiteX17" fmla="*/ 1538 w 71999"/>
                <a:gd name="connsiteY17" fmla="*/ 5947 h 87388"/>
                <a:gd name="connsiteX18" fmla="*/ 5815 w 71999"/>
                <a:gd name="connsiteY18" fmla="*/ 22258 h 87388"/>
                <a:gd name="connsiteX19" fmla="*/ 9886 w 71999"/>
                <a:gd name="connsiteY19" fmla="*/ 25160 h 87388"/>
                <a:gd name="connsiteX20" fmla="*/ 10247 w 71999"/>
                <a:gd name="connsiteY20" fmla="*/ 25427 h 87388"/>
                <a:gd name="connsiteX21" fmla="*/ 12191 w 71999"/>
                <a:gd name="connsiteY21" fmla="*/ 26995 h 87388"/>
                <a:gd name="connsiteX22" fmla="*/ 19274 w 71999"/>
                <a:gd name="connsiteY22" fmla="*/ 33310 h 87388"/>
                <a:gd name="connsiteX23" fmla="*/ 25860 w 71999"/>
                <a:gd name="connsiteY23" fmla="*/ 40142 h 87388"/>
                <a:gd name="connsiteX24" fmla="*/ 29116 w 71999"/>
                <a:gd name="connsiteY24" fmla="*/ 43932 h 87388"/>
                <a:gd name="connsiteX25" fmla="*/ 30688 w 71999"/>
                <a:gd name="connsiteY25" fmla="*/ 45874 h 87388"/>
                <a:gd name="connsiteX26" fmla="*/ 30961 w 71999"/>
                <a:gd name="connsiteY26" fmla="*/ 46231 h 87388"/>
                <a:gd name="connsiteX27" fmla="*/ 41203 w 71999"/>
                <a:gd name="connsiteY27" fmla="*/ 62209 h 87388"/>
                <a:gd name="connsiteX28" fmla="*/ 45621 w 71999"/>
                <a:gd name="connsiteY28" fmla="*/ 71174 h 87388"/>
                <a:gd name="connsiteX29" fmla="*/ 46420 w 71999"/>
                <a:gd name="connsiteY29" fmla="*/ 73007 h 87388"/>
                <a:gd name="connsiteX30" fmla="*/ 46546 w 71999"/>
                <a:gd name="connsiteY30" fmla="*/ 73395 h 87388"/>
                <a:gd name="connsiteX31" fmla="*/ 48454 w 71999"/>
                <a:gd name="connsiteY31" fmla="*/ 78550 h 87388"/>
                <a:gd name="connsiteX32" fmla="*/ 71447 w 71999"/>
                <a:gd name="connsiteY32" fmla="*/ 72211 h 87388"/>
                <a:gd name="connsiteX33" fmla="*/ 17851 w 71999"/>
                <a:gd name="connsiteY33" fmla="*/ 1670 h 87388"/>
                <a:gd name="connsiteX34" fmla="*/ 1538 w 71999"/>
                <a:gd name="connsiteY34" fmla="*/ 5947 h 87388"/>
                <a:gd name="connsiteX35" fmla="*/ 5815 w 71999"/>
                <a:gd name="connsiteY35" fmla="*/ 22258 h 8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1999" h="87388">
                  <a:moveTo>
                    <a:pt x="5815" y="22258"/>
                  </a:moveTo>
                  <a:cubicBezTo>
                    <a:pt x="7189" y="23204"/>
                    <a:pt x="8532" y="24186"/>
                    <a:pt x="9885" y="25161"/>
                  </a:cubicBezTo>
                  <a:cubicBezTo>
                    <a:pt x="11706" y="26471"/>
                    <a:pt x="9164" y="24540"/>
                    <a:pt x="10246" y="25427"/>
                  </a:cubicBezTo>
                  <a:cubicBezTo>
                    <a:pt x="10890" y="25955"/>
                    <a:pt x="11547" y="26466"/>
                    <a:pt x="12190" y="26995"/>
                  </a:cubicBezTo>
                  <a:cubicBezTo>
                    <a:pt x="14631" y="29008"/>
                    <a:pt x="16993" y="31116"/>
                    <a:pt x="19272" y="33310"/>
                  </a:cubicBezTo>
                  <a:cubicBezTo>
                    <a:pt x="21552" y="35503"/>
                    <a:pt x="23749" y="37783"/>
                    <a:pt x="25857" y="40142"/>
                  </a:cubicBezTo>
                  <a:cubicBezTo>
                    <a:pt x="26967" y="41384"/>
                    <a:pt x="28053" y="42647"/>
                    <a:pt x="29113" y="43932"/>
                  </a:cubicBezTo>
                  <a:cubicBezTo>
                    <a:pt x="29644" y="44574"/>
                    <a:pt x="30152" y="45234"/>
                    <a:pt x="30684" y="45874"/>
                  </a:cubicBezTo>
                  <a:cubicBezTo>
                    <a:pt x="31869" y="47299"/>
                    <a:pt x="29053" y="43659"/>
                    <a:pt x="30958" y="46231"/>
                  </a:cubicBezTo>
                  <a:cubicBezTo>
                    <a:pt x="34730" y="51325"/>
                    <a:pt x="38179" y="56634"/>
                    <a:pt x="41201" y="62209"/>
                  </a:cubicBezTo>
                  <a:cubicBezTo>
                    <a:pt x="42788" y="65138"/>
                    <a:pt x="44263" y="68130"/>
                    <a:pt x="45619" y="71174"/>
                  </a:cubicBezTo>
                  <a:cubicBezTo>
                    <a:pt x="45890" y="71783"/>
                    <a:pt x="46158" y="72394"/>
                    <a:pt x="46418" y="73007"/>
                  </a:cubicBezTo>
                  <a:cubicBezTo>
                    <a:pt x="45436" y="70695"/>
                    <a:pt x="46355" y="72913"/>
                    <a:pt x="46545" y="73395"/>
                  </a:cubicBezTo>
                  <a:cubicBezTo>
                    <a:pt x="47218" y="75100"/>
                    <a:pt x="47848" y="76820"/>
                    <a:pt x="48454" y="78550"/>
                  </a:cubicBezTo>
                  <a:cubicBezTo>
                    <a:pt x="50509" y="84422"/>
                    <a:pt x="56703" y="88953"/>
                    <a:pt x="63120" y="86877"/>
                  </a:cubicBezTo>
                  <a:cubicBezTo>
                    <a:pt x="68926" y="84998"/>
                    <a:pt x="73652" y="78514"/>
                    <a:pt x="71447" y="72211"/>
                  </a:cubicBezTo>
                  <a:cubicBezTo>
                    <a:pt x="61415" y="43536"/>
                    <a:pt x="42902" y="18909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5"/>
                    <a:pt x="5815" y="22258"/>
                  </a:cubicBezTo>
                  <a:cubicBezTo>
                    <a:pt x="7189" y="23204"/>
                    <a:pt x="8532" y="24187"/>
                    <a:pt x="9886" y="25160"/>
                  </a:cubicBezTo>
                  <a:cubicBezTo>
                    <a:pt x="11707" y="26471"/>
                    <a:pt x="9165" y="24540"/>
                    <a:pt x="10247" y="25427"/>
                  </a:cubicBezTo>
                  <a:cubicBezTo>
                    <a:pt x="10891" y="25955"/>
                    <a:pt x="11549" y="26466"/>
                    <a:pt x="12191" y="26995"/>
                  </a:cubicBezTo>
                  <a:cubicBezTo>
                    <a:pt x="14632" y="29008"/>
                    <a:pt x="16995" y="31116"/>
                    <a:pt x="19274" y="33310"/>
                  </a:cubicBezTo>
                  <a:cubicBezTo>
                    <a:pt x="21554" y="35503"/>
                    <a:pt x="23752" y="37783"/>
                    <a:pt x="25860" y="40142"/>
                  </a:cubicBezTo>
                  <a:cubicBezTo>
                    <a:pt x="26970" y="41383"/>
                    <a:pt x="28056" y="42647"/>
                    <a:pt x="29116" y="43932"/>
                  </a:cubicBezTo>
                  <a:cubicBezTo>
                    <a:pt x="29647" y="44574"/>
                    <a:pt x="30155" y="45234"/>
                    <a:pt x="30688" y="45874"/>
                  </a:cubicBezTo>
                  <a:cubicBezTo>
                    <a:pt x="31872" y="47298"/>
                    <a:pt x="29056" y="43659"/>
                    <a:pt x="30961" y="46231"/>
                  </a:cubicBezTo>
                  <a:cubicBezTo>
                    <a:pt x="34733" y="51324"/>
                    <a:pt x="38182" y="56634"/>
                    <a:pt x="41203" y="62209"/>
                  </a:cubicBezTo>
                  <a:cubicBezTo>
                    <a:pt x="42791" y="65138"/>
                    <a:pt x="44265" y="68130"/>
                    <a:pt x="45621" y="71174"/>
                  </a:cubicBezTo>
                  <a:cubicBezTo>
                    <a:pt x="45892" y="71783"/>
                    <a:pt x="46159" y="72393"/>
                    <a:pt x="46420" y="73007"/>
                  </a:cubicBezTo>
                  <a:cubicBezTo>
                    <a:pt x="45438" y="70694"/>
                    <a:pt x="46355" y="72913"/>
                    <a:pt x="46546" y="73395"/>
                  </a:cubicBezTo>
                  <a:cubicBezTo>
                    <a:pt x="47219" y="75100"/>
                    <a:pt x="47848" y="76820"/>
                    <a:pt x="48454" y="78550"/>
                  </a:cubicBezTo>
                  <a:cubicBezTo>
                    <a:pt x="56118" y="76437"/>
                    <a:pt x="63783" y="74324"/>
                    <a:pt x="71447" y="72211"/>
                  </a:cubicBezTo>
                  <a:cubicBezTo>
                    <a:pt x="61411" y="43538"/>
                    <a:pt x="42901" y="18911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4"/>
                    <a:pt x="5815" y="2225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71E71B51-B8A8-4075-EDB3-1D4DDF3C6036}"/>
                </a:ext>
              </a:extLst>
            </p:cNvPr>
            <p:cNvSpPr/>
            <p:nvPr/>
          </p:nvSpPr>
          <p:spPr>
            <a:xfrm>
              <a:off x="9172823" y="3324482"/>
              <a:ext cx="24396" cy="24567"/>
            </a:xfrm>
            <a:custGeom>
              <a:avLst/>
              <a:gdLst>
                <a:gd name="connsiteX0" fmla="*/ 22769 w 24396"/>
                <a:gd name="connsiteY0" fmla="*/ 6620 h 24567"/>
                <a:gd name="connsiteX1" fmla="*/ 20370 w 24396"/>
                <a:gd name="connsiteY1" fmla="*/ 3522 h 24567"/>
                <a:gd name="connsiteX2" fmla="*/ 22234 w 24396"/>
                <a:gd name="connsiteY2" fmla="*/ 5935 h 24567"/>
                <a:gd name="connsiteX3" fmla="*/ 22217 w 24396"/>
                <a:gd name="connsiteY3" fmla="*/ 5913 h 24567"/>
                <a:gd name="connsiteX4" fmla="*/ 1628 w 24396"/>
                <a:gd name="connsiteY4" fmla="*/ 17948 h 24567"/>
                <a:gd name="connsiteX5" fmla="*/ 3948 w 24396"/>
                <a:gd name="connsiteY5" fmla="*/ 20942 h 24567"/>
                <a:gd name="connsiteX6" fmla="*/ 2083 w 24396"/>
                <a:gd name="connsiteY6" fmla="*/ 18529 h 24567"/>
                <a:gd name="connsiteX7" fmla="*/ 2179 w 24396"/>
                <a:gd name="connsiteY7" fmla="*/ 18654 h 24567"/>
                <a:gd name="connsiteX8" fmla="*/ 5250 w 24396"/>
                <a:gd name="connsiteY8" fmla="*/ 21999 h 24567"/>
                <a:gd name="connsiteX9" fmla="*/ 9304 w 24396"/>
                <a:gd name="connsiteY9" fmla="*/ 24133 h 24567"/>
                <a:gd name="connsiteX10" fmla="*/ 14058 w 24396"/>
                <a:gd name="connsiteY10" fmla="*/ 24346 h 24567"/>
                <a:gd name="connsiteX11" fmla="*/ 18491 w 24396"/>
                <a:gd name="connsiteY11" fmla="*/ 22931 h 24567"/>
                <a:gd name="connsiteX12" fmla="*/ 20904 w 24396"/>
                <a:gd name="connsiteY12" fmla="*/ 21067 h 24567"/>
                <a:gd name="connsiteX13" fmla="*/ 23970 w 24396"/>
                <a:gd name="connsiteY13" fmla="*/ 15806 h 24567"/>
                <a:gd name="connsiteX14" fmla="*/ 24396 w 24396"/>
                <a:gd name="connsiteY14" fmla="*/ 12637 h 24567"/>
                <a:gd name="connsiteX15" fmla="*/ 22769 w 24396"/>
                <a:gd name="connsiteY15" fmla="*/ 6620 h 24567"/>
                <a:gd name="connsiteX16" fmla="*/ 20369 w 24396"/>
                <a:gd name="connsiteY16" fmla="*/ 3522 h 24567"/>
                <a:gd name="connsiteX17" fmla="*/ 22233 w 24396"/>
                <a:gd name="connsiteY17" fmla="*/ 5934 h 24567"/>
                <a:gd name="connsiteX18" fmla="*/ 22217 w 24396"/>
                <a:gd name="connsiteY18" fmla="*/ 5914 h 24567"/>
                <a:gd name="connsiteX19" fmla="*/ 19147 w 24396"/>
                <a:gd name="connsiteY19" fmla="*/ 2569 h 24567"/>
                <a:gd name="connsiteX20" fmla="*/ 15092 w 24396"/>
                <a:gd name="connsiteY20" fmla="*/ 435 h 24567"/>
                <a:gd name="connsiteX21" fmla="*/ 10338 w 24396"/>
                <a:gd name="connsiteY21" fmla="*/ 222 h 24567"/>
                <a:gd name="connsiteX22" fmla="*/ 5905 w 24396"/>
                <a:gd name="connsiteY22" fmla="*/ 1637 h 24567"/>
                <a:gd name="connsiteX23" fmla="*/ 3492 w 24396"/>
                <a:gd name="connsiteY23" fmla="*/ 3501 h 24567"/>
                <a:gd name="connsiteX24" fmla="*/ 426 w 24396"/>
                <a:gd name="connsiteY24" fmla="*/ 8762 h 24567"/>
                <a:gd name="connsiteX25" fmla="*/ 0 w 24396"/>
                <a:gd name="connsiteY25" fmla="*/ 11931 h 24567"/>
                <a:gd name="connsiteX26" fmla="*/ 1628 w 24396"/>
                <a:gd name="connsiteY26" fmla="*/ 17948 h 24567"/>
                <a:gd name="connsiteX27" fmla="*/ 4027 w 24396"/>
                <a:gd name="connsiteY27" fmla="*/ 21046 h 24567"/>
                <a:gd name="connsiteX28" fmla="*/ 2162 w 24396"/>
                <a:gd name="connsiteY28" fmla="*/ 18633 h 24567"/>
                <a:gd name="connsiteX29" fmla="*/ 2179 w 24396"/>
                <a:gd name="connsiteY29" fmla="*/ 18654 h 24567"/>
                <a:gd name="connsiteX30" fmla="*/ 5250 w 24396"/>
                <a:gd name="connsiteY30" fmla="*/ 21999 h 24567"/>
                <a:gd name="connsiteX31" fmla="*/ 9304 w 24396"/>
                <a:gd name="connsiteY31" fmla="*/ 24133 h 24567"/>
                <a:gd name="connsiteX32" fmla="*/ 14058 w 24396"/>
                <a:gd name="connsiteY32" fmla="*/ 24346 h 24567"/>
                <a:gd name="connsiteX33" fmla="*/ 18491 w 24396"/>
                <a:gd name="connsiteY33" fmla="*/ 22931 h 24567"/>
                <a:gd name="connsiteX34" fmla="*/ 20904 w 24396"/>
                <a:gd name="connsiteY34" fmla="*/ 21067 h 24567"/>
                <a:gd name="connsiteX35" fmla="*/ 23970 w 24396"/>
                <a:gd name="connsiteY35" fmla="*/ 15806 h 24567"/>
                <a:gd name="connsiteX36" fmla="*/ 24396 w 24396"/>
                <a:gd name="connsiteY36" fmla="*/ 12637 h 24567"/>
                <a:gd name="connsiteX37" fmla="*/ 22769 w 24396"/>
                <a:gd name="connsiteY37" fmla="*/ 6620 h 24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96" h="24567">
                  <a:moveTo>
                    <a:pt x="22769" y="6620"/>
                  </a:moveTo>
                  <a:cubicBezTo>
                    <a:pt x="21971" y="5586"/>
                    <a:pt x="21169" y="4555"/>
                    <a:pt x="20370" y="3522"/>
                  </a:cubicBezTo>
                  <a:lnTo>
                    <a:pt x="22234" y="5935"/>
                  </a:lnTo>
                  <a:lnTo>
                    <a:pt x="22217" y="5913"/>
                  </a:lnTo>
                  <a:cubicBezTo>
                    <a:pt x="15354" y="9925"/>
                    <a:pt x="8491" y="13937"/>
                    <a:pt x="1628" y="17948"/>
                  </a:cubicBezTo>
                  <a:cubicBezTo>
                    <a:pt x="2400" y="18948"/>
                    <a:pt x="3175" y="19944"/>
                    <a:pt x="3948" y="20942"/>
                  </a:cubicBezTo>
                  <a:lnTo>
                    <a:pt x="2083" y="18529"/>
                  </a:lnTo>
                  <a:cubicBezTo>
                    <a:pt x="2115" y="18571"/>
                    <a:pt x="2147" y="18613"/>
                    <a:pt x="2179" y="18654"/>
                  </a:cubicBez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ubicBezTo>
                    <a:pt x="21981" y="5578"/>
                    <a:pt x="21169" y="4554"/>
                    <a:pt x="20369" y="3522"/>
                  </a:cubicBezTo>
                  <a:lnTo>
                    <a:pt x="22233" y="5934"/>
                  </a:lnTo>
                  <a:lnTo>
                    <a:pt x="22217" y="5914"/>
                  </a:ln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425" y="18982"/>
                    <a:pt x="3228" y="20012"/>
                    <a:pt x="4027" y="21046"/>
                  </a:cubicBezTo>
                  <a:lnTo>
                    <a:pt x="2162" y="18633"/>
                  </a:lnTo>
                  <a:lnTo>
                    <a:pt x="2179" y="18654"/>
                  </a:ln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97845116-DEA6-54A2-E625-283FE7AEBD13}"/>
                </a:ext>
              </a:extLst>
            </p:cNvPr>
            <p:cNvSpPr/>
            <p:nvPr/>
          </p:nvSpPr>
          <p:spPr>
            <a:xfrm>
              <a:off x="9158382" y="3767509"/>
              <a:ext cx="24261" cy="26769"/>
            </a:xfrm>
            <a:custGeom>
              <a:avLst/>
              <a:gdLst>
                <a:gd name="connsiteX0" fmla="*/ 23852 w 24261"/>
                <a:gd name="connsiteY0" fmla="*/ 14840 h 26769"/>
                <a:gd name="connsiteX1" fmla="*/ 24033 w 24261"/>
                <a:gd name="connsiteY1" fmla="*/ 13470 h 26769"/>
                <a:gd name="connsiteX2" fmla="*/ 23608 w 24261"/>
                <a:gd name="connsiteY2" fmla="*/ 16639 h 26769"/>
                <a:gd name="connsiteX3" fmla="*/ 23826 w 24261"/>
                <a:gd name="connsiteY3" fmla="*/ 15091 h 26769"/>
                <a:gd name="connsiteX4" fmla="*/ 24039 w 24261"/>
                <a:gd name="connsiteY4" fmla="*/ 10337 h 26769"/>
                <a:gd name="connsiteX5" fmla="*/ 22624 w 24261"/>
                <a:gd name="connsiteY5" fmla="*/ 5905 h 26769"/>
                <a:gd name="connsiteX6" fmla="*/ 19554 w 24261"/>
                <a:gd name="connsiteY6" fmla="*/ 2560 h 26769"/>
                <a:gd name="connsiteX7" fmla="*/ 15499 w 24261"/>
                <a:gd name="connsiteY7" fmla="*/ 426 h 26769"/>
                <a:gd name="connsiteX8" fmla="*/ 12330 w 24261"/>
                <a:gd name="connsiteY8" fmla="*/ 0 h 26769"/>
                <a:gd name="connsiteX9" fmla="*/ 6312 w 24261"/>
                <a:gd name="connsiteY9" fmla="*/ 1628 h 26769"/>
                <a:gd name="connsiteX10" fmla="*/ 3899 w 24261"/>
                <a:gd name="connsiteY10" fmla="*/ 3492 h 26769"/>
                <a:gd name="connsiteX11" fmla="*/ 833 w 24261"/>
                <a:gd name="connsiteY11" fmla="*/ 8752 h 26769"/>
                <a:gd name="connsiteX12" fmla="*/ 7 w 24261"/>
                <a:gd name="connsiteY12" fmla="*/ 14840 h 26769"/>
                <a:gd name="connsiteX13" fmla="*/ 1034 w 24261"/>
                <a:gd name="connsiteY13" fmla="*/ 19433 h 26769"/>
                <a:gd name="connsiteX14" fmla="*/ 3499 w 24261"/>
                <a:gd name="connsiteY14" fmla="*/ 23270 h 26769"/>
                <a:gd name="connsiteX15" fmla="*/ 7336 w 24261"/>
                <a:gd name="connsiteY15" fmla="*/ 25735 h 26769"/>
                <a:gd name="connsiteX16" fmla="*/ 11930 w 24261"/>
                <a:gd name="connsiteY16" fmla="*/ 26762 h 26769"/>
                <a:gd name="connsiteX17" fmla="*/ 15099 w 24261"/>
                <a:gd name="connsiteY17" fmla="*/ 26336 h 26769"/>
                <a:gd name="connsiteX18" fmla="*/ 20360 w 24261"/>
                <a:gd name="connsiteY18" fmla="*/ 23270 h 26769"/>
                <a:gd name="connsiteX19" fmla="*/ 22225 w 24261"/>
                <a:gd name="connsiteY19" fmla="*/ 20857 h 26769"/>
                <a:gd name="connsiteX20" fmla="*/ 23852 w 24261"/>
                <a:gd name="connsiteY20" fmla="*/ 14840 h 26769"/>
                <a:gd name="connsiteX21" fmla="*/ 24041 w 24261"/>
                <a:gd name="connsiteY21" fmla="*/ 13411 h 26769"/>
                <a:gd name="connsiteX22" fmla="*/ 23615 w 24261"/>
                <a:gd name="connsiteY22" fmla="*/ 16580 h 26769"/>
                <a:gd name="connsiteX23" fmla="*/ 23826 w 24261"/>
                <a:gd name="connsiteY23" fmla="*/ 15091 h 26769"/>
                <a:gd name="connsiteX24" fmla="*/ 833 w 24261"/>
                <a:gd name="connsiteY24" fmla="*/ 8752 h 26769"/>
                <a:gd name="connsiteX25" fmla="*/ 7 w 24261"/>
                <a:gd name="connsiteY25" fmla="*/ 14840 h 26769"/>
                <a:gd name="connsiteX26" fmla="*/ 1034 w 24261"/>
                <a:gd name="connsiteY26" fmla="*/ 19433 h 26769"/>
                <a:gd name="connsiteX27" fmla="*/ 3499 w 24261"/>
                <a:gd name="connsiteY27" fmla="*/ 23270 h 26769"/>
                <a:gd name="connsiteX28" fmla="*/ 7336 w 24261"/>
                <a:gd name="connsiteY28" fmla="*/ 25735 h 26769"/>
                <a:gd name="connsiteX29" fmla="*/ 11930 w 24261"/>
                <a:gd name="connsiteY29" fmla="*/ 26762 h 26769"/>
                <a:gd name="connsiteX30" fmla="*/ 15099 w 24261"/>
                <a:gd name="connsiteY30" fmla="*/ 26336 h 26769"/>
                <a:gd name="connsiteX31" fmla="*/ 20360 w 24261"/>
                <a:gd name="connsiteY31" fmla="*/ 23270 h 26769"/>
                <a:gd name="connsiteX32" fmla="*/ 22225 w 24261"/>
                <a:gd name="connsiteY32" fmla="*/ 20857 h 26769"/>
                <a:gd name="connsiteX33" fmla="*/ 23852 w 24261"/>
                <a:gd name="connsiteY33" fmla="*/ 14840 h 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261" h="26769">
                  <a:moveTo>
                    <a:pt x="23852" y="14840"/>
                  </a:moveTo>
                  <a:cubicBezTo>
                    <a:pt x="23913" y="14383"/>
                    <a:pt x="23972" y="13927"/>
                    <a:pt x="24033" y="13470"/>
                  </a:cubicBezTo>
                  <a:lnTo>
                    <a:pt x="23608" y="16639"/>
                  </a:lnTo>
                  <a:cubicBezTo>
                    <a:pt x="23677" y="16123"/>
                    <a:pt x="23749" y="15607"/>
                    <a:pt x="23826" y="15091"/>
                  </a:cubicBezTo>
                  <a:cubicBezTo>
                    <a:pt x="24323" y="13507"/>
                    <a:pt x="24394" y="11922"/>
                    <a:pt x="24039" y="10337"/>
                  </a:cubicBezTo>
                  <a:cubicBezTo>
                    <a:pt x="23967" y="8751"/>
                    <a:pt x="23496" y="7273"/>
                    <a:pt x="22624" y="5905"/>
                  </a:cubicBezTo>
                  <a:cubicBezTo>
                    <a:pt x="21875" y="4516"/>
                    <a:pt x="20851" y="3401"/>
                    <a:pt x="19554" y="2560"/>
                  </a:cubicBezTo>
                  <a:cubicBezTo>
                    <a:pt x="18402" y="1506"/>
                    <a:pt x="17051" y="795"/>
                    <a:pt x="15499" y="426"/>
                  </a:cubicBezTo>
                  <a:lnTo>
                    <a:pt x="12330" y="0"/>
                  </a:lnTo>
                  <a:cubicBezTo>
                    <a:pt x="10177" y="7"/>
                    <a:pt x="8172" y="549"/>
                    <a:pt x="6312" y="1628"/>
                  </a:cubicBezTo>
                  <a:lnTo>
                    <a:pt x="3899" y="3492"/>
                  </a:lnTo>
                  <a:cubicBezTo>
                    <a:pt x="2421" y="4979"/>
                    <a:pt x="1399" y="6733"/>
                    <a:pt x="833" y="8752"/>
                  </a:cubicBezTo>
                  <a:cubicBezTo>
                    <a:pt x="527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ubicBezTo>
                    <a:pt x="23915" y="14364"/>
                    <a:pt x="23977" y="13888"/>
                    <a:pt x="24041" y="13411"/>
                  </a:cubicBezTo>
                  <a:lnTo>
                    <a:pt x="23615" y="16580"/>
                  </a:lnTo>
                  <a:cubicBezTo>
                    <a:pt x="23682" y="16083"/>
                    <a:pt x="23751" y="15587"/>
                    <a:pt x="23826" y="15091"/>
                  </a:cubicBezTo>
                  <a:lnTo>
                    <a:pt x="833" y="8752"/>
                  </a:lnTo>
                  <a:cubicBezTo>
                    <a:pt x="528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90F74170-4181-2F1C-4142-E8C31B451CEE}"/>
                </a:ext>
              </a:extLst>
            </p:cNvPr>
            <p:cNvSpPr/>
            <p:nvPr/>
          </p:nvSpPr>
          <p:spPr>
            <a:xfrm>
              <a:off x="9537766" y="4293786"/>
              <a:ext cx="24192" cy="24072"/>
            </a:xfrm>
            <a:custGeom>
              <a:avLst/>
              <a:gdLst>
                <a:gd name="connsiteX0" fmla="*/ 6244 w 24192"/>
                <a:gd name="connsiteY0" fmla="*/ 1627 h 24072"/>
                <a:gd name="connsiteX1" fmla="*/ 5914 w 24192"/>
                <a:gd name="connsiteY1" fmla="*/ 1856 h 24072"/>
                <a:gd name="connsiteX2" fmla="*/ 2569 w 24192"/>
                <a:gd name="connsiteY2" fmla="*/ 4927 h 24072"/>
                <a:gd name="connsiteX3" fmla="*/ 435 w 24192"/>
                <a:gd name="connsiteY3" fmla="*/ 8981 h 24072"/>
                <a:gd name="connsiteX4" fmla="*/ 222 w 24192"/>
                <a:gd name="connsiteY4" fmla="*/ 13735 h 24072"/>
                <a:gd name="connsiteX5" fmla="*/ 1637 w 24192"/>
                <a:gd name="connsiteY5" fmla="*/ 18168 h 24072"/>
                <a:gd name="connsiteX6" fmla="*/ 3501 w 24192"/>
                <a:gd name="connsiteY6" fmla="*/ 20581 h 24072"/>
                <a:gd name="connsiteX7" fmla="*/ 8762 w 24192"/>
                <a:gd name="connsiteY7" fmla="*/ 23647 h 24072"/>
                <a:gd name="connsiteX8" fmla="*/ 11931 w 24192"/>
                <a:gd name="connsiteY8" fmla="*/ 24073 h 24072"/>
                <a:gd name="connsiteX9" fmla="*/ 17949 w 24192"/>
                <a:gd name="connsiteY9" fmla="*/ 22445 h 24072"/>
                <a:gd name="connsiteX10" fmla="*/ 18279 w 24192"/>
                <a:gd name="connsiteY10" fmla="*/ 22216 h 24072"/>
                <a:gd name="connsiteX11" fmla="*/ 21624 w 24192"/>
                <a:gd name="connsiteY11" fmla="*/ 19145 h 24072"/>
                <a:gd name="connsiteX12" fmla="*/ 23758 w 24192"/>
                <a:gd name="connsiteY12" fmla="*/ 15091 h 24072"/>
                <a:gd name="connsiteX13" fmla="*/ 23971 w 24192"/>
                <a:gd name="connsiteY13" fmla="*/ 10337 h 24072"/>
                <a:gd name="connsiteX14" fmla="*/ 22556 w 24192"/>
                <a:gd name="connsiteY14" fmla="*/ 5904 h 24072"/>
                <a:gd name="connsiteX15" fmla="*/ 20692 w 24192"/>
                <a:gd name="connsiteY15" fmla="*/ 3492 h 24072"/>
                <a:gd name="connsiteX16" fmla="*/ 15431 w 24192"/>
                <a:gd name="connsiteY16" fmla="*/ 426 h 24072"/>
                <a:gd name="connsiteX17" fmla="*/ 12261 w 24192"/>
                <a:gd name="connsiteY17" fmla="*/ 0 h 24072"/>
                <a:gd name="connsiteX18" fmla="*/ 6244 w 24192"/>
                <a:gd name="connsiteY18" fmla="*/ 1627 h 24072"/>
                <a:gd name="connsiteX19" fmla="*/ 5914 w 24192"/>
                <a:gd name="connsiteY19" fmla="*/ 1856 h 24072"/>
                <a:gd name="connsiteX20" fmla="*/ 2569 w 24192"/>
                <a:gd name="connsiteY20" fmla="*/ 4927 h 24072"/>
                <a:gd name="connsiteX21" fmla="*/ 435 w 24192"/>
                <a:gd name="connsiteY21" fmla="*/ 8981 h 24072"/>
                <a:gd name="connsiteX22" fmla="*/ 222 w 24192"/>
                <a:gd name="connsiteY22" fmla="*/ 13735 h 24072"/>
                <a:gd name="connsiteX23" fmla="*/ 1637 w 24192"/>
                <a:gd name="connsiteY23" fmla="*/ 18168 h 24072"/>
                <a:gd name="connsiteX24" fmla="*/ 3501 w 24192"/>
                <a:gd name="connsiteY24" fmla="*/ 20581 h 24072"/>
                <a:gd name="connsiteX25" fmla="*/ 8762 w 24192"/>
                <a:gd name="connsiteY25" fmla="*/ 23647 h 24072"/>
                <a:gd name="connsiteX26" fmla="*/ 11931 w 24192"/>
                <a:gd name="connsiteY26" fmla="*/ 24073 h 24072"/>
                <a:gd name="connsiteX27" fmla="*/ 17949 w 24192"/>
                <a:gd name="connsiteY27" fmla="*/ 22445 h 24072"/>
                <a:gd name="connsiteX28" fmla="*/ 18279 w 24192"/>
                <a:gd name="connsiteY28" fmla="*/ 22216 h 24072"/>
                <a:gd name="connsiteX29" fmla="*/ 21624 w 24192"/>
                <a:gd name="connsiteY29" fmla="*/ 19145 h 24072"/>
                <a:gd name="connsiteX30" fmla="*/ 23758 w 24192"/>
                <a:gd name="connsiteY30" fmla="*/ 15091 h 24072"/>
                <a:gd name="connsiteX31" fmla="*/ 23971 w 24192"/>
                <a:gd name="connsiteY31" fmla="*/ 10337 h 24072"/>
                <a:gd name="connsiteX32" fmla="*/ 22556 w 24192"/>
                <a:gd name="connsiteY32" fmla="*/ 5904 h 24072"/>
                <a:gd name="connsiteX33" fmla="*/ 20692 w 24192"/>
                <a:gd name="connsiteY33" fmla="*/ 3492 h 24072"/>
                <a:gd name="connsiteX34" fmla="*/ 15431 w 24192"/>
                <a:gd name="connsiteY34" fmla="*/ 426 h 24072"/>
                <a:gd name="connsiteX35" fmla="*/ 12261 w 24192"/>
                <a:gd name="connsiteY35" fmla="*/ 0 h 24072"/>
                <a:gd name="connsiteX36" fmla="*/ 6244 w 24192"/>
                <a:gd name="connsiteY36" fmla="*/ 1627 h 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92" h="24072">
                  <a:moveTo>
                    <a:pt x="6244" y="1627"/>
                  </a:move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86EF1002-A30A-7DA0-125B-B7F5EF9A0DF9}"/>
                </a:ext>
              </a:extLst>
            </p:cNvPr>
            <p:cNvSpPr/>
            <p:nvPr/>
          </p:nvSpPr>
          <p:spPr>
            <a:xfrm>
              <a:off x="9541900" y="4290898"/>
              <a:ext cx="24487" cy="24224"/>
            </a:xfrm>
            <a:custGeom>
              <a:avLst/>
              <a:gdLst>
                <a:gd name="connsiteX0" fmla="*/ 6539 w 24487"/>
                <a:gd name="connsiteY0" fmla="*/ 1627 h 24224"/>
                <a:gd name="connsiteX1" fmla="*/ 5914 w 24487"/>
                <a:gd name="connsiteY1" fmla="*/ 2008 h 24224"/>
                <a:gd name="connsiteX2" fmla="*/ 2569 w 24487"/>
                <a:gd name="connsiteY2" fmla="*/ 5079 h 24224"/>
                <a:gd name="connsiteX3" fmla="*/ 435 w 24487"/>
                <a:gd name="connsiteY3" fmla="*/ 9133 h 24224"/>
                <a:gd name="connsiteX4" fmla="*/ 222 w 24487"/>
                <a:gd name="connsiteY4" fmla="*/ 13887 h 24224"/>
                <a:gd name="connsiteX5" fmla="*/ 1637 w 24487"/>
                <a:gd name="connsiteY5" fmla="*/ 18319 h 24224"/>
                <a:gd name="connsiteX6" fmla="*/ 3501 w 24487"/>
                <a:gd name="connsiteY6" fmla="*/ 20732 h 24224"/>
                <a:gd name="connsiteX7" fmla="*/ 8762 w 24487"/>
                <a:gd name="connsiteY7" fmla="*/ 23798 h 24224"/>
                <a:gd name="connsiteX8" fmla="*/ 11931 w 24487"/>
                <a:gd name="connsiteY8" fmla="*/ 24224 h 24224"/>
                <a:gd name="connsiteX9" fmla="*/ 17949 w 24487"/>
                <a:gd name="connsiteY9" fmla="*/ 22597 h 24224"/>
                <a:gd name="connsiteX10" fmla="*/ 18574 w 24487"/>
                <a:gd name="connsiteY10" fmla="*/ 22216 h 24224"/>
                <a:gd name="connsiteX11" fmla="*/ 21919 w 24487"/>
                <a:gd name="connsiteY11" fmla="*/ 19145 h 24224"/>
                <a:gd name="connsiteX12" fmla="*/ 24053 w 24487"/>
                <a:gd name="connsiteY12" fmla="*/ 15091 h 24224"/>
                <a:gd name="connsiteX13" fmla="*/ 24266 w 24487"/>
                <a:gd name="connsiteY13" fmla="*/ 10337 h 24224"/>
                <a:gd name="connsiteX14" fmla="*/ 22851 w 24487"/>
                <a:gd name="connsiteY14" fmla="*/ 5904 h 24224"/>
                <a:gd name="connsiteX15" fmla="*/ 20987 w 24487"/>
                <a:gd name="connsiteY15" fmla="*/ 3492 h 24224"/>
                <a:gd name="connsiteX16" fmla="*/ 15726 w 24487"/>
                <a:gd name="connsiteY16" fmla="*/ 426 h 24224"/>
                <a:gd name="connsiteX17" fmla="*/ 12556 w 24487"/>
                <a:gd name="connsiteY17" fmla="*/ 0 h 24224"/>
                <a:gd name="connsiteX18" fmla="*/ 6539 w 24487"/>
                <a:gd name="connsiteY18" fmla="*/ 1627 h 24224"/>
                <a:gd name="connsiteX19" fmla="*/ 5914 w 24487"/>
                <a:gd name="connsiteY19" fmla="*/ 2008 h 24224"/>
                <a:gd name="connsiteX20" fmla="*/ 2569 w 24487"/>
                <a:gd name="connsiteY20" fmla="*/ 5079 h 24224"/>
                <a:gd name="connsiteX21" fmla="*/ 435 w 24487"/>
                <a:gd name="connsiteY21" fmla="*/ 9133 h 24224"/>
                <a:gd name="connsiteX22" fmla="*/ 222 w 24487"/>
                <a:gd name="connsiteY22" fmla="*/ 13887 h 24224"/>
                <a:gd name="connsiteX23" fmla="*/ 1637 w 24487"/>
                <a:gd name="connsiteY23" fmla="*/ 18319 h 24224"/>
                <a:gd name="connsiteX24" fmla="*/ 3501 w 24487"/>
                <a:gd name="connsiteY24" fmla="*/ 20732 h 24224"/>
                <a:gd name="connsiteX25" fmla="*/ 8762 w 24487"/>
                <a:gd name="connsiteY25" fmla="*/ 23798 h 24224"/>
                <a:gd name="connsiteX26" fmla="*/ 11931 w 24487"/>
                <a:gd name="connsiteY26" fmla="*/ 24224 h 24224"/>
                <a:gd name="connsiteX27" fmla="*/ 17949 w 24487"/>
                <a:gd name="connsiteY27" fmla="*/ 22597 h 24224"/>
                <a:gd name="connsiteX28" fmla="*/ 18574 w 24487"/>
                <a:gd name="connsiteY28" fmla="*/ 22216 h 24224"/>
                <a:gd name="connsiteX29" fmla="*/ 21919 w 24487"/>
                <a:gd name="connsiteY29" fmla="*/ 19145 h 24224"/>
                <a:gd name="connsiteX30" fmla="*/ 24053 w 24487"/>
                <a:gd name="connsiteY30" fmla="*/ 15091 h 24224"/>
                <a:gd name="connsiteX31" fmla="*/ 24266 w 24487"/>
                <a:gd name="connsiteY31" fmla="*/ 10337 h 24224"/>
                <a:gd name="connsiteX32" fmla="*/ 22851 w 24487"/>
                <a:gd name="connsiteY32" fmla="*/ 5904 h 24224"/>
                <a:gd name="connsiteX33" fmla="*/ 20987 w 24487"/>
                <a:gd name="connsiteY33" fmla="*/ 3492 h 24224"/>
                <a:gd name="connsiteX34" fmla="*/ 15726 w 24487"/>
                <a:gd name="connsiteY34" fmla="*/ 426 h 24224"/>
                <a:gd name="connsiteX35" fmla="*/ 12556 w 24487"/>
                <a:gd name="connsiteY35" fmla="*/ 0 h 24224"/>
                <a:gd name="connsiteX36" fmla="*/ 6539 w 24487"/>
                <a:gd name="connsiteY36" fmla="*/ 1627 h 2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87" h="24224">
                  <a:moveTo>
                    <a:pt x="6539" y="1627"/>
                  </a:move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5267F35A-4786-2E02-4D64-D3673867B114}"/>
                </a:ext>
              </a:extLst>
            </p:cNvPr>
            <p:cNvSpPr/>
            <p:nvPr/>
          </p:nvSpPr>
          <p:spPr>
            <a:xfrm>
              <a:off x="9533445" y="4297041"/>
              <a:ext cx="24348" cy="24282"/>
            </a:xfrm>
            <a:custGeom>
              <a:avLst/>
              <a:gdLst>
                <a:gd name="connsiteX0" fmla="*/ 3988 w 24348"/>
                <a:gd name="connsiteY0" fmla="*/ 3492 h 24282"/>
                <a:gd name="connsiteX1" fmla="*/ 3499 w 24348"/>
                <a:gd name="connsiteY1" fmla="*/ 3930 h 24282"/>
                <a:gd name="connsiteX2" fmla="*/ 1034 w 24348"/>
                <a:gd name="connsiteY2" fmla="*/ 7767 h 24282"/>
                <a:gd name="connsiteX3" fmla="*/ 7 w 24348"/>
                <a:gd name="connsiteY3" fmla="*/ 12361 h 24282"/>
                <a:gd name="connsiteX4" fmla="*/ 1034 w 24348"/>
                <a:gd name="connsiteY4" fmla="*/ 16954 h 24282"/>
                <a:gd name="connsiteX5" fmla="*/ 3499 w 24348"/>
                <a:gd name="connsiteY5" fmla="*/ 20791 h 24282"/>
                <a:gd name="connsiteX6" fmla="*/ 5912 w 24348"/>
                <a:gd name="connsiteY6" fmla="*/ 22655 h 24282"/>
                <a:gd name="connsiteX7" fmla="*/ 11930 w 24348"/>
                <a:gd name="connsiteY7" fmla="*/ 24283 h 24282"/>
                <a:gd name="connsiteX8" fmla="*/ 15099 w 24348"/>
                <a:gd name="connsiteY8" fmla="*/ 23856 h 24282"/>
                <a:gd name="connsiteX9" fmla="*/ 20360 w 24348"/>
                <a:gd name="connsiteY9" fmla="*/ 20790 h 24282"/>
                <a:gd name="connsiteX10" fmla="*/ 20849 w 24348"/>
                <a:gd name="connsiteY10" fmla="*/ 20352 h 24282"/>
                <a:gd name="connsiteX11" fmla="*/ 23315 w 24348"/>
                <a:gd name="connsiteY11" fmla="*/ 16515 h 24282"/>
                <a:gd name="connsiteX12" fmla="*/ 24342 w 24348"/>
                <a:gd name="connsiteY12" fmla="*/ 11922 h 24282"/>
                <a:gd name="connsiteX13" fmla="*/ 23315 w 24348"/>
                <a:gd name="connsiteY13" fmla="*/ 7328 h 24282"/>
                <a:gd name="connsiteX14" fmla="*/ 20849 w 24348"/>
                <a:gd name="connsiteY14" fmla="*/ 3492 h 24282"/>
                <a:gd name="connsiteX15" fmla="*/ 18437 w 24348"/>
                <a:gd name="connsiteY15" fmla="*/ 1628 h 24282"/>
                <a:gd name="connsiteX16" fmla="*/ 12419 w 24348"/>
                <a:gd name="connsiteY16" fmla="*/ 0 h 24282"/>
                <a:gd name="connsiteX17" fmla="*/ 9249 w 24348"/>
                <a:gd name="connsiteY17" fmla="*/ 426 h 24282"/>
                <a:gd name="connsiteX18" fmla="*/ 3988 w 24348"/>
                <a:gd name="connsiteY18" fmla="*/ 3492 h 24282"/>
                <a:gd name="connsiteX19" fmla="*/ 3499 w 24348"/>
                <a:gd name="connsiteY19" fmla="*/ 3930 h 24282"/>
                <a:gd name="connsiteX20" fmla="*/ 1034 w 24348"/>
                <a:gd name="connsiteY20" fmla="*/ 7767 h 24282"/>
                <a:gd name="connsiteX21" fmla="*/ 7 w 24348"/>
                <a:gd name="connsiteY21" fmla="*/ 12361 h 24282"/>
                <a:gd name="connsiteX22" fmla="*/ 1034 w 24348"/>
                <a:gd name="connsiteY22" fmla="*/ 16954 h 24282"/>
                <a:gd name="connsiteX23" fmla="*/ 3499 w 24348"/>
                <a:gd name="connsiteY23" fmla="*/ 20791 h 24282"/>
                <a:gd name="connsiteX24" fmla="*/ 5912 w 24348"/>
                <a:gd name="connsiteY24" fmla="*/ 22655 h 24282"/>
                <a:gd name="connsiteX25" fmla="*/ 11930 w 24348"/>
                <a:gd name="connsiteY25" fmla="*/ 24283 h 24282"/>
                <a:gd name="connsiteX26" fmla="*/ 15099 w 24348"/>
                <a:gd name="connsiteY26" fmla="*/ 23856 h 24282"/>
                <a:gd name="connsiteX27" fmla="*/ 20360 w 24348"/>
                <a:gd name="connsiteY27" fmla="*/ 20790 h 24282"/>
                <a:gd name="connsiteX28" fmla="*/ 20849 w 24348"/>
                <a:gd name="connsiteY28" fmla="*/ 20352 h 24282"/>
                <a:gd name="connsiteX29" fmla="*/ 23315 w 24348"/>
                <a:gd name="connsiteY29" fmla="*/ 16515 h 24282"/>
                <a:gd name="connsiteX30" fmla="*/ 24342 w 24348"/>
                <a:gd name="connsiteY30" fmla="*/ 11922 h 24282"/>
                <a:gd name="connsiteX31" fmla="*/ 23315 w 24348"/>
                <a:gd name="connsiteY31" fmla="*/ 7328 h 24282"/>
                <a:gd name="connsiteX32" fmla="*/ 20849 w 24348"/>
                <a:gd name="connsiteY32" fmla="*/ 3492 h 24282"/>
                <a:gd name="connsiteX33" fmla="*/ 18437 w 24348"/>
                <a:gd name="connsiteY33" fmla="*/ 1628 h 24282"/>
                <a:gd name="connsiteX34" fmla="*/ 12419 w 24348"/>
                <a:gd name="connsiteY34" fmla="*/ 0 h 24282"/>
                <a:gd name="connsiteX35" fmla="*/ 9249 w 24348"/>
                <a:gd name="connsiteY35" fmla="*/ 426 h 24282"/>
                <a:gd name="connsiteX36" fmla="*/ 3988 w 24348"/>
                <a:gd name="connsiteY36" fmla="*/ 3492 h 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348" h="24282">
                  <a:moveTo>
                    <a:pt x="3988" y="3492"/>
                  </a:move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DD79C0B9-0BB3-A61A-B93D-430FFCA0AB44}"/>
                </a:ext>
              </a:extLst>
            </p:cNvPr>
            <p:cNvSpPr/>
            <p:nvPr/>
          </p:nvSpPr>
          <p:spPr>
            <a:xfrm>
              <a:off x="9551664" y="4286183"/>
              <a:ext cx="24223" cy="23991"/>
            </a:xfrm>
            <a:custGeom>
              <a:avLst/>
              <a:gdLst>
                <a:gd name="connsiteX0" fmla="*/ 9123 w 24223"/>
                <a:gd name="connsiteY0" fmla="*/ 426 h 23991"/>
                <a:gd name="connsiteX1" fmla="*/ 8762 w 24223"/>
                <a:gd name="connsiteY1" fmla="*/ 573 h 23991"/>
                <a:gd name="connsiteX2" fmla="*/ 4707 w 24223"/>
                <a:gd name="connsiteY2" fmla="*/ 2707 h 23991"/>
                <a:gd name="connsiteX3" fmla="*/ 1637 w 24223"/>
                <a:gd name="connsiteY3" fmla="*/ 6052 h 23991"/>
                <a:gd name="connsiteX4" fmla="*/ 222 w 24223"/>
                <a:gd name="connsiteY4" fmla="*/ 10485 h 23991"/>
                <a:gd name="connsiteX5" fmla="*/ 435 w 24223"/>
                <a:gd name="connsiteY5" fmla="*/ 15239 h 23991"/>
                <a:gd name="connsiteX6" fmla="*/ 1637 w 24223"/>
                <a:gd name="connsiteY6" fmla="*/ 18087 h 23991"/>
                <a:gd name="connsiteX7" fmla="*/ 5914 w 24223"/>
                <a:gd name="connsiteY7" fmla="*/ 22364 h 23991"/>
                <a:gd name="connsiteX8" fmla="*/ 8762 w 24223"/>
                <a:gd name="connsiteY8" fmla="*/ 23565 h 23991"/>
                <a:gd name="connsiteX9" fmla="*/ 15101 w 24223"/>
                <a:gd name="connsiteY9" fmla="*/ 23565 h 23991"/>
                <a:gd name="connsiteX10" fmla="*/ 15462 w 24223"/>
                <a:gd name="connsiteY10" fmla="*/ 23418 h 23991"/>
                <a:gd name="connsiteX11" fmla="*/ 19517 w 24223"/>
                <a:gd name="connsiteY11" fmla="*/ 21284 h 23991"/>
                <a:gd name="connsiteX12" fmla="*/ 22587 w 24223"/>
                <a:gd name="connsiteY12" fmla="*/ 17939 h 23991"/>
                <a:gd name="connsiteX13" fmla="*/ 24002 w 24223"/>
                <a:gd name="connsiteY13" fmla="*/ 13507 h 23991"/>
                <a:gd name="connsiteX14" fmla="*/ 23789 w 24223"/>
                <a:gd name="connsiteY14" fmla="*/ 8753 h 23991"/>
                <a:gd name="connsiteX15" fmla="*/ 22587 w 24223"/>
                <a:gd name="connsiteY15" fmla="*/ 5905 h 23991"/>
                <a:gd name="connsiteX16" fmla="*/ 18310 w 24223"/>
                <a:gd name="connsiteY16" fmla="*/ 1628 h 23991"/>
                <a:gd name="connsiteX17" fmla="*/ 15462 w 24223"/>
                <a:gd name="connsiteY17" fmla="*/ 426 h 23991"/>
                <a:gd name="connsiteX18" fmla="*/ 9123 w 24223"/>
                <a:gd name="connsiteY18" fmla="*/ 426 h 23991"/>
                <a:gd name="connsiteX19" fmla="*/ 8762 w 24223"/>
                <a:gd name="connsiteY19" fmla="*/ 573 h 23991"/>
                <a:gd name="connsiteX20" fmla="*/ 4707 w 24223"/>
                <a:gd name="connsiteY20" fmla="*/ 2707 h 23991"/>
                <a:gd name="connsiteX21" fmla="*/ 1637 w 24223"/>
                <a:gd name="connsiteY21" fmla="*/ 6052 h 23991"/>
                <a:gd name="connsiteX22" fmla="*/ 222 w 24223"/>
                <a:gd name="connsiteY22" fmla="*/ 10485 h 23991"/>
                <a:gd name="connsiteX23" fmla="*/ 435 w 24223"/>
                <a:gd name="connsiteY23" fmla="*/ 15239 h 23991"/>
                <a:gd name="connsiteX24" fmla="*/ 1637 w 24223"/>
                <a:gd name="connsiteY24" fmla="*/ 18087 h 23991"/>
                <a:gd name="connsiteX25" fmla="*/ 5914 w 24223"/>
                <a:gd name="connsiteY25" fmla="*/ 22364 h 23991"/>
                <a:gd name="connsiteX26" fmla="*/ 8762 w 24223"/>
                <a:gd name="connsiteY26" fmla="*/ 23565 h 23991"/>
                <a:gd name="connsiteX27" fmla="*/ 15101 w 24223"/>
                <a:gd name="connsiteY27" fmla="*/ 23565 h 23991"/>
                <a:gd name="connsiteX28" fmla="*/ 15462 w 24223"/>
                <a:gd name="connsiteY28" fmla="*/ 23418 h 23991"/>
                <a:gd name="connsiteX29" fmla="*/ 19517 w 24223"/>
                <a:gd name="connsiteY29" fmla="*/ 21284 h 23991"/>
                <a:gd name="connsiteX30" fmla="*/ 22587 w 24223"/>
                <a:gd name="connsiteY30" fmla="*/ 17939 h 23991"/>
                <a:gd name="connsiteX31" fmla="*/ 24002 w 24223"/>
                <a:gd name="connsiteY31" fmla="*/ 13507 h 23991"/>
                <a:gd name="connsiteX32" fmla="*/ 23789 w 24223"/>
                <a:gd name="connsiteY32" fmla="*/ 8753 h 23991"/>
                <a:gd name="connsiteX33" fmla="*/ 22587 w 24223"/>
                <a:gd name="connsiteY33" fmla="*/ 5905 h 23991"/>
                <a:gd name="connsiteX34" fmla="*/ 18310 w 24223"/>
                <a:gd name="connsiteY34" fmla="*/ 1628 h 23991"/>
                <a:gd name="connsiteX35" fmla="*/ 15462 w 24223"/>
                <a:gd name="connsiteY35" fmla="*/ 426 h 23991"/>
                <a:gd name="connsiteX36" fmla="*/ 9123 w 24223"/>
                <a:gd name="connsiteY36" fmla="*/ 426 h 2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23" h="23991">
                  <a:moveTo>
                    <a:pt x="9123" y="426"/>
                  </a:move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3B8701EF-26FE-6E22-BBBF-2BD19AC1E175}"/>
                </a:ext>
              </a:extLst>
            </p:cNvPr>
            <p:cNvSpPr/>
            <p:nvPr/>
          </p:nvSpPr>
          <p:spPr>
            <a:xfrm>
              <a:off x="9529773" y="4300278"/>
              <a:ext cx="24577" cy="24581"/>
            </a:xfrm>
            <a:custGeom>
              <a:avLst/>
              <a:gdLst>
                <a:gd name="connsiteX0" fmla="*/ 20360 w 24577"/>
                <a:gd name="connsiteY0" fmla="*/ 21089 h 24581"/>
                <a:gd name="connsiteX1" fmla="*/ 21078 w 24577"/>
                <a:gd name="connsiteY1" fmla="*/ 20352 h 24581"/>
                <a:gd name="connsiteX2" fmla="*/ 23544 w 24577"/>
                <a:gd name="connsiteY2" fmla="*/ 16515 h 24581"/>
                <a:gd name="connsiteX3" fmla="*/ 24570 w 24577"/>
                <a:gd name="connsiteY3" fmla="*/ 11922 h 24581"/>
                <a:gd name="connsiteX4" fmla="*/ 23544 w 24577"/>
                <a:gd name="connsiteY4" fmla="*/ 7328 h 24581"/>
                <a:gd name="connsiteX5" fmla="*/ 21078 w 24577"/>
                <a:gd name="connsiteY5" fmla="*/ 3492 h 24581"/>
                <a:gd name="connsiteX6" fmla="*/ 18665 w 24577"/>
                <a:gd name="connsiteY6" fmla="*/ 1627 h 24581"/>
                <a:gd name="connsiteX7" fmla="*/ 12648 w 24577"/>
                <a:gd name="connsiteY7" fmla="*/ 0 h 24581"/>
                <a:gd name="connsiteX8" fmla="*/ 9478 w 24577"/>
                <a:gd name="connsiteY8" fmla="*/ 426 h 24581"/>
                <a:gd name="connsiteX9" fmla="*/ 4217 w 24577"/>
                <a:gd name="connsiteY9" fmla="*/ 3492 h 24581"/>
                <a:gd name="connsiteX10" fmla="*/ 3499 w 24577"/>
                <a:gd name="connsiteY10" fmla="*/ 4229 h 24581"/>
                <a:gd name="connsiteX11" fmla="*/ 1034 w 24577"/>
                <a:gd name="connsiteY11" fmla="*/ 8066 h 24581"/>
                <a:gd name="connsiteX12" fmla="*/ 7 w 24577"/>
                <a:gd name="connsiteY12" fmla="*/ 12659 h 24581"/>
                <a:gd name="connsiteX13" fmla="*/ 1034 w 24577"/>
                <a:gd name="connsiteY13" fmla="*/ 17253 h 24581"/>
                <a:gd name="connsiteX14" fmla="*/ 3499 w 24577"/>
                <a:gd name="connsiteY14" fmla="*/ 21089 h 24581"/>
                <a:gd name="connsiteX15" fmla="*/ 5912 w 24577"/>
                <a:gd name="connsiteY15" fmla="*/ 22954 h 24581"/>
                <a:gd name="connsiteX16" fmla="*/ 11930 w 24577"/>
                <a:gd name="connsiteY16" fmla="*/ 24581 h 24581"/>
                <a:gd name="connsiteX17" fmla="*/ 15099 w 24577"/>
                <a:gd name="connsiteY17" fmla="*/ 24155 h 24581"/>
                <a:gd name="connsiteX18" fmla="*/ 20360 w 24577"/>
                <a:gd name="connsiteY18" fmla="*/ 21089 h 24581"/>
                <a:gd name="connsiteX19" fmla="*/ 21078 w 24577"/>
                <a:gd name="connsiteY19" fmla="*/ 20352 h 24581"/>
                <a:gd name="connsiteX20" fmla="*/ 23544 w 24577"/>
                <a:gd name="connsiteY20" fmla="*/ 16515 h 24581"/>
                <a:gd name="connsiteX21" fmla="*/ 24570 w 24577"/>
                <a:gd name="connsiteY21" fmla="*/ 11922 h 24581"/>
                <a:gd name="connsiteX22" fmla="*/ 23544 w 24577"/>
                <a:gd name="connsiteY22" fmla="*/ 7328 h 24581"/>
                <a:gd name="connsiteX23" fmla="*/ 21078 w 24577"/>
                <a:gd name="connsiteY23" fmla="*/ 3492 h 24581"/>
                <a:gd name="connsiteX24" fmla="*/ 18665 w 24577"/>
                <a:gd name="connsiteY24" fmla="*/ 1627 h 24581"/>
                <a:gd name="connsiteX25" fmla="*/ 12648 w 24577"/>
                <a:gd name="connsiteY25" fmla="*/ 0 h 24581"/>
                <a:gd name="connsiteX26" fmla="*/ 9478 w 24577"/>
                <a:gd name="connsiteY26" fmla="*/ 426 h 24581"/>
                <a:gd name="connsiteX27" fmla="*/ 4217 w 24577"/>
                <a:gd name="connsiteY27" fmla="*/ 3492 h 24581"/>
                <a:gd name="connsiteX28" fmla="*/ 3499 w 24577"/>
                <a:gd name="connsiteY28" fmla="*/ 4229 h 24581"/>
                <a:gd name="connsiteX29" fmla="*/ 1034 w 24577"/>
                <a:gd name="connsiteY29" fmla="*/ 8066 h 24581"/>
                <a:gd name="connsiteX30" fmla="*/ 7 w 24577"/>
                <a:gd name="connsiteY30" fmla="*/ 12659 h 24581"/>
                <a:gd name="connsiteX31" fmla="*/ 1034 w 24577"/>
                <a:gd name="connsiteY31" fmla="*/ 17253 h 24581"/>
                <a:gd name="connsiteX32" fmla="*/ 3499 w 24577"/>
                <a:gd name="connsiteY32" fmla="*/ 21089 h 24581"/>
                <a:gd name="connsiteX33" fmla="*/ 5912 w 24577"/>
                <a:gd name="connsiteY33" fmla="*/ 22954 h 24581"/>
                <a:gd name="connsiteX34" fmla="*/ 11930 w 24577"/>
                <a:gd name="connsiteY34" fmla="*/ 24581 h 24581"/>
                <a:gd name="connsiteX35" fmla="*/ 15099 w 24577"/>
                <a:gd name="connsiteY35" fmla="*/ 24155 h 24581"/>
                <a:gd name="connsiteX36" fmla="*/ 20360 w 24577"/>
                <a:gd name="connsiteY36" fmla="*/ 21089 h 24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77" h="24581">
                  <a:moveTo>
                    <a:pt x="20360" y="21089"/>
                  </a:move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D2B22C83-96FB-D953-5A0D-73AC5BB0EE52}"/>
                </a:ext>
              </a:extLst>
            </p:cNvPr>
            <p:cNvSpPr/>
            <p:nvPr/>
          </p:nvSpPr>
          <p:spPr>
            <a:xfrm>
              <a:off x="9523476" y="4308265"/>
              <a:ext cx="24472" cy="24837"/>
            </a:xfrm>
            <a:custGeom>
              <a:avLst/>
              <a:gdLst>
                <a:gd name="connsiteX0" fmla="*/ 2246 w 24472"/>
                <a:gd name="connsiteY0" fmla="*/ 5905 h 24837"/>
                <a:gd name="connsiteX1" fmla="*/ 1637 w 24472"/>
                <a:gd name="connsiteY1" fmla="*/ 6898 h 24837"/>
                <a:gd name="connsiteX2" fmla="*/ 222 w 24472"/>
                <a:gd name="connsiteY2" fmla="*/ 11331 h 24837"/>
                <a:gd name="connsiteX3" fmla="*/ 435 w 24472"/>
                <a:gd name="connsiteY3" fmla="*/ 16085 h 24837"/>
                <a:gd name="connsiteX4" fmla="*/ 2569 w 24472"/>
                <a:gd name="connsiteY4" fmla="*/ 20139 h 24837"/>
                <a:gd name="connsiteX5" fmla="*/ 5914 w 24472"/>
                <a:gd name="connsiteY5" fmla="*/ 23210 h 24837"/>
                <a:gd name="connsiteX6" fmla="*/ 8762 w 24472"/>
                <a:gd name="connsiteY6" fmla="*/ 24411 h 24837"/>
                <a:gd name="connsiteX7" fmla="*/ 15101 w 24472"/>
                <a:gd name="connsiteY7" fmla="*/ 24411 h 24837"/>
                <a:gd name="connsiteX8" fmla="*/ 17949 w 24472"/>
                <a:gd name="connsiteY8" fmla="*/ 23210 h 24837"/>
                <a:gd name="connsiteX9" fmla="*/ 22226 w 24472"/>
                <a:gd name="connsiteY9" fmla="*/ 18933 h 24837"/>
                <a:gd name="connsiteX10" fmla="*/ 22836 w 24472"/>
                <a:gd name="connsiteY10" fmla="*/ 17939 h 24837"/>
                <a:gd name="connsiteX11" fmla="*/ 24251 w 24472"/>
                <a:gd name="connsiteY11" fmla="*/ 13507 h 24837"/>
                <a:gd name="connsiteX12" fmla="*/ 24037 w 24472"/>
                <a:gd name="connsiteY12" fmla="*/ 8753 h 24837"/>
                <a:gd name="connsiteX13" fmla="*/ 21903 w 24472"/>
                <a:gd name="connsiteY13" fmla="*/ 4698 h 24837"/>
                <a:gd name="connsiteX14" fmla="*/ 18558 w 24472"/>
                <a:gd name="connsiteY14" fmla="*/ 1628 h 24837"/>
                <a:gd name="connsiteX15" fmla="*/ 15710 w 24472"/>
                <a:gd name="connsiteY15" fmla="*/ 426 h 24837"/>
                <a:gd name="connsiteX16" fmla="*/ 9371 w 24472"/>
                <a:gd name="connsiteY16" fmla="*/ 426 h 24837"/>
                <a:gd name="connsiteX17" fmla="*/ 6523 w 24472"/>
                <a:gd name="connsiteY17" fmla="*/ 1628 h 24837"/>
                <a:gd name="connsiteX18" fmla="*/ 2246 w 24472"/>
                <a:gd name="connsiteY18" fmla="*/ 5905 h 24837"/>
                <a:gd name="connsiteX19" fmla="*/ 1637 w 24472"/>
                <a:gd name="connsiteY19" fmla="*/ 6898 h 24837"/>
                <a:gd name="connsiteX20" fmla="*/ 222 w 24472"/>
                <a:gd name="connsiteY20" fmla="*/ 11331 h 24837"/>
                <a:gd name="connsiteX21" fmla="*/ 435 w 24472"/>
                <a:gd name="connsiteY21" fmla="*/ 16085 h 24837"/>
                <a:gd name="connsiteX22" fmla="*/ 2569 w 24472"/>
                <a:gd name="connsiteY22" fmla="*/ 20139 h 24837"/>
                <a:gd name="connsiteX23" fmla="*/ 5914 w 24472"/>
                <a:gd name="connsiteY23" fmla="*/ 23210 h 24837"/>
                <a:gd name="connsiteX24" fmla="*/ 8762 w 24472"/>
                <a:gd name="connsiteY24" fmla="*/ 24411 h 24837"/>
                <a:gd name="connsiteX25" fmla="*/ 15101 w 24472"/>
                <a:gd name="connsiteY25" fmla="*/ 24411 h 24837"/>
                <a:gd name="connsiteX26" fmla="*/ 17949 w 24472"/>
                <a:gd name="connsiteY26" fmla="*/ 23210 h 24837"/>
                <a:gd name="connsiteX27" fmla="*/ 22226 w 24472"/>
                <a:gd name="connsiteY27" fmla="*/ 18933 h 24837"/>
                <a:gd name="connsiteX28" fmla="*/ 22836 w 24472"/>
                <a:gd name="connsiteY28" fmla="*/ 17939 h 24837"/>
                <a:gd name="connsiteX29" fmla="*/ 24251 w 24472"/>
                <a:gd name="connsiteY29" fmla="*/ 13507 h 24837"/>
                <a:gd name="connsiteX30" fmla="*/ 24037 w 24472"/>
                <a:gd name="connsiteY30" fmla="*/ 8753 h 24837"/>
                <a:gd name="connsiteX31" fmla="*/ 21903 w 24472"/>
                <a:gd name="connsiteY31" fmla="*/ 4698 h 24837"/>
                <a:gd name="connsiteX32" fmla="*/ 18558 w 24472"/>
                <a:gd name="connsiteY32" fmla="*/ 1628 h 24837"/>
                <a:gd name="connsiteX33" fmla="*/ 15710 w 24472"/>
                <a:gd name="connsiteY33" fmla="*/ 426 h 24837"/>
                <a:gd name="connsiteX34" fmla="*/ 9371 w 24472"/>
                <a:gd name="connsiteY34" fmla="*/ 426 h 24837"/>
                <a:gd name="connsiteX35" fmla="*/ 6523 w 24472"/>
                <a:gd name="connsiteY35" fmla="*/ 1628 h 24837"/>
                <a:gd name="connsiteX36" fmla="*/ 2246 w 24472"/>
                <a:gd name="connsiteY36" fmla="*/ 5905 h 2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2" h="24837">
                  <a:moveTo>
                    <a:pt x="2246" y="5905"/>
                  </a:move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9C72A0A-DBDB-8B78-F23C-7E8655063D2D}"/>
                </a:ext>
              </a:extLst>
            </p:cNvPr>
            <p:cNvSpPr/>
            <p:nvPr/>
          </p:nvSpPr>
          <p:spPr>
            <a:xfrm>
              <a:off x="9156682" y="3789106"/>
              <a:ext cx="23999" cy="27304"/>
            </a:xfrm>
            <a:custGeom>
              <a:avLst/>
              <a:gdLst>
                <a:gd name="connsiteX0" fmla="*/ 23852 w 23999"/>
                <a:gd name="connsiteY0" fmla="*/ 15375 h 27304"/>
                <a:gd name="connsiteX1" fmla="*/ 23992 w 23999"/>
                <a:gd name="connsiteY1" fmla="*/ 11929 h 27304"/>
                <a:gd name="connsiteX2" fmla="*/ 147 w 23999"/>
                <a:gd name="connsiteY2" fmla="*/ 11929 h 27304"/>
                <a:gd name="connsiteX3" fmla="*/ 7 w 23999"/>
                <a:gd name="connsiteY3" fmla="*/ 15375 h 27304"/>
                <a:gd name="connsiteX4" fmla="*/ 1034 w 23999"/>
                <a:gd name="connsiteY4" fmla="*/ 19969 h 27304"/>
                <a:gd name="connsiteX5" fmla="*/ 3499 w 23999"/>
                <a:gd name="connsiteY5" fmla="*/ 23805 h 27304"/>
                <a:gd name="connsiteX6" fmla="*/ 7336 w 23999"/>
                <a:gd name="connsiteY6" fmla="*/ 26270 h 27304"/>
                <a:gd name="connsiteX7" fmla="*/ 11930 w 23999"/>
                <a:gd name="connsiteY7" fmla="*/ 27297 h 27304"/>
                <a:gd name="connsiteX8" fmla="*/ 15099 w 23999"/>
                <a:gd name="connsiteY8" fmla="*/ 26872 h 27304"/>
                <a:gd name="connsiteX9" fmla="*/ 20360 w 23999"/>
                <a:gd name="connsiteY9" fmla="*/ 23805 h 27304"/>
                <a:gd name="connsiteX10" fmla="*/ 22225 w 23999"/>
                <a:gd name="connsiteY10" fmla="*/ 21392 h 27304"/>
                <a:gd name="connsiteX11" fmla="*/ 23852 w 23999"/>
                <a:gd name="connsiteY11" fmla="*/ 15375 h 27304"/>
                <a:gd name="connsiteX12" fmla="*/ 23992 w 23999"/>
                <a:gd name="connsiteY12" fmla="*/ 11929 h 27304"/>
                <a:gd name="connsiteX13" fmla="*/ 22965 w 23999"/>
                <a:gd name="connsiteY13" fmla="*/ 7336 h 27304"/>
                <a:gd name="connsiteX14" fmla="*/ 20500 w 23999"/>
                <a:gd name="connsiteY14" fmla="*/ 3499 h 27304"/>
                <a:gd name="connsiteX15" fmla="*/ 16663 w 23999"/>
                <a:gd name="connsiteY15" fmla="*/ 1034 h 27304"/>
                <a:gd name="connsiteX16" fmla="*/ 12069 w 23999"/>
                <a:gd name="connsiteY16" fmla="*/ 7 h 27304"/>
                <a:gd name="connsiteX17" fmla="*/ 8900 w 23999"/>
                <a:gd name="connsiteY17" fmla="*/ 433 h 27304"/>
                <a:gd name="connsiteX18" fmla="*/ 3639 w 23999"/>
                <a:gd name="connsiteY18" fmla="*/ 3499 h 27304"/>
                <a:gd name="connsiteX19" fmla="*/ 1775 w 23999"/>
                <a:gd name="connsiteY19" fmla="*/ 5912 h 27304"/>
                <a:gd name="connsiteX20" fmla="*/ 147 w 23999"/>
                <a:gd name="connsiteY20" fmla="*/ 11929 h 27304"/>
                <a:gd name="connsiteX21" fmla="*/ 7 w 23999"/>
                <a:gd name="connsiteY21" fmla="*/ 15375 h 27304"/>
                <a:gd name="connsiteX22" fmla="*/ 1034 w 23999"/>
                <a:gd name="connsiteY22" fmla="*/ 19969 h 27304"/>
                <a:gd name="connsiteX23" fmla="*/ 3499 w 23999"/>
                <a:gd name="connsiteY23" fmla="*/ 23805 h 27304"/>
                <a:gd name="connsiteX24" fmla="*/ 7336 w 23999"/>
                <a:gd name="connsiteY24" fmla="*/ 26270 h 27304"/>
                <a:gd name="connsiteX25" fmla="*/ 11930 w 23999"/>
                <a:gd name="connsiteY25" fmla="*/ 27297 h 27304"/>
                <a:gd name="connsiteX26" fmla="*/ 15099 w 23999"/>
                <a:gd name="connsiteY26" fmla="*/ 26872 h 27304"/>
                <a:gd name="connsiteX27" fmla="*/ 20360 w 23999"/>
                <a:gd name="connsiteY27" fmla="*/ 23805 h 27304"/>
                <a:gd name="connsiteX28" fmla="*/ 22225 w 23999"/>
                <a:gd name="connsiteY28" fmla="*/ 21392 h 27304"/>
                <a:gd name="connsiteX29" fmla="*/ 23852 w 23999"/>
                <a:gd name="connsiteY29" fmla="*/ 15375 h 2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99" h="27304">
                  <a:moveTo>
                    <a:pt x="23852" y="15375"/>
                  </a:moveTo>
                  <a:cubicBezTo>
                    <a:pt x="23891" y="14226"/>
                    <a:pt x="23941" y="13078"/>
                    <a:pt x="23992" y="11929"/>
                  </a:cubicBezTo>
                  <a:lnTo>
                    <a:pt x="147" y="11929"/>
                  </a:ln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ubicBezTo>
                    <a:pt x="23891" y="14226"/>
                    <a:pt x="23941" y="13078"/>
                    <a:pt x="23992" y="11929"/>
                  </a:cubicBezTo>
                  <a:cubicBezTo>
                    <a:pt x="24054" y="10288"/>
                    <a:pt x="23712" y="8757"/>
                    <a:pt x="22965" y="7336"/>
                  </a:cubicBezTo>
                  <a:cubicBezTo>
                    <a:pt x="22484" y="5858"/>
                    <a:pt x="21663" y="4579"/>
                    <a:pt x="20500" y="3499"/>
                  </a:cubicBezTo>
                  <a:cubicBezTo>
                    <a:pt x="19420" y="2337"/>
                    <a:pt x="18141" y="1515"/>
                    <a:pt x="16663" y="1034"/>
                  </a:cubicBezTo>
                  <a:cubicBezTo>
                    <a:pt x="15242" y="288"/>
                    <a:pt x="13711" y="-55"/>
                    <a:pt x="12069" y="7"/>
                  </a:cubicBezTo>
                  <a:lnTo>
                    <a:pt x="8900" y="433"/>
                  </a:lnTo>
                  <a:cubicBezTo>
                    <a:pt x="6880" y="1000"/>
                    <a:pt x="5126" y="2021"/>
                    <a:pt x="3639" y="3499"/>
                  </a:cubicBezTo>
                  <a:lnTo>
                    <a:pt x="1775" y="5912"/>
                  </a:lnTo>
                  <a:cubicBezTo>
                    <a:pt x="696" y="7771"/>
                    <a:pt x="153" y="9777"/>
                    <a:pt x="147" y="11929"/>
                  </a:cubicBez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30587DE3-9375-6ABB-6EBC-3392B3FC76EF}"/>
                </a:ext>
              </a:extLst>
            </p:cNvPr>
            <p:cNvSpPr/>
            <p:nvPr/>
          </p:nvSpPr>
          <p:spPr>
            <a:xfrm>
              <a:off x="9157268" y="3778274"/>
              <a:ext cx="24104" cy="26889"/>
            </a:xfrm>
            <a:custGeom>
              <a:avLst/>
              <a:gdLst>
                <a:gd name="connsiteX0" fmla="*/ 23852 w 24104"/>
                <a:gd name="connsiteY0" fmla="*/ 14960 h 26889"/>
                <a:gd name="connsiteX1" fmla="*/ 24097 w 24104"/>
                <a:gd name="connsiteY1" fmla="*/ 11929 h 26889"/>
                <a:gd name="connsiteX2" fmla="*/ 23070 w 24104"/>
                <a:gd name="connsiteY2" fmla="*/ 7336 h 26889"/>
                <a:gd name="connsiteX3" fmla="*/ 20605 w 24104"/>
                <a:gd name="connsiteY3" fmla="*/ 3499 h 26889"/>
                <a:gd name="connsiteX4" fmla="*/ 16768 w 24104"/>
                <a:gd name="connsiteY4" fmla="*/ 1034 h 26889"/>
                <a:gd name="connsiteX5" fmla="*/ 12174 w 24104"/>
                <a:gd name="connsiteY5" fmla="*/ 7 h 26889"/>
                <a:gd name="connsiteX6" fmla="*/ 9005 w 24104"/>
                <a:gd name="connsiteY6" fmla="*/ 433 h 26889"/>
                <a:gd name="connsiteX7" fmla="*/ 3744 w 24104"/>
                <a:gd name="connsiteY7" fmla="*/ 3499 h 26889"/>
                <a:gd name="connsiteX8" fmla="*/ 1879 w 24104"/>
                <a:gd name="connsiteY8" fmla="*/ 5912 h 26889"/>
                <a:gd name="connsiteX9" fmla="*/ 252 w 24104"/>
                <a:gd name="connsiteY9" fmla="*/ 11929 h 26889"/>
                <a:gd name="connsiteX10" fmla="*/ 7 w 24104"/>
                <a:gd name="connsiteY10" fmla="*/ 14960 h 26889"/>
                <a:gd name="connsiteX11" fmla="*/ 1034 w 24104"/>
                <a:gd name="connsiteY11" fmla="*/ 19554 h 26889"/>
                <a:gd name="connsiteX12" fmla="*/ 3499 w 24104"/>
                <a:gd name="connsiteY12" fmla="*/ 23390 h 26889"/>
                <a:gd name="connsiteX13" fmla="*/ 7336 w 24104"/>
                <a:gd name="connsiteY13" fmla="*/ 25855 h 26889"/>
                <a:gd name="connsiteX14" fmla="*/ 11930 w 24104"/>
                <a:gd name="connsiteY14" fmla="*/ 26882 h 26889"/>
                <a:gd name="connsiteX15" fmla="*/ 15099 w 24104"/>
                <a:gd name="connsiteY15" fmla="*/ 26456 h 26889"/>
                <a:gd name="connsiteX16" fmla="*/ 20360 w 24104"/>
                <a:gd name="connsiteY16" fmla="*/ 23390 h 26889"/>
                <a:gd name="connsiteX17" fmla="*/ 22225 w 24104"/>
                <a:gd name="connsiteY17" fmla="*/ 20978 h 26889"/>
                <a:gd name="connsiteX18" fmla="*/ 23852 w 24104"/>
                <a:gd name="connsiteY18" fmla="*/ 14960 h 26889"/>
                <a:gd name="connsiteX19" fmla="*/ 24097 w 24104"/>
                <a:gd name="connsiteY19" fmla="*/ 11929 h 26889"/>
                <a:gd name="connsiteX20" fmla="*/ 252 w 24104"/>
                <a:gd name="connsiteY20" fmla="*/ 11929 h 26889"/>
                <a:gd name="connsiteX21" fmla="*/ 7 w 24104"/>
                <a:gd name="connsiteY21" fmla="*/ 14960 h 26889"/>
                <a:gd name="connsiteX22" fmla="*/ 1034 w 24104"/>
                <a:gd name="connsiteY22" fmla="*/ 19554 h 26889"/>
                <a:gd name="connsiteX23" fmla="*/ 3499 w 24104"/>
                <a:gd name="connsiteY23" fmla="*/ 23390 h 26889"/>
                <a:gd name="connsiteX24" fmla="*/ 7336 w 24104"/>
                <a:gd name="connsiteY24" fmla="*/ 25855 h 26889"/>
                <a:gd name="connsiteX25" fmla="*/ 11930 w 24104"/>
                <a:gd name="connsiteY25" fmla="*/ 26882 h 26889"/>
                <a:gd name="connsiteX26" fmla="*/ 15099 w 24104"/>
                <a:gd name="connsiteY26" fmla="*/ 26456 h 26889"/>
                <a:gd name="connsiteX27" fmla="*/ 20360 w 24104"/>
                <a:gd name="connsiteY27" fmla="*/ 23390 h 26889"/>
                <a:gd name="connsiteX28" fmla="*/ 22225 w 24104"/>
                <a:gd name="connsiteY28" fmla="*/ 20978 h 26889"/>
                <a:gd name="connsiteX29" fmla="*/ 23852 w 24104"/>
                <a:gd name="connsiteY29" fmla="*/ 14960 h 2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04" h="26889">
                  <a:moveTo>
                    <a:pt x="23852" y="14960"/>
                  </a:moveTo>
                  <a:cubicBezTo>
                    <a:pt x="23926" y="13949"/>
                    <a:pt x="24008" y="12939"/>
                    <a:pt x="24097" y="11929"/>
                  </a:cubicBezTo>
                  <a:cubicBezTo>
                    <a:pt x="24159" y="10288"/>
                    <a:pt x="23817" y="8757"/>
                    <a:pt x="23070" y="7336"/>
                  </a:cubicBezTo>
                  <a:cubicBezTo>
                    <a:pt x="22589" y="5858"/>
                    <a:pt x="21768" y="4579"/>
                    <a:pt x="20605" y="3499"/>
                  </a:cubicBezTo>
                  <a:cubicBezTo>
                    <a:pt x="19525" y="2337"/>
                    <a:pt x="18246" y="1515"/>
                    <a:pt x="16768" y="1034"/>
                  </a:cubicBezTo>
                  <a:cubicBezTo>
                    <a:pt x="15347" y="288"/>
                    <a:pt x="13816" y="-55"/>
                    <a:pt x="12174" y="7"/>
                  </a:cubicBezTo>
                  <a:lnTo>
                    <a:pt x="9005" y="433"/>
                  </a:lnTo>
                  <a:cubicBezTo>
                    <a:pt x="6985" y="1000"/>
                    <a:pt x="5231" y="2022"/>
                    <a:pt x="3744" y="3499"/>
                  </a:cubicBezTo>
                  <a:lnTo>
                    <a:pt x="1879" y="5912"/>
                  </a:lnTo>
                  <a:cubicBezTo>
                    <a:pt x="801" y="7771"/>
                    <a:pt x="258" y="9777"/>
                    <a:pt x="252" y="11929"/>
                  </a:cubicBez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ubicBezTo>
                    <a:pt x="23926" y="13949"/>
                    <a:pt x="24007" y="12939"/>
                    <a:pt x="24097" y="11929"/>
                  </a:cubicBezTo>
                  <a:lnTo>
                    <a:pt x="252" y="11929"/>
                  </a:ln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DD5E04EA-32A4-595E-FBCD-E7446C2DDA8D}"/>
                </a:ext>
              </a:extLst>
            </p:cNvPr>
            <p:cNvSpPr/>
            <p:nvPr/>
          </p:nvSpPr>
          <p:spPr>
            <a:xfrm>
              <a:off x="9156923" y="3783692"/>
              <a:ext cx="24045" cy="27025"/>
            </a:xfrm>
            <a:custGeom>
              <a:avLst/>
              <a:gdLst>
                <a:gd name="connsiteX0" fmla="*/ 23852 w 24045"/>
                <a:gd name="connsiteY0" fmla="*/ 15096 h 27025"/>
                <a:gd name="connsiteX1" fmla="*/ 24039 w 24045"/>
                <a:gd name="connsiteY1" fmla="*/ 11929 h 27025"/>
                <a:gd name="connsiteX2" fmla="*/ 23012 w 24045"/>
                <a:gd name="connsiteY2" fmla="*/ 7336 h 27025"/>
                <a:gd name="connsiteX3" fmla="*/ 20547 w 24045"/>
                <a:gd name="connsiteY3" fmla="*/ 3499 h 27025"/>
                <a:gd name="connsiteX4" fmla="*/ 16709 w 24045"/>
                <a:gd name="connsiteY4" fmla="*/ 1034 h 27025"/>
                <a:gd name="connsiteX5" fmla="*/ 12116 w 24045"/>
                <a:gd name="connsiteY5" fmla="*/ 7 h 27025"/>
                <a:gd name="connsiteX6" fmla="*/ 8946 w 24045"/>
                <a:gd name="connsiteY6" fmla="*/ 433 h 27025"/>
                <a:gd name="connsiteX7" fmla="*/ 3685 w 24045"/>
                <a:gd name="connsiteY7" fmla="*/ 3499 h 27025"/>
                <a:gd name="connsiteX8" fmla="*/ 1821 w 24045"/>
                <a:gd name="connsiteY8" fmla="*/ 5912 h 27025"/>
                <a:gd name="connsiteX9" fmla="*/ 193 w 24045"/>
                <a:gd name="connsiteY9" fmla="*/ 11929 h 27025"/>
                <a:gd name="connsiteX10" fmla="*/ 7 w 24045"/>
                <a:gd name="connsiteY10" fmla="*/ 15096 h 27025"/>
                <a:gd name="connsiteX11" fmla="*/ 1034 w 24045"/>
                <a:gd name="connsiteY11" fmla="*/ 19689 h 27025"/>
                <a:gd name="connsiteX12" fmla="*/ 3499 w 24045"/>
                <a:gd name="connsiteY12" fmla="*/ 23526 h 27025"/>
                <a:gd name="connsiteX13" fmla="*/ 7336 w 24045"/>
                <a:gd name="connsiteY13" fmla="*/ 25991 h 27025"/>
                <a:gd name="connsiteX14" fmla="*/ 11930 w 24045"/>
                <a:gd name="connsiteY14" fmla="*/ 27018 h 27025"/>
                <a:gd name="connsiteX15" fmla="*/ 15099 w 24045"/>
                <a:gd name="connsiteY15" fmla="*/ 26592 h 27025"/>
                <a:gd name="connsiteX16" fmla="*/ 20360 w 24045"/>
                <a:gd name="connsiteY16" fmla="*/ 23526 h 27025"/>
                <a:gd name="connsiteX17" fmla="*/ 22224 w 24045"/>
                <a:gd name="connsiteY17" fmla="*/ 21113 h 27025"/>
                <a:gd name="connsiteX18" fmla="*/ 23852 w 24045"/>
                <a:gd name="connsiteY18" fmla="*/ 15096 h 27025"/>
                <a:gd name="connsiteX19" fmla="*/ 24039 w 24045"/>
                <a:gd name="connsiteY19" fmla="*/ 11929 h 27025"/>
                <a:gd name="connsiteX20" fmla="*/ 23012 w 24045"/>
                <a:gd name="connsiteY20" fmla="*/ 7336 h 27025"/>
                <a:gd name="connsiteX21" fmla="*/ 20547 w 24045"/>
                <a:gd name="connsiteY21" fmla="*/ 3499 h 27025"/>
                <a:gd name="connsiteX22" fmla="*/ 16709 w 24045"/>
                <a:gd name="connsiteY22" fmla="*/ 1034 h 27025"/>
                <a:gd name="connsiteX23" fmla="*/ 12116 w 24045"/>
                <a:gd name="connsiteY23" fmla="*/ 7 h 27025"/>
                <a:gd name="connsiteX24" fmla="*/ 8946 w 24045"/>
                <a:gd name="connsiteY24" fmla="*/ 433 h 27025"/>
                <a:gd name="connsiteX25" fmla="*/ 3685 w 24045"/>
                <a:gd name="connsiteY25" fmla="*/ 3499 h 27025"/>
                <a:gd name="connsiteX26" fmla="*/ 1821 w 24045"/>
                <a:gd name="connsiteY26" fmla="*/ 5912 h 27025"/>
                <a:gd name="connsiteX27" fmla="*/ 193 w 24045"/>
                <a:gd name="connsiteY27" fmla="*/ 11929 h 27025"/>
                <a:gd name="connsiteX28" fmla="*/ 7 w 24045"/>
                <a:gd name="connsiteY28" fmla="*/ 15096 h 27025"/>
                <a:gd name="connsiteX29" fmla="*/ 1034 w 24045"/>
                <a:gd name="connsiteY29" fmla="*/ 19689 h 27025"/>
                <a:gd name="connsiteX30" fmla="*/ 3499 w 24045"/>
                <a:gd name="connsiteY30" fmla="*/ 23526 h 27025"/>
                <a:gd name="connsiteX31" fmla="*/ 7336 w 24045"/>
                <a:gd name="connsiteY31" fmla="*/ 25991 h 27025"/>
                <a:gd name="connsiteX32" fmla="*/ 11930 w 24045"/>
                <a:gd name="connsiteY32" fmla="*/ 27018 h 27025"/>
                <a:gd name="connsiteX33" fmla="*/ 15099 w 24045"/>
                <a:gd name="connsiteY33" fmla="*/ 26592 h 27025"/>
                <a:gd name="connsiteX34" fmla="*/ 20360 w 24045"/>
                <a:gd name="connsiteY34" fmla="*/ 23526 h 27025"/>
                <a:gd name="connsiteX35" fmla="*/ 22224 w 24045"/>
                <a:gd name="connsiteY35" fmla="*/ 21113 h 27025"/>
                <a:gd name="connsiteX36" fmla="*/ 23852 w 24045"/>
                <a:gd name="connsiteY36" fmla="*/ 15096 h 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45" h="27025">
                  <a:moveTo>
                    <a:pt x="23852" y="15096"/>
                  </a:move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E98E0A94-89F4-4AD4-0F81-9B788FF2559A}"/>
                </a:ext>
              </a:extLst>
            </p:cNvPr>
            <p:cNvSpPr/>
            <p:nvPr/>
          </p:nvSpPr>
          <p:spPr>
            <a:xfrm>
              <a:off x="9410991" y="4343064"/>
              <a:ext cx="31019" cy="24950"/>
            </a:xfrm>
            <a:custGeom>
              <a:avLst/>
              <a:gdLst>
                <a:gd name="connsiteX0" fmla="*/ 15919 w 31019"/>
                <a:gd name="connsiteY0" fmla="*/ 426 h 24950"/>
                <a:gd name="connsiteX1" fmla="*/ 8762 w 31019"/>
                <a:gd name="connsiteY1" fmla="*/ 1532 h 24950"/>
                <a:gd name="connsiteX2" fmla="*/ 4707 w 31019"/>
                <a:gd name="connsiteY2" fmla="*/ 3666 h 24950"/>
                <a:gd name="connsiteX3" fmla="*/ 1637 w 31019"/>
                <a:gd name="connsiteY3" fmla="*/ 7011 h 24950"/>
                <a:gd name="connsiteX4" fmla="*/ 222 w 31019"/>
                <a:gd name="connsiteY4" fmla="*/ 11443 h 24950"/>
                <a:gd name="connsiteX5" fmla="*/ 435 w 31019"/>
                <a:gd name="connsiteY5" fmla="*/ 16197 h 24950"/>
                <a:gd name="connsiteX6" fmla="*/ 1637 w 31019"/>
                <a:gd name="connsiteY6" fmla="*/ 19045 h 24950"/>
                <a:gd name="connsiteX7" fmla="*/ 5914 w 31019"/>
                <a:gd name="connsiteY7" fmla="*/ 23322 h 24950"/>
                <a:gd name="connsiteX8" fmla="*/ 8762 w 31019"/>
                <a:gd name="connsiteY8" fmla="*/ 24524 h 24950"/>
                <a:gd name="connsiteX9" fmla="*/ 15101 w 31019"/>
                <a:gd name="connsiteY9" fmla="*/ 24524 h 24950"/>
                <a:gd name="connsiteX10" fmla="*/ 22258 w 31019"/>
                <a:gd name="connsiteY10" fmla="*/ 23418 h 24950"/>
                <a:gd name="connsiteX11" fmla="*/ 26312 w 31019"/>
                <a:gd name="connsiteY11" fmla="*/ 21284 h 24950"/>
                <a:gd name="connsiteX12" fmla="*/ 29383 w 31019"/>
                <a:gd name="connsiteY12" fmla="*/ 17939 h 24950"/>
                <a:gd name="connsiteX13" fmla="*/ 30798 w 31019"/>
                <a:gd name="connsiteY13" fmla="*/ 13507 h 24950"/>
                <a:gd name="connsiteX14" fmla="*/ 30585 w 31019"/>
                <a:gd name="connsiteY14" fmla="*/ 8753 h 24950"/>
                <a:gd name="connsiteX15" fmla="*/ 29383 w 31019"/>
                <a:gd name="connsiteY15" fmla="*/ 5905 h 24950"/>
                <a:gd name="connsiteX16" fmla="*/ 25106 w 31019"/>
                <a:gd name="connsiteY16" fmla="*/ 1628 h 24950"/>
                <a:gd name="connsiteX17" fmla="*/ 22258 w 31019"/>
                <a:gd name="connsiteY17" fmla="*/ 426 h 24950"/>
                <a:gd name="connsiteX18" fmla="*/ 15919 w 31019"/>
                <a:gd name="connsiteY18" fmla="*/ 426 h 24950"/>
                <a:gd name="connsiteX19" fmla="*/ 8762 w 31019"/>
                <a:gd name="connsiteY19" fmla="*/ 1532 h 24950"/>
                <a:gd name="connsiteX20" fmla="*/ 4707 w 31019"/>
                <a:gd name="connsiteY20" fmla="*/ 3666 h 24950"/>
                <a:gd name="connsiteX21" fmla="*/ 1637 w 31019"/>
                <a:gd name="connsiteY21" fmla="*/ 7011 h 24950"/>
                <a:gd name="connsiteX22" fmla="*/ 222 w 31019"/>
                <a:gd name="connsiteY22" fmla="*/ 11443 h 24950"/>
                <a:gd name="connsiteX23" fmla="*/ 435 w 31019"/>
                <a:gd name="connsiteY23" fmla="*/ 16197 h 24950"/>
                <a:gd name="connsiteX24" fmla="*/ 1637 w 31019"/>
                <a:gd name="connsiteY24" fmla="*/ 19045 h 24950"/>
                <a:gd name="connsiteX25" fmla="*/ 5914 w 31019"/>
                <a:gd name="connsiteY25" fmla="*/ 23322 h 24950"/>
                <a:gd name="connsiteX26" fmla="*/ 8762 w 31019"/>
                <a:gd name="connsiteY26" fmla="*/ 24524 h 24950"/>
                <a:gd name="connsiteX27" fmla="*/ 15101 w 31019"/>
                <a:gd name="connsiteY27" fmla="*/ 24524 h 24950"/>
                <a:gd name="connsiteX28" fmla="*/ 22258 w 31019"/>
                <a:gd name="connsiteY28" fmla="*/ 23418 h 24950"/>
                <a:gd name="connsiteX29" fmla="*/ 26312 w 31019"/>
                <a:gd name="connsiteY29" fmla="*/ 21284 h 24950"/>
                <a:gd name="connsiteX30" fmla="*/ 29383 w 31019"/>
                <a:gd name="connsiteY30" fmla="*/ 17939 h 24950"/>
                <a:gd name="connsiteX31" fmla="*/ 30798 w 31019"/>
                <a:gd name="connsiteY31" fmla="*/ 13507 h 24950"/>
                <a:gd name="connsiteX32" fmla="*/ 30585 w 31019"/>
                <a:gd name="connsiteY32" fmla="*/ 8753 h 24950"/>
                <a:gd name="connsiteX33" fmla="*/ 29383 w 31019"/>
                <a:gd name="connsiteY33" fmla="*/ 5905 h 24950"/>
                <a:gd name="connsiteX34" fmla="*/ 25106 w 31019"/>
                <a:gd name="connsiteY34" fmla="*/ 1628 h 24950"/>
                <a:gd name="connsiteX35" fmla="*/ 22258 w 31019"/>
                <a:gd name="connsiteY35" fmla="*/ 426 h 24950"/>
                <a:gd name="connsiteX36" fmla="*/ 15919 w 31019"/>
                <a:gd name="connsiteY36" fmla="*/ 426 h 2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19" h="24950">
                  <a:moveTo>
                    <a:pt x="15919" y="426"/>
                  </a:move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4186B6BF-54FC-17C4-6CD5-CEB3425D82B9}"/>
                </a:ext>
              </a:extLst>
            </p:cNvPr>
            <p:cNvSpPr/>
            <p:nvPr/>
          </p:nvSpPr>
          <p:spPr>
            <a:xfrm>
              <a:off x="9157746" y="3772892"/>
              <a:ext cx="24177" cy="26815"/>
            </a:xfrm>
            <a:custGeom>
              <a:avLst/>
              <a:gdLst>
                <a:gd name="connsiteX0" fmla="*/ 23852 w 24177"/>
                <a:gd name="connsiteY0" fmla="*/ 14886 h 26815"/>
                <a:gd name="connsiteX1" fmla="*/ 24171 w 24177"/>
                <a:gd name="connsiteY1" fmla="*/ 11929 h 26815"/>
                <a:gd name="connsiteX2" fmla="*/ 23144 w 24177"/>
                <a:gd name="connsiteY2" fmla="*/ 7336 h 26815"/>
                <a:gd name="connsiteX3" fmla="*/ 20678 w 24177"/>
                <a:gd name="connsiteY3" fmla="*/ 3499 h 26815"/>
                <a:gd name="connsiteX4" fmla="*/ 16841 w 24177"/>
                <a:gd name="connsiteY4" fmla="*/ 1034 h 26815"/>
                <a:gd name="connsiteX5" fmla="*/ 12248 w 24177"/>
                <a:gd name="connsiteY5" fmla="*/ 7 h 26815"/>
                <a:gd name="connsiteX6" fmla="*/ 9078 w 24177"/>
                <a:gd name="connsiteY6" fmla="*/ 433 h 26815"/>
                <a:gd name="connsiteX7" fmla="*/ 3817 w 24177"/>
                <a:gd name="connsiteY7" fmla="*/ 3499 h 26815"/>
                <a:gd name="connsiteX8" fmla="*/ 1953 w 24177"/>
                <a:gd name="connsiteY8" fmla="*/ 5912 h 26815"/>
                <a:gd name="connsiteX9" fmla="*/ 325 w 24177"/>
                <a:gd name="connsiteY9" fmla="*/ 11929 h 26815"/>
                <a:gd name="connsiteX10" fmla="*/ 7 w 24177"/>
                <a:gd name="connsiteY10" fmla="*/ 14886 h 26815"/>
                <a:gd name="connsiteX11" fmla="*/ 1034 w 24177"/>
                <a:gd name="connsiteY11" fmla="*/ 19479 h 26815"/>
                <a:gd name="connsiteX12" fmla="*/ 3499 w 24177"/>
                <a:gd name="connsiteY12" fmla="*/ 23316 h 26815"/>
                <a:gd name="connsiteX13" fmla="*/ 7336 w 24177"/>
                <a:gd name="connsiteY13" fmla="*/ 25782 h 26815"/>
                <a:gd name="connsiteX14" fmla="*/ 11930 w 24177"/>
                <a:gd name="connsiteY14" fmla="*/ 26808 h 26815"/>
                <a:gd name="connsiteX15" fmla="*/ 15099 w 24177"/>
                <a:gd name="connsiteY15" fmla="*/ 26382 h 26815"/>
                <a:gd name="connsiteX16" fmla="*/ 20360 w 24177"/>
                <a:gd name="connsiteY16" fmla="*/ 23316 h 26815"/>
                <a:gd name="connsiteX17" fmla="*/ 22224 w 24177"/>
                <a:gd name="connsiteY17" fmla="*/ 20903 h 26815"/>
                <a:gd name="connsiteX18" fmla="*/ 23852 w 24177"/>
                <a:gd name="connsiteY18" fmla="*/ 14886 h 26815"/>
                <a:gd name="connsiteX19" fmla="*/ 24171 w 24177"/>
                <a:gd name="connsiteY19" fmla="*/ 11929 h 26815"/>
                <a:gd name="connsiteX20" fmla="*/ 325 w 24177"/>
                <a:gd name="connsiteY20" fmla="*/ 11929 h 26815"/>
                <a:gd name="connsiteX21" fmla="*/ 7 w 24177"/>
                <a:gd name="connsiteY21" fmla="*/ 14886 h 26815"/>
                <a:gd name="connsiteX22" fmla="*/ 1034 w 24177"/>
                <a:gd name="connsiteY22" fmla="*/ 19479 h 26815"/>
                <a:gd name="connsiteX23" fmla="*/ 3499 w 24177"/>
                <a:gd name="connsiteY23" fmla="*/ 23316 h 26815"/>
                <a:gd name="connsiteX24" fmla="*/ 7336 w 24177"/>
                <a:gd name="connsiteY24" fmla="*/ 25782 h 26815"/>
                <a:gd name="connsiteX25" fmla="*/ 11930 w 24177"/>
                <a:gd name="connsiteY25" fmla="*/ 26808 h 26815"/>
                <a:gd name="connsiteX26" fmla="*/ 15099 w 24177"/>
                <a:gd name="connsiteY26" fmla="*/ 26382 h 26815"/>
                <a:gd name="connsiteX27" fmla="*/ 20360 w 24177"/>
                <a:gd name="connsiteY27" fmla="*/ 23316 h 26815"/>
                <a:gd name="connsiteX28" fmla="*/ 22224 w 24177"/>
                <a:gd name="connsiteY28" fmla="*/ 20903 h 26815"/>
                <a:gd name="connsiteX29" fmla="*/ 23852 w 24177"/>
                <a:gd name="connsiteY29" fmla="*/ 14886 h 2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7" h="26815">
                  <a:moveTo>
                    <a:pt x="23852" y="14886"/>
                  </a:moveTo>
                  <a:cubicBezTo>
                    <a:pt x="23953" y="13900"/>
                    <a:pt x="24054" y="12914"/>
                    <a:pt x="24171" y="11929"/>
                  </a:cubicBezTo>
                  <a:cubicBezTo>
                    <a:pt x="24233" y="10288"/>
                    <a:pt x="23890" y="8757"/>
                    <a:pt x="23144" y="7336"/>
                  </a:cubicBezTo>
                  <a:cubicBezTo>
                    <a:pt x="22663" y="5858"/>
                    <a:pt x="21841" y="4579"/>
                    <a:pt x="20678" y="3499"/>
                  </a:cubicBezTo>
                  <a:cubicBezTo>
                    <a:pt x="19599" y="2337"/>
                    <a:pt x="18320" y="1515"/>
                    <a:pt x="16841" y="1034"/>
                  </a:cubicBezTo>
                  <a:cubicBezTo>
                    <a:pt x="15421" y="288"/>
                    <a:pt x="13889" y="-55"/>
                    <a:pt x="12248" y="7"/>
                  </a:cubicBezTo>
                  <a:lnTo>
                    <a:pt x="9078" y="433"/>
                  </a:lnTo>
                  <a:cubicBezTo>
                    <a:pt x="7059" y="1000"/>
                    <a:pt x="5305" y="2021"/>
                    <a:pt x="3817" y="3499"/>
                  </a:cubicBezTo>
                  <a:lnTo>
                    <a:pt x="1953" y="5912"/>
                  </a:lnTo>
                  <a:cubicBezTo>
                    <a:pt x="875" y="7771"/>
                    <a:pt x="332" y="9777"/>
                    <a:pt x="325" y="11929"/>
                  </a:cubicBezTo>
                  <a:cubicBezTo>
                    <a:pt x="209" y="12914"/>
                    <a:pt x="104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ubicBezTo>
                    <a:pt x="23950" y="13900"/>
                    <a:pt x="24054" y="12914"/>
                    <a:pt x="24171" y="11929"/>
                  </a:cubicBezTo>
                  <a:lnTo>
                    <a:pt x="325" y="11929"/>
                  </a:lnTo>
                  <a:cubicBezTo>
                    <a:pt x="209" y="12914"/>
                    <a:pt x="108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1B9EEC92-D6E5-1463-1C7E-9538CADECC43}"/>
                </a:ext>
              </a:extLst>
            </p:cNvPr>
            <p:cNvSpPr/>
            <p:nvPr/>
          </p:nvSpPr>
          <p:spPr>
            <a:xfrm>
              <a:off x="9521233" y="4312549"/>
              <a:ext cx="24282" cy="24662"/>
            </a:xfrm>
            <a:custGeom>
              <a:avLst/>
              <a:gdLst>
                <a:gd name="connsiteX0" fmla="*/ 2056 w 24282"/>
                <a:gd name="connsiteY0" fmla="*/ 5904 h 24662"/>
                <a:gd name="connsiteX1" fmla="*/ 1637 w 24282"/>
                <a:gd name="connsiteY1" fmla="*/ 6724 h 24662"/>
                <a:gd name="connsiteX2" fmla="*/ 222 w 24282"/>
                <a:gd name="connsiteY2" fmla="*/ 11156 h 24662"/>
                <a:gd name="connsiteX3" fmla="*/ 435 w 24282"/>
                <a:gd name="connsiteY3" fmla="*/ 15910 h 24662"/>
                <a:gd name="connsiteX4" fmla="*/ 2569 w 24282"/>
                <a:gd name="connsiteY4" fmla="*/ 19965 h 24662"/>
                <a:gd name="connsiteX5" fmla="*/ 5914 w 24282"/>
                <a:gd name="connsiteY5" fmla="*/ 23035 h 24662"/>
                <a:gd name="connsiteX6" fmla="*/ 8762 w 24282"/>
                <a:gd name="connsiteY6" fmla="*/ 24237 h 24662"/>
                <a:gd name="connsiteX7" fmla="*/ 15101 w 24282"/>
                <a:gd name="connsiteY7" fmla="*/ 24237 h 24662"/>
                <a:gd name="connsiteX8" fmla="*/ 17949 w 24282"/>
                <a:gd name="connsiteY8" fmla="*/ 23035 h 24662"/>
                <a:gd name="connsiteX9" fmla="*/ 22226 w 24282"/>
                <a:gd name="connsiteY9" fmla="*/ 18758 h 24662"/>
                <a:gd name="connsiteX10" fmla="*/ 22646 w 24282"/>
                <a:gd name="connsiteY10" fmla="*/ 17939 h 24662"/>
                <a:gd name="connsiteX11" fmla="*/ 24060 w 24282"/>
                <a:gd name="connsiteY11" fmla="*/ 13507 h 24662"/>
                <a:gd name="connsiteX12" fmla="*/ 23847 w 24282"/>
                <a:gd name="connsiteY12" fmla="*/ 8752 h 24662"/>
                <a:gd name="connsiteX13" fmla="*/ 21713 w 24282"/>
                <a:gd name="connsiteY13" fmla="*/ 4698 h 24662"/>
                <a:gd name="connsiteX14" fmla="*/ 18368 w 24282"/>
                <a:gd name="connsiteY14" fmla="*/ 1628 h 24662"/>
                <a:gd name="connsiteX15" fmla="*/ 15520 w 24282"/>
                <a:gd name="connsiteY15" fmla="*/ 426 h 24662"/>
                <a:gd name="connsiteX16" fmla="*/ 9181 w 24282"/>
                <a:gd name="connsiteY16" fmla="*/ 426 h 24662"/>
                <a:gd name="connsiteX17" fmla="*/ 6333 w 24282"/>
                <a:gd name="connsiteY17" fmla="*/ 1628 h 24662"/>
                <a:gd name="connsiteX18" fmla="*/ 2056 w 24282"/>
                <a:gd name="connsiteY18" fmla="*/ 5904 h 24662"/>
                <a:gd name="connsiteX19" fmla="*/ 1637 w 24282"/>
                <a:gd name="connsiteY19" fmla="*/ 6724 h 24662"/>
                <a:gd name="connsiteX20" fmla="*/ 222 w 24282"/>
                <a:gd name="connsiteY20" fmla="*/ 11156 h 24662"/>
                <a:gd name="connsiteX21" fmla="*/ 435 w 24282"/>
                <a:gd name="connsiteY21" fmla="*/ 15910 h 24662"/>
                <a:gd name="connsiteX22" fmla="*/ 2569 w 24282"/>
                <a:gd name="connsiteY22" fmla="*/ 19965 h 24662"/>
                <a:gd name="connsiteX23" fmla="*/ 5914 w 24282"/>
                <a:gd name="connsiteY23" fmla="*/ 23035 h 24662"/>
                <a:gd name="connsiteX24" fmla="*/ 8762 w 24282"/>
                <a:gd name="connsiteY24" fmla="*/ 24237 h 24662"/>
                <a:gd name="connsiteX25" fmla="*/ 15101 w 24282"/>
                <a:gd name="connsiteY25" fmla="*/ 24237 h 24662"/>
                <a:gd name="connsiteX26" fmla="*/ 17949 w 24282"/>
                <a:gd name="connsiteY26" fmla="*/ 23035 h 24662"/>
                <a:gd name="connsiteX27" fmla="*/ 22226 w 24282"/>
                <a:gd name="connsiteY27" fmla="*/ 18758 h 24662"/>
                <a:gd name="connsiteX28" fmla="*/ 22646 w 24282"/>
                <a:gd name="connsiteY28" fmla="*/ 17939 h 24662"/>
                <a:gd name="connsiteX29" fmla="*/ 24060 w 24282"/>
                <a:gd name="connsiteY29" fmla="*/ 13507 h 24662"/>
                <a:gd name="connsiteX30" fmla="*/ 23847 w 24282"/>
                <a:gd name="connsiteY30" fmla="*/ 8752 h 24662"/>
                <a:gd name="connsiteX31" fmla="*/ 21713 w 24282"/>
                <a:gd name="connsiteY31" fmla="*/ 4698 h 24662"/>
                <a:gd name="connsiteX32" fmla="*/ 18368 w 24282"/>
                <a:gd name="connsiteY32" fmla="*/ 1628 h 24662"/>
                <a:gd name="connsiteX33" fmla="*/ 15520 w 24282"/>
                <a:gd name="connsiteY33" fmla="*/ 426 h 24662"/>
                <a:gd name="connsiteX34" fmla="*/ 9181 w 24282"/>
                <a:gd name="connsiteY34" fmla="*/ 426 h 24662"/>
                <a:gd name="connsiteX35" fmla="*/ 6333 w 24282"/>
                <a:gd name="connsiteY35" fmla="*/ 1628 h 24662"/>
                <a:gd name="connsiteX36" fmla="*/ 2056 w 24282"/>
                <a:gd name="connsiteY36" fmla="*/ 5904 h 24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82" h="24662">
                  <a:moveTo>
                    <a:pt x="2056" y="5904"/>
                  </a:move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0C736D68-C052-D586-9151-977D1CD55E96}"/>
                </a:ext>
              </a:extLst>
            </p:cNvPr>
            <p:cNvSpPr/>
            <p:nvPr/>
          </p:nvSpPr>
          <p:spPr>
            <a:xfrm>
              <a:off x="9159211" y="3762075"/>
              <a:ext cx="24352" cy="26700"/>
            </a:xfrm>
            <a:custGeom>
              <a:avLst/>
              <a:gdLst>
                <a:gd name="connsiteX0" fmla="*/ 23428 w 24352"/>
                <a:gd name="connsiteY0" fmla="*/ 17947 h 26700"/>
                <a:gd name="connsiteX1" fmla="*/ 23917 w 24352"/>
                <a:gd name="connsiteY1" fmla="*/ 15091 h 26700"/>
                <a:gd name="connsiteX2" fmla="*/ 24130 w 24352"/>
                <a:gd name="connsiteY2" fmla="*/ 10337 h 26700"/>
                <a:gd name="connsiteX3" fmla="*/ 22715 w 24352"/>
                <a:gd name="connsiteY3" fmla="*/ 5904 h 26700"/>
                <a:gd name="connsiteX4" fmla="*/ 19645 w 24352"/>
                <a:gd name="connsiteY4" fmla="*/ 2560 h 26700"/>
                <a:gd name="connsiteX5" fmla="*/ 15590 w 24352"/>
                <a:gd name="connsiteY5" fmla="*/ 426 h 26700"/>
                <a:gd name="connsiteX6" fmla="*/ 12420 w 24352"/>
                <a:gd name="connsiteY6" fmla="*/ 0 h 26700"/>
                <a:gd name="connsiteX7" fmla="*/ 6403 w 24352"/>
                <a:gd name="connsiteY7" fmla="*/ 1627 h 26700"/>
                <a:gd name="connsiteX8" fmla="*/ 3990 w 24352"/>
                <a:gd name="connsiteY8" fmla="*/ 3492 h 26700"/>
                <a:gd name="connsiteX9" fmla="*/ 924 w 24352"/>
                <a:gd name="connsiteY9" fmla="*/ 8752 h 26700"/>
                <a:gd name="connsiteX10" fmla="*/ 435 w 24352"/>
                <a:gd name="connsiteY10" fmla="*/ 11609 h 26700"/>
                <a:gd name="connsiteX11" fmla="*/ 222 w 24352"/>
                <a:gd name="connsiteY11" fmla="*/ 16363 h 26700"/>
                <a:gd name="connsiteX12" fmla="*/ 1637 w 24352"/>
                <a:gd name="connsiteY12" fmla="*/ 20795 h 26700"/>
                <a:gd name="connsiteX13" fmla="*/ 4707 w 24352"/>
                <a:gd name="connsiteY13" fmla="*/ 24140 h 26700"/>
                <a:gd name="connsiteX14" fmla="*/ 8762 w 24352"/>
                <a:gd name="connsiteY14" fmla="*/ 26274 h 26700"/>
                <a:gd name="connsiteX15" fmla="*/ 11931 w 24352"/>
                <a:gd name="connsiteY15" fmla="*/ 26700 h 26700"/>
                <a:gd name="connsiteX16" fmla="*/ 17949 w 24352"/>
                <a:gd name="connsiteY16" fmla="*/ 25072 h 26700"/>
                <a:gd name="connsiteX17" fmla="*/ 20362 w 24352"/>
                <a:gd name="connsiteY17" fmla="*/ 23208 h 26700"/>
                <a:gd name="connsiteX18" fmla="*/ 23428 w 24352"/>
                <a:gd name="connsiteY18" fmla="*/ 17947 h 26700"/>
                <a:gd name="connsiteX19" fmla="*/ 23917 w 24352"/>
                <a:gd name="connsiteY19" fmla="*/ 15091 h 26700"/>
                <a:gd name="connsiteX20" fmla="*/ 924 w 24352"/>
                <a:gd name="connsiteY20" fmla="*/ 8752 h 26700"/>
                <a:gd name="connsiteX21" fmla="*/ 435 w 24352"/>
                <a:gd name="connsiteY21" fmla="*/ 11609 h 26700"/>
                <a:gd name="connsiteX22" fmla="*/ 222 w 24352"/>
                <a:gd name="connsiteY22" fmla="*/ 16363 h 26700"/>
                <a:gd name="connsiteX23" fmla="*/ 1637 w 24352"/>
                <a:gd name="connsiteY23" fmla="*/ 20795 h 26700"/>
                <a:gd name="connsiteX24" fmla="*/ 4707 w 24352"/>
                <a:gd name="connsiteY24" fmla="*/ 24140 h 26700"/>
                <a:gd name="connsiteX25" fmla="*/ 8762 w 24352"/>
                <a:gd name="connsiteY25" fmla="*/ 26274 h 26700"/>
                <a:gd name="connsiteX26" fmla="*/ 11931 w 24352"/>
                <a:gd name="connsiteY26" fmla="*/ 26700 h 26700"/>
                <a:gd name="connsiteX27" fmla="*/ 17949 w 24352"/>
                <a:gd name="connsiteY27" fmla="*/ 25072 h 26700"/>
                <a:gd name="connsiteX28" fmla="*/ 20362 w 24352"/>
                <a:gd name="connsiteY28" fmla="*/ 23209 h 26700"/>
                <a:gd name="connsiteX29" fmla="*/ 23428 w 24352"/>
                <a:gd name="connsiteY29" fmla="*/ 17947 h 2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352" h="26700">
                  <a:moveTo>
                    <a:pt x="23428" y="17947"/>
                  </a:moveTo>
                  <a:cubicBezTo>
                    <a:pt x="23587" y="16995"/>
                    <a:pt x="23738" y="16040"/>
                    <a:pt x="23917" y="15091"/>
                  </a:cubicBezTo>
                  <a:cubicBezTo>
                    <a:pt x="24414" y="13507"/>
                    <a:pt x="24485" y="11922"/>
                    <a:pt x="24130" y="10337"/>
                  </a:cubicBezTo>
                  <a:cubicBezTo>
                    <a:pt x="24058" y="8751"/>
                    <a:pt x="23587" y="7273"/>
                    <a:pt x="22715" y="5904"/>
                  </a:cubicBezTo>
                  <a:cubicBezTo>
                    <a:pt x="21966" y="4515"/>
                    <a:pt x="20943" y="3400"/>
                    <a:pt x="19645" y="2560"/>
                  </a:cubicBezTo>
                  <a:cubicBezTo>
                    <a:pt x="18493" y="1506"/>
                    <a:pt x="17142" y="794"/>
                    <a:pt x="15590" y="426"/>
                  </a:cubicBezTo>
                  <a:lnTo>
                    <a:pt x="12420" y="0"/>
                  </a:lnTo>
                  <a:cubicBezTo>
                    <a:pt x="10268" y="7"/>
                    <a:pt x="8262" y="549"/>
                    <a:pt x="6403" y="1627"/>
                  </a:cubicBezTo>
                  <a:lnTo>
                    <a:pt x="3990" y="3492"/>
                  </a:lnTo>
                  <a:cubicBezTo>
                    <a:pt x="2512" y="4979"/>
                    <a:pt x="1490" y="6733"/>
                    <a:pt x="924" y="8752"/>
                  </a:cubicBezTo>
                  <a:cubicBezTo>
                    <a:pt x="744" y="9702"/>
                    <a:pt x="595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3"/>
                    <a:pt x="16089" y="26151"/>
                    <a:pt x="17949" y="25072"/>
                  </a:cubicBezTo>
                  <a:lnTo>
                    <a:pt x="20362" y="23208"/>
                  </a:lnTo>
                  <a:cubicBezTo>
                    <a:pt x="21840" y="21720"/>
                    <a:pt x="22862" y="19967"/>
                    <a:pt x="23428" y="17947"/>
                  </a:cubicBezTo>
                  <a:cubicBezTo>
                    <a:pt x="23588" y="16995"/>
                    <a:pt x="23737" y="16040"/>
                    <a:pt x="23917" y="15091"/>
                  </a:cubicBezTo>
                  <a:cubicBezTo>
                    <a:pt x="16253" y="12978"/>
                    <a:pt x="8588" y="10865"/>
                    <a:pt x="924" y="8752"/>
                  </a:cubicBezTo>
                  <a:cubicBezTo>
                    <a:pt x="745" y="9702"/>
                    <a:pt x="594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4"/>
                    <a:pt x="16089" y="26151"/>
                    <a:pt x="17949" y="25072"/>
                  </a:cubicBezTo>
                  <a:lnTo>
                    <a:pt x="20362" y="23209"/>
                  </a:lnTo>
                  <a:cubicBezTo>
                    <a:pt x="21840" y="21721"/>
                    <a:pt x="22862" y="19967"/>
                    <a:pt x="23428" y="1794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A397AE62-2365-62F2-5F00-4494DFCCE0DE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365E1626-43E7-F3D2-80D3-4FD4F9311AB8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B54321C7-2B02-F25C-4A63-45DFAC8CA21E}"/>
                </a:ext>
              </a:extLst>
            </p:cNvPr>
            <p:cNvSpPr/>
            <p:nvPr/>
          </p:nvSpPr>
          <p:spPr>
            <a:xfrm>
              <a:off x="12977184" y="2809851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72272 h 1520964"/>
                <a:gd name="connsiteX2" fmla="*/ 24046 w 24247"/>
                <a:gd name="connsiteY2" fmla="*/ 13989 h 1520964"/>
                <a:gd name="connsiteX3" fmla="*/ 24046 w 24247"/>
                <a:gd name="connsiteY3" fmla="*/ 11516 h 1520964"/>
                <a:gd name="connsiteX4" fmla="*/ 201 w 24247"/>
                <a:gd name="connsiteY4" fmla="*/ 11516 h 1520964"/>
                <a:gd name="connsiteX5" fmla="*/ 201 w 24247"/>
                <a:gd name="connsiteY5" fmla="*/ 1448693 h 1520964"/>
                <a:gd name="connsiteX6" fmla="*/ 201 w 24247"/>
                <a:gd name="connsiteY6" fmla="*/ 1506976 h 1520964"/>
                <a:gd name="connsiteX7" fmla="*/ 201 w 24247"/>
                <a:gd name="connsiteY7" fmla="*/ 1509449 h 1520964"/>
                <a:gd name="connsiteX8" fmla="*/ 24046 w 24247"/>
                <a:gd name="connsiteY8" fmla="*/ 1509449 h 1520964"/>
                <a:gd name="connsiteX9" fmla="*/ 24046 w 24247"/>
                <a:gd name="connsiteY9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1"/>
                    <a:pt x="201" y="11516"/>
                  </a:cubicBezTo>
                  <a:lnTo>
                    <a:pt x="201" y="1448693"/>
                  </a:ln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19C55347-A81B-A134-02E2-A977A8145067}"/>
                </a:ext>
              </a:extLst>
            </p:cNvPr>
            <p:cNvSpPr/>
            <p:nvPr/>
          </p:nvSpPr>
          <p:spPr>
            <a:xfrm>
              <a:off x="12989307" y="2820001"/>
              <a:ext cx="559168" cy="1499296"/>
            </a:xfrm>
            <a:custGeom>
              <a:avLst/>
              <a:gdLst>
                <a:gd name="connsiteX0" fmla="*/ 37709 w 559168"/>
                <a:gd name="connsiteY0" fmla="*/ 0 h 1499296"/>
                <a:gd name="connsiteX1" fmla="*/ 37709 w 559168"/>
                <a:gd name="connsiteY1" fmla="*/ 0 h 1499296"/>
                <a:gd name="connsiteX2" fmla="*/ 0 w 559168"/>
                <a:gd name="connsiteY2" fmla="*/ 1366 h 1499296"/>
                <a:gd name="connsiteX3" fmla="*/ 483751 w 559168"/>
                <a:gd name="connsiteY3" fmla="*/ 521430 h 1499296"/>
                <a:gd name="connsiteX4" fmla="*/ 483751 w 559168"/>
                <a:gd name="connsiteY4" fmla="*/ 1499297 h 1499296"/>
                <a:gd name="connsiteX5" fmla="*/ 559168 w 559168"/>
                <a:gd name="connsiteY5" fmla="*/ 1499297 h 1499296"/>
                <a:gd name="connsiteX6" fmla="*/ 559168 w 559168"/>
                <a:gd name="connsiteY6" fmla="*/ 521430 h 1499296"/>
                <a:gd name="connsiteX7" fmla="*/ 37709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37709" y="0"/>
                  </a:moveTo>
                  <a:lnTo>
                    <a:pt x="37709" y="0"/>
                  </a:lnTo>
                  <a:cubicBezTo>
                    <a:pt x="25025" y="0"/>
                    <a:pt x="12454" y="477"/>
                    <a:pt x="0" y="1366"/>
                  </a:cubicBezTo>
                  <a:cubicBezTo>
                    <a:pt x="270386" y="20693"/>
                    <a:pt x="483751" y="246135"/>
                    <a:pt x="483751" y="521430"/>
                  </a:cubicBezTo>
                  <a:lnTo>
                    <a:pt x="483751" y="1499297"/>
                  </a:lnTo>
                  <a:lnTo>
                    <a:pt x="559168" y="1499297"/>
                  </a:lnTo>
                  <a:lnTo>
                    <a:pt x="559168" y="521430"/>
                  </a:lnTo>
                  <a:cubicBezTo>
                    <a:pt x="559168" y="233452"/>
                    <a:pt x="325703" y="0"/>
                    <a:pt x="37709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4AC72EAA-6780-47BF-43B2-C3E871A5350E}"/>
                </a:ext>
              </a:extLst>
            </p:cNvPr>
            <p:cNvSpPr/>
            <p:nvPr/>
          </p:nvSpPr>
          <p:spPr>
            <a:xfrm>
              <a:off x="12977804" y="2808079"/>
              <a:ext cx="582600" cy="1523140"/>
            </a:xfrm>
            <a:custGeom>
              <a:avLst/>
              <a:gdLst>
                <a:gd name="connsiteX0" fmla="*/ 49212 w 582600"/>
                <a:gd name="connsiteY0" fmla="*/ 0 h 1523140"/>
                <a:gd name="connsiteX1" fmla="*/ 11504 w 582600"/>
                <a:gd name="connsiteY1" fmla="*/ 1366 h 1523140"/>
                <a:gd name="connsiteX2" fmla="*/ 11504 w 582600"/>
                <a:gd name="connsiteY2" fmla="*/ 25210 h 1523140"/>
                <a:gd name="connsiteX3" fmla="*/ 261170 w 582600"/>
                <a:gd name="connsiteY3" fmla="*/ 112539 h 1523140"/>
                <a:gd name="connsiteX4" fmla="*/ 430965 w 582600"/>
                <a:gd name="connsiteY4" fmla="*/ 308052 h 1523140"/>
                <a:gd name="connsiteX5" fmla="*/ 483333 w 582600"/>
                <a:gd name="connsiteY5" fmla="*/ 534364 h 1523140"/>
                <a:gd name="connsiteX6" fmla="*/ 483333 w 582600"/>
                <a:gd name="connsiteY6" fmla="*/ 595939 h 1523140"/>
                <a:gd name="connsiteX7" fmla="*/ 483333 w 582600"/>
                <a:gd name="connsiteY7" fmla="*/ 1437510 h 1523140"/>
                <a:gd name="connsiteX8" fmla="*/ 483333 w 582600"/>
                <a:gd name="connsiteY8" fmla="*/ 1508038 h 1523140"/>
                <a:gd name="connsiteX9" fmla="*/ 483333 w 582600"/>
                <a:gd name="connsiteY9" fmla="*/ 1511219 h 1523140"/>
                <a:gd name="connsiteX10" fmla="*/ 495255 w 582600"/>
                <a:gd name="connsiteY10" fmla="*/ 1523141 h 1523140"/>
                <a:gd name="connsiteX11" fmla="*/ 570672 w 582600"/>
                <a:gd name="connsiteY11" fmla="*/ 1523141 h 1523140"/>
                <a:gd name="connsiteX12" fmla="*/ 582595 w 582600"/>
                <a:gd name="connsiteY12" fmla="*/ 1511219 h 1523140"/>
                <a:gd name="connsiteX13" fmla="*/ 582595 w 582600"/>
                <a:gd name="connsiteY13" fmla="*/ 605153 h 1523140"/>
                <a:gd name="connsiteX14" fmla="*/ 582595 w 582600"/>
                <a:gd name="connsiteY14" fmla="*/ 535432 h 1523140"/>
                <a:gd name="connsiteX15" fmla="*/ 535675 w 582600"/>
                <a:gd name="connsiteY15" fmla="*/ 314463 h 1523140"/>
                <a:gd name="connsiteX16" fmla="*/ 368969 w 582600"/>
                <a:gd name="connsiteY16" fmla="*/ 106524 h 1523140"/>
                <a:gd name="connsiteX17" fmla="*/ 118221 w 582600"/>
                <a:gd name="connsiteY17" fmla="*/ 4526 h 1523140"/>
                <a:gd name="connsiteX18" fmla="*/ 49212 w 582600"/>
                <a:gd name="connsiteY18" fmla="*/ 0 h 1523140"/>
                <a:gd name="connsiteX19" fmla="*/ 49212 w 582600"/>
                <a:gd name="connsiteY19" fmla="*/ 23844 h 1523140"/>
                <a:gd name="connsiteX20" fmla="*/ 308331 w 582600"/>
                <a:gd name="connsiteY20" fmla="*/ 94551 h 1523140"/>
                <a:gd name="connsiteX21" fmla="*/ 491448 w 582600"/>
                <a:gd name="connsiteY21" fmla="*/ 280099 h 1523140"/>
                <a:gd name="connsiteX22" fmla="*/ 558750 w 582600"/>
                <a:gd name="connsiteY22" fmla="*/ 533378 h 1523140"/>
                <a:gd name="connsiteX23" fmla="*/ 558750 w 582600"/>
                <a:gd name="connsiteY23" fmla="*/ 586030 h 1523140"/>
                <a:gd name="connsiteX24" fmla="*/ 558750 w 582600"/>
                <a:gd name="connsiteY24" fmla="*/ 1435095 h 1523140"/>
                <a:gd name="connsiteX25" fmla="*/ 558750 w 582600"/>
                <a:gd name="connsiteY25" fmla="*/ 1507927 h 1523140"/>
                <a:gd name="connsiteX26" fmla="*/ 558750 w 582600"/>
                <a:gd name="connsiteY26" fmla="*/ 1511219 h 1523140"/>
                <a:gd name="connsiteX27" fmla="*/ 570672 w 582600"/>
                <a:gd name="connsiteY27" fmla="*/ 1499297 h 1523140"/>
                <a:gd name="connsiteX28" fmla="*/ 495255 w 582600"/>
                <a:gd name="connsiteY28" fmla="*/ 1499297 h 1523140"/>
                <a:gd name="connsiteX29" fmla="*/ 507178 w 582600"/>
                <a:gd name="connsiteY29" fmla="*/ 1511219 h 1523140"/>
                <a:gd name="connsiteX30" fmla="*/ 507178 w 582600"/>
                <a:gd name="connsiteY30" fmla="*/ 538395 h 1523140"/>
                <a:gd name="connsiteX31" fmla="*/ 472967 w 582600"/>
                <a:gd name="connsiteY31" fmla="*/ 345157 h 1523140"/>
                <a:gd name="connsiteX32" fmla="*/ 320658 w 582600"/>
                <a:gd name="connsiteY32" fmla="*/ 128235 h 1523140"/>
                <a:gd name="connsiteX33" fmla="*/ 79453 w 582600"/>
                <a:gd name="connsiteY33" fmla="*/ 10520 h 1523140"/>
                <a:gd name="connsiteX34" fmla="*/ 11504 w 582600"/>
                <a:gd name="connsiteY34" fmla="*/ 1366 h 1523140"/>
                <a:gd name="connsiteX35" fmla="*/ 11504 w 582600"/>
                <a:gd name="connsiteY35" fmla="*/ 25210 h 1523140"/>
                <a:gd name="connsiteX36" fmla="*/ 49212 w 582600"/>
                <a:gd name="connsiteY36" fmla="*/ 23844 h 1523140"/>
                <a:gd name="connsiteX37" fmla="*/ 49212 w 582600"/>
                <a:gd name="connsiteY37" fmla="*/ 0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2600" h="1523140">
                  <a:moveTo>
                    <a:pt x="49212" y="0"/>
                  </a:moveTo>
                  <a:cubicBezTo>
                    <a:pt x="36625" y="39"/>
                    <a:pt x="24062" y="505"/>
                    <a:pt x="11504" y="1366"/>
                  </a:cubicBezTo>
                  <a:cubicBezTo>
                    <a:pt x="-3845" y="2418"/>
                    <a:pt x="-3825" y="24079"/>
                    <a:pt x="11504" y="25210"/>
                  </a:cubicBezTo>
                  <a:cubicBezTo>
                    <a:pt x="100774" y="31796"/>
                    <a:pt x="187223" y="62127"/>
                    <a:pt x="261170" y="112539"/>
                  </a:cubicBezTo>
                  <a:cubicBezTo>
                    <a:pt x="333388" y="161771"/>
                    <a:pt x="392157" y="229794"/>
                    <a:pt x="430965" y="308052"/>
                  </a:cubicBezTo>
                  <a:cubicBezTo>
                    <a:pt x="465780" y="378260"/>
                    <a:pt x="483269" y="456092"/>
                    <a:pt x="483333" y="534364"/>
                  </a:cubicBezTo>
                  <a:cubicBezTo>
                    <a:pt x="483349" y="554889"/>
                    <a:pt x="483333" y="575414"/>
                    <a:pt x="483333" y="595939"/>
                  </a:cubicBezTo>
                  <a:lnTo>
                    <a:pt x="483333" y="1437510"/>
                  </a:lnTo>
                  <a:cubicBezTo>
                    <a:pt x="483333" y="1461009"/>
                    <a:pt x="482974" y="1484541"/>
                    <a:pt x="483333" y="1508038"/>
                  </a:cubicBezTo>
                  <a:cubicBezTo>
                    <a:pt x="483349" y="1509098"/>
                    <a:pt x="483333" y="1510159"/>
                    <a:pt x="483333" y="1511219"/>
                  </a:cubicBezTo>
                  <a:cubicBezTo>
                    <a:pt x="483333" y="1517664"/>
                    <a:pt x="488795" y="1523141"/>
                    <a:pt x="495255" y="1523141"/>
                  </a:cubicBezTo>
                  <a:lnTo>
                    <a:pt x="570672" y="1523141"/>
                  </a:lnTo>
                  <a:cubicBezTo>
                    <a:pt x="577117" y="1523141"/>
                    <a:pt x="582595" y="1517679"/>
                    <a:pt x="582595" y="1511219"/>
                  </a:cubicBezTo>
                  <a:lnTo>
                    <a:pt x="582595" y="605153"/>
                  </a:lnTo>
                  <a:cubicBezTo>
                    <a:pt x="582595" y="581913"/>
                    <a:pt x="582607" y="558672"/>
                    <a:pt x="582595" y="535432"/>
                  </a:cubicBezTo>
                  <a:cubicBezTo>
                    <a:pt x="582557" y="459230"/>
                    <a:pt x="566828" y="384034"/>
                    <a:pt x="535675" y="314463"/>
                  </a:cubicBezTo>
                  <a:cubicBezTo>
                    <a:pt x="498886" y="232304"/>
                    <a:pt x="440747" y="160669"/>
                    <a:pt x="368969" y="106524"/>
                  </a:cubicBezTo>
                  <a:cubicBezTo>
                    <a:pt x="295921" y="51424"/>
                    <a:pt x="208870" y="16381"/>
                    <a:pt x="118221" y="4526"/>
                  </a:cubicBezTo>
                  <a:cubicBezTo>
                    <a:pt x="95330" y="1532"/>
                    <a:pt x="72296" y="52"/>
                    <a:pt x="49212" y="0"/>
                  </a:cubicBezTo>
                  <a:cubicBezTo>
                    <a:pt x="33868" y="-35"/>
                    <a:pt x="33845" y="23809"/>
                    <a:pt x="49212" y="23844"/>
                  </a:cubicBezTo>
                  <a:cubicBezTo>
                    <a:pt x="140193" y="24050"/>
                    <a:pt x="229968" y="48193"/>
                    <a:pt x="308331" y="94551"/>
                  </a:cubicBezTo>
                  <a:cubicBezTo>
                    <a:pt x="384100" y="139375"/>
                    <a:pt x="447612" y="203761"/>
                    <a:pt x="491448" y="280099"/>
                  </a:cubicBezTo>
                  <a:cubicBezTo>
                    <a:pt x="535636" y="357050"/>
                    <a:pt x="558586" y="444708"/>
                    <a:pt x="558750" y="533378"/>
                  </a:cubicBezTo>
                  <a:cubicBezTo>
                    <a:pt x="558782" y="550928"/>
                    <a:pt x="558750" y="568479"/>
                    <a:pt x="558750" y="586030"/>
                  </a:cubicBezTo>
                  <a:lnTo>
                    <a:pt x="558750" y="1435095"/>
                  </a:lnTo>
                  <a:cubicBezTo>
                    <a:pt x="558750" y="1459300"/>
                    <a:pt x="557770" y="1483737"/>
                    <a:pt x="558750" y="1507927"/>
                  </a:cubicBezTo>
                  <a:cubicBezTo>
                    <a:pt x="558794" y="1509021"/>
                    <a:pt x="558750" y="1510124"/>
                    <a:pt x="558750" y="1511219"/>
                  </a:cubicBezTo>
                  <a:lnTo>
                    <a:pt x="570672" y="1499297"/>
                  </a:lnTo>
                  <a:lnTo>
                    <a:pt x="495255" y="1499297"/>
                  </a:lnTo>
                  <a:lnTo>
                    <a:pt x="507178" y="1511219"/>
                  </a:lnTo>
                  <a:lnTo>
                    <a:pt x="507178" y="538395"/>
                  </a:lnTo>
                  <a:cubicBezTo>
                    <a:pt x="507178" y="472451"/>
                    <a:pt x="496415" y="406913"/>
                    <a:pt x="472967" y="345157"/>
                  </a:cubicBezTo>
                  <a:cubicBezTo>
                    <a:pt x="441233" y="261579"/>
                    <a:pt x="388692" y="186320"/>
                    <a:pt x="320658" y="128235"/>
                  </a:cubicBezTo>
                  <a:cubicBezTo>
                    <a:pt x="251787" y="69435"/>
                    <a:pt x="168347" y="28236"/>
                    <a:pt x="79453" y="10520"/>
                  </a:cubicBezTo>
                  <a:cubicBezTo>
                    <a:pt x="57030" y="6051"/>
                    <a:pt x="34304" y="3048"/>
                    <a:pt x="11504" y="1366"/>
                  </a:cubicBezTo>
                  <a:lnTo>
                    <a:pt x="11504" y="25210"/>
                  </a:lnTo>
                  <a:cubicBezTo>
                    <a:pt x="24062" y="24349"/>
                    <a:pt x="36625" y="23883"/>
                    <a:pt x="49212" y="23844"/>
                  </a:cubicBezTo>
                  <a:cubicBezTo>
                    <a:pt x="64553" y="23796"/>
                    <a:pt x="64583" y="-48"/>
                    <a:pt x="49212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B53AAB00-5609-1189-A13F-E16C03D11876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D70AE8A2-D0F5-4BDD-7C23-1E0A2133FE00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7FDA4B27-DF28-FBE9-0725-BA629C934594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492E3148-3374-5263-3EF9-8BCFFEEB9E02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E4D316FF-266C-1FD4-E37E-5EDBD044A884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B0AB5F68-6D11-D5A4-4C5D-B1970EBD892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4B30BF67-69B3-0FBC-29E4-9742475A76A8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65FE1C70-E4CF-6BB9-06C8-B51DF28D39A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7A4E4E5C-C312-8DC4-57A1-48C04C815F1A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26052BF9-7D26-4BBB-EBE7-5C1FA0F83FE1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D030801C-FEDF-46E8-A857-C4EBF85C738E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342D1379-2F45-E9BC-D41D-1208E2D3F3F3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0E02FB4D-CC59-3184-4EB5-619BC67AE447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5F8B7360-1E3A-1311-316F-701F249F14A3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5EB1E006-9A89-6AA9-865B-2743FA27FB58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7A045509-91B3-A736-EA4C-C54B7294D034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147A97A6-3947-99CF-1C16-8C80C3E9E3D5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8CF1E8FA-8DDB-E20C-6C5A-023D965D0CC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B4D485BA-9A2B-0286-750E-D86F15126481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EB2DC447-3517-5BA7-6577-3BC6FCA3AEEC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D4A656F0-71D2-BC91-9C16-8C988C13D206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960D3E6F-BDEE-6763-D02F-C263D46BF59D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8D0C0CDA-A026-D59C-38F3-DA056611DE30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736CFB39-3A5B-B214-0774-8645F6AF9765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CE524670-AAB9-8276-E392-AE1E47C6D6A7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8D968237-845B-4479-9C22-E841D4BB1A0A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67396DE6-1793-BA54-AFE6-6A936149CA35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75459E0B-E789-40A1-40BA-210BCB4570E9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6FAEA177-0C53-A401-6E8C-3485B8DAF9BD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17949 w 25322"/>
                <a:gd name="connsiteY0" fmla="*/ 23078 h 24705"/>
                <a:gd name="connsiteX1" fmla="*/ 19408 w 25322"/>
                <a:gd name="connsiteY1" fmla="*/ 22216 h 24705"/>
                <a:gd name="connsiteX2" fmla="*/ 7373 w 25322"/>
                <a:gd name="connsiteY2" fmla="*/ 1627 h 24705"/>
                <a:gd name="connsiteX3" fmla="*/ 5914 w 25322"/>
                <a:gd name="connsiteY3" fmla="*/ 2489 h 24705"/>
                <a:gd name="connsiteX4" fmla="*/ 2569 w 25322"/>
                <a:gd name="connsiteY4" fmla="*/ 5560 h 24705"/>
                <a:gd name="connsiteX5" fmla="*/ 435 w 25322"/>
                <a:gd name="connsiteY5" fmla="*/ 9614 h 24705"/>
                <a:gd name="connsiteX6" fmla="*/ 222 w 25322"/>
                <a:gd name="connsiteY6" fmla="*/ 14368 h 24705"/>
                <a:gd name="connsiteX7" fmla="*/ 1637 w 25322"/>
                <a:gd name="connsiteY7" fmla="*/ 18800 h 24705"/>
                <a:gd name="connsiteX8" fmla="*/ 3501 w 25322"/>
                <a:gd name="connsiteY8" fmla="*/ 21213 h 24705"/>
                <a:gd name="connsiteX9" fmla="*/ 8762 w 25322"/>
                <a:gd name="connsiteY9" fmla="*/ 24279 h 24705"/>
                <a:gd name="connsiteX10" fmla="*/ 11931 w 25322"/>
                <a:gd name="connsiteY10" fmla="*/ 24705 h 24705"/>
                <a:gd name="connsiteX11" fmla="*/ 17949 w 25322"/>
                <a:gd name="connsiteY11" fmla="*/ 23078 h 24705"/>
                <a:gd name="connsiteX12" fmla="*/ 19408 w 25322"/>
                <a:gd name="connsiteY12" fmla="*/ 22216 h 24705"/>
                <a:gd name="connsiteX13" fmla="*/ 22753 w 25322"/>
                <a:gd name="connsiteY13" fmla="*/ 19145 h 24705"/>
                <a:gd name="connsiteX14" fmla="*/ 24887 w 25322"/>
                <a:gd name="connsiteY14" fmla="*/ 15091 h 24705"/>
                <a:gd name="connsiteX15" fmla="*/ 25101 w 25322"/>
                <a:gd name="connsiteY15" fmla="*/ 10337 h 24705"/>
                <a:gd name="connsiteX16" fmla="*/ 23686 w 25322"/>
                <a:gd name="connsiteY16" fmla="*/ 5904 h 24705"/>
                <a:gd name="connsiteX17" fmla="*/ 21821 w 25322"/>
                <a:gd name="connsiteY17" fmla="*/ 3492 h 24705"/>
                <a:gd name="connsiteX18" fmla="*/ 16560 w 25322"/>
                <a:gd name="connsiteY18" fmla="*/ 426 h 24705"/>
                <a:gd name="connsiteX19" fmla="*/ 13391 w 25322"/>
                <a:gd name="connsiteY19" fmla="*/ 0 h 24705"/>
                <a:gd name="connsiteX20" fmla="*/ 7373 w 25322"/>
                <a:gd name="connsiteY20" fmla="*/ 1627 h 24705"/>
                <a:gd name="connsiteX21" fmla="*/ 5914 w 25322"/>
                <a:gd name="connsiteY21" fmla="*/ 2489 h 24705"/>
                <a:gd name="connsiteX22" fmla="*/ 2569 w 25322"/>
                <a:gd name="connsiteY22" fmla="*/ 5560 h 24705"/>
                <a:gd name="connsiteX23" fmla="*/ 435 w 25322"/>
                <a:gd name="connsiteY23" fmla="*/ 9614 h 24705"/>
                <a:gd name="connsiteX24" fmla="*/ 222 w 25322"/>
                <a:gd name="connsiteY24" fmla="*/ 14368 h 24705"/>
                <a:gd name="connsiteX25" fmla="*/ 1637 w 25322"/>
                <a:gd name="connsiteY25" fmla="*/ 18800 h 24705"/>
                <a:gd name="connsiteX26" fmla="*/ 3501 w 25322"/>
                <a:gd name="connsiteY26" fmla="*/ 21213 h 24705"/>
                <a:gd name="connsiteX27" fmla="*/ 8762 w 25322"/>
                <a:gd name="connsiteY27" fmla="*/ 24279 h 24705"/>
                <a:gd name="connsiteX28" fmla="*/ 11931 w 25322"/>
                <a:gd name="connsiteY28" fmla="*/ 24705 h 24705"/>
                <a:gd name="connsiteX29" fmla="*/ 17949 w 25322"/>
                <a:gd name="connsiteY29" fmla="*/ 2307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17949" y="23078"/>
                  </a:moveTo>
                  <a:cubicBezTo>
                    <a:pt x="18434" y="22787"/>
                    <a:pt x="18924" y="22507"/>
                    <a:pt x="19408" y="22216"/>
                  </a:cubicBezTo>
                  <a:cubicBezTo>
                    <a:pt x="15397" y="15353"/>
                    <a:pt x="11385" y="8490"/>
                    <a:pt x="7373" y="1627"/>
                  </a:cubicBezTo>
                  <a:cubicBezTo>
                    <a:pt x="6890" y="1921"/>
                    <a:pt x="6398" y="2199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ubicBezTo>
                    <a:pt x="18434" y="22787"/>
                    <a:pt x="18926" y="22509"/>
                    <a:pt x="19408" y="22216"/>
                  </a:cubicBezTo>
                  <a:cubicBezTo>
                    <a:pt x="20798" y="21467"/>
                    <a:pt x="21913" y="20443"/>
                    <a:pt x="22753" y="19145"/>
                  </a:cubicBezTo>
                  <a:cubicBezTo>
                    <a:pt x="23807" y="17994"/>
                    <a:pt x="24519" y="16643"/>
                    <a:pt x="24887" y="15091"/>
                  </a:cubicBezTo>
                  <a:cubicBezTo>
                    <a:pt x="25384" y="13506"/>
                    <a:pt x="25456" y="11922"/>
                    <a:pt x="25101" y="10337"/>
                  </a:cubicBezTo>
                  <a:cubicBezTo>
                    <a:pt x="25029" y="8750"/>
                    <a:pt x="24557" y="7273"/>
                    <a:pt x="23686" y="5904"/>
                  </a:cubicBezTo>
                  <a:lnTo>
                    <a:pt x="21821" y="3492"/>
                  </a:lnTo>
                  <a:cubicBezTo>
                    <a:pt x="20334" y="2014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49"/>
                    <a:pt x="7373" y="1627"/>
                  </a:cubicBezTo>
                  <a:cubicBezTo>
                    <a:pt x="6889" y="1918"/>
                    <a:pt x="6398" y="2198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9933BCE4-FC5A-C6C6-8EC3-234197795BED}"/>
                </a:ext>
              </a:extLst>
            </p:cNvPr>
            <p:cNvSpPr/>
            <p:nvPr/>
          </p:nvSpPr>
          <p:spPr>
            <a:xfrm>
              <a:off x="9045954" y="4732385"/>
              <a:ext cx="221429" cy="90176"/>
            </a:xfrm>
            <a:custGeom>
              <a:avLst/>
              <a:gdLst>
                <a:gd name="connsiteX0" fmla="*/ 203611 w 221429"/>
                <a:gd name="connsiteY0" fmla="*/ 1381 h 90176"/>
                <a:gd name="connsiteX1" fmla="*/ 107663 w 221429"/>
                <a:gd name="connsiteY1" fmla="*/ 38969 h 90176"/>
                <a:gd name="connsiteX2" fmla="*/ 8618 w 221429"/>
                <a:gd name="connsiteY2" fmla="*/ 66980 h 90176"/>
                <a:gd name="connsiteX3" fmla="*/ 14957 w 221429"/>
                <a:gd name="connsiteY3" fmla="*/ 89972 h 90176"/>
                <a:gd name="connsiteX4" fmla="*/ 117076 w 221429"/>
                <a:gd name="connsiteY4" fmla="*/ 60856 h 90176"/>
                <a:gd name="connsiteX5" fmla="*/ 215646 w 221429"/>
                <a:gd name="connsiteY5" fmla="*/ 21969 h 90176"/>
                <a:gd name="connsiteX6" fmla="*/ 219924 w 221429"/>
                <a:gd name="connsiteY6" fmla="*/ 5658 h 90176"/>
                <a:gd name="connsiteX7" fmla="*/ 203611 w 221429"/>
                <a:gd name="connsiteY7" fmla="*/ 1381 h 90176"/>
                <a:gd name="connsiteX8" fmla="*/ 107663 w 221429"/>
                <a:gd name="connsiteY8" fmla="*/ 38969 h 90176"/>
                <a:gd name="connsiteX9" fmla="*/ 8618 w 221429"/>
                <a:gd name="connsiteY9" fmla="*/ 66980 h 90176"/>
                <a:gd name="connsiteX10" fmla="*/ 14957 w 221429"/>
                <a:gd name="connsiteY10" fmla="*/ 89972 h 90176"/>
                <a:gd name="connsiteX11" fmla="*/ 117076 w 221429"/>
                <a:gd name="connsiteY11" fmla="*/ 60856 h 90176"/>
                <a:gd name="connsiteX12" fmla="*/ 215646 w 221429"/>
                <a:gd name="connsiteY12" fmla="*/ 21969 h 90176"/>
                <a:gd name="connsiteX13" fmla="*/ 219924 w 221429"/>
                <a:gd name="connsiteY13" fmla="*/ 5658 h 90176"/>
                <a:gd name="connsiteX14" fmla="*/ 203611 w 221429"/>
                <a:gd name="connsiteY14" fmla="*/ 1381 h 9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429" h="90176">
                  <a:moveTo>
                    <a:pt x="203611" y="1381"/>
                  </a:move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CBDD3479-690F-85AF-0900-4CE38B2DA184}"/>
                </a:ext>
              </a:extLst>
            </p:cNvPr>
            <p:cNvSpPr/>
            <p:nvPr/>
          </p:nvSpPr>
          <p:spPr>
            <a:xfrm>
              <a:off x="9042517" y="4728956"/>
              <a:ext cx="228301" cy="97031"/>
            </a:xfrm>
            <a:custGeom>
              <a:avLst/>
              <a:gdLst>
                <a:gd name="connsiteX0" fmla="*/ 16076 w 228301"/>
                <a:gd name="connsiteY0" fmla="*/ 97032 h 97031"/>
                <a:gd name="connsiteX1" fmla="*/ 4050 w 228301"/>
                <a:gd name="connsiteY1" fmla="*/ 91333 h 97031"/>
                <a:gd name="connsiteX2" fmla="*/ 0 w 228301"/>
                <a:gd name="connsiteY2" fmla="*/ 80356 h 97031"/>
                <a:gd name="connsiteX3" fmla="*/ 864 w 228301"/>
                <a:gd name="connsiteY3" fmla="*/ 75380 h 97031"/>
                <a:gd name="connsiteX4" fmla="*/ 11473 w 228301"/>
                <a:gd name="connsiteY4" fmla="*/ 67028 h 97031"/>
                <a:gd name="connsiteX5" fmla="*/ 109944 w 228301"/>
                <a:gd name="connsiteY5" fmla="*/ 39168 h 97031"/>
                <a:gd name="connsiteX6" fmla="*/ 205705 w 228301"/>
                <a:gd name="connsiteY6" fmla="*/ 1656 h 97031"/>
                <a:gd name="connsiteX7" fmla="*/ 205707 w 228301"/>
                <a:gd name="connsiteY7" fmla="*/ 1656 h 97031"/>
                <a:gd name="connsiteX8" fmla="*/ 226242 w 228301"/>
                <a:gd name="connsiteY8" fmla="*/ 7215 h 97031"/>
                <a:gd name="connsiteX9" fmla="*/ 226253 w 228301"/>
                <a:gd name="connsiteY9" fmla="*/ 7235 h 97031"/>
                <a:gd name="connsiteX10" fmla="*/ 226270 w 228301"/>
                <a:gd name="connsiteY10" fmla="*/ 7269 h 97031"/>
                <a:gd name="connsiteX11" fmla="*/ 226302 w 228301"/>
                <a:gd name="connsiteY11" fmla="*/ 7322 h 97031"/>
                <a:gd name="connsiteX12" fmla="*/ 226312 w 228301"/>
                <a:gd name="connsiteY12" fmla="*/ 7342 h 97031"/>
                <a:gd name="connsiteX13" fmla="*/ 226341 w 228301"/>
                <a:gd name="connsiteY13" fmla="*/ 7389 h 97031"/>
                <a:gd name="connsiteX14" fmla="*/ 228301 w 228301"/>
                <a:gd name="connsiteY14" fmla="*/ 15198 h 97031"/>
                <a:gd name="connsiteX15" fmla="*/ 227417 w 228301"/>
                <a:gd name="connsiteY15" fmla="*/ 20663 h 97031"/>
                <a:gd name="connsiteX16" fmla="*/ 220425 w 228301"/>
                <a:gd name="connsiteY16" fmla="*/ 28552 h 97031"/>
                <a:gd name="connsiteX17" fmla="*/ 121676 w 228301"/>
                <a:gd name="connsiteY17" fmla="*/ 67510 h 97031"/>
                <a:gd name="connsiteX18" fmla="*/ 18978 w 228301"/>
                <a:gd name="connsiteY18" fmla="*/ 96784 h 97031"/>
                <a:gd name="connsiteX19" fmla="*/ 16076 w 228301"/>
                <a:gd name="connsiteY19" fmla="*/ 97032 h 97031"/>
                <a:gd name="connsiteX20" fmla="*/ 6870 w 228301"/>
                <a:gd name="connsiteY20" fmla="*/ 80309 h 97031"/>
                <a:gd name="connsiteX21" fmla="*/ 9318 w 228301"/>
                <a:gd name="connsiteY21" fmla="*/ 86946 h 97031"/>
                <a:gd name="connsiteX22" fmla="*/ 17809 w 228301"/>
                <a:gd name="connsiteY22" fmla="*/ 90020 h 97031"/>
                <a:gd name="connsiteX23" fmla="*/ 119349 w 228301"/>
                <a:gd name="connsiteY23" fmla="*/ 61054 h 97031"/>
                <a:gd name="connsiteX24" fmla="*/ 217741 w 228301"/>
                <a:gd name="connsiteY24" fmla="*/ 22244 h 97031"/>
                <a:gd name="connsiteX25" fmla="*/ 220920 w 228301"/>
                <a:gd name="connsiteY25" fmla="*/ 18466 h 97031"/>
                <a:gd name="connsiteX26" fmla="*/ 221438 w 228301"/>
                <a:gd name="connsiteY26" fmla="*/ 15212 h 97031"/>
                <a:gd name="connsiteX27" fmla="*/ 220380 w 228301"/>
                <a:gd name="connsiteY27" fmla="*/ 10778 h 97031"/>
                <a:gd name="connsiteX28" fmla="*/ 208389 w 228301"/>
                <a:gd name="connsiteY28" fmla="*/ 7965 h 97031"/>
                <a:gd name="connsiteX29" fmla="*/ 118183 w 228301"/>
                <a:gd name="connsiteY29" fmla="*/ 43488 h 97031"/>
                <a:gd name="connsiteX30" fmla="*/ 112258 w 228301"/>
                <a:gd name="connsiteY30" fmla="*/ 45624 h 97031"/>
                <a:gd name="connsiteX31" fmla="*/ 12640 w 228301"/>
                <a:gd name="connsiteY31" fmla="*/ 73792 h 97031"/>
                <a:gd name="connsiteX32" fmla="*/ 7300 w 228301"/>
                <a:gd name="connsiteY32" fmla="*/ 77744 h 97031"/>
                <a:gd name="connsiteX33" fmla="*/ 6870 w 228301"/>
                <a:gd name="connsiteY33" fmla="*/ 80309 h 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301" h="97031">
                  <a:moveTo>
                    <a:pt x="16076" y="97032"/>
                  </a:moveTo>
                  <a:cubicBezTo>
                    <a:pt x="11409" y="97032"/>
                    <a:pt x="7136" y="95036"/>
                    <a:pt x="4050" y="91333"/>
                  </a:cubicBezTo>
                  <a:cubicBezTo>
                    <a:pt x="1412" y="88165"/>
                    <a:pt x="-2" y="84193"/>
                    <a:pt x="0" y="80356"/>
                  </a:cubicBezTo>
                  <a:cubicBezTo>
                    <a:pt x="2" y="78641"/>
                    <a:pt x="283" y="76954"/>
                    <a:pt x="864" y="75380"/>
                  </a:cubicBezTo>
                  <a:cubicBezTo>
                    <a:pt x="2515" y="70893"/>
                    <a:pt x="6282" y="67926"/>
                    <a:pt x="11473" y="67028"/>
                  </a:cubicBezTo>
                  <a:cubicBezTo>
                    <a:pt x="46823" y="60920"/>
                    <a:pt x="81087" y="49515"/>
                    <a:pt x="109944" y="39168"/>
                  </a:cubicBezTo>
                  <a:cubicBezTo>
                    <a:pt x="142054" y="27655"/>
                    <a:pt x="174273" y="15037"/>
                    <a:pt x="205705" y="1656"/>
                  </a:cubicBezTo>
                  <a:lnTo>
                    <a:pt x="205707" y="1656"/>
                  </a:lnTo>
                  <a:cubicBezTo>
                    <a:pt x="214000" y="-1873"/>
                    <a:pt x="222228" y="357"/>
                    <a:pt x="226242" y="7215"/>
                  </a:cubicBezTo>
                  <a:cubicBezTo>
                    <a:pt x="226245" y="7222"/>
                    <a:pt x="226250" y="7228"/>
                    <a:pt x="226253" y="7235"/>
                  </a:cubicBezTo>
                  <a:cubicBezTo>
                    <a:pt x="226260" y="7248"/>
                    <a:pt x="226265" y="7255"/>
                    <a:pt x="226270" y="7269"/>
                  </a:cubicBezTo>
                  <a:cubicBezTo>
                    <a:pt x="226280" y="7282"/>
                    <a:pt x="226292" y="7302"/>
                    <a:pt x="226302" y="7322"/>
                  </a:cubicBezTo>
                  <a:lnTo>
                    <a:pt x="226312" y="7342"/>
                  </a:lnTo>
                  <a:cubicBezTo>
                    <a:pt x="226322" y="7356"/>
                    <a:pt x="226332" y="7369"/>
                    <a:pt x="226341" y="7389"/>
                  </a:cubicBezTo>
                  <a:cubicBezTo>
                    <a:pt x="227635" y="9666"/>
                    <a:pt x="228301" y="12412"/>
                    <a:pt x="228301" y="15198"/>
                  </a:cubicBezTo>
                  <a:cubicBezTo>
                    <a:pt x="228301" y="17040"/>
                    <a:pt x="228010" y="18908"/>
                    <a:pt x="227417" y="20663"/>
                  </a:cubicBezTo>
                  <a:cubicBezTo>
                    <a:pt x="226165" y="24367"/>
                    <a:pt x="223682" y="27166"/>
                    <a:pt x="220425" y="28552"/>
                  </a:cubicBezTo>
                  <a:cubicBezTo>
                    <a:pt x="185850" y="43273"/>
                    <a:pt x="153547" y="56011"/>
                    <a:pt x="121676" y="67510"/>
                  </a:cubicBezTo>
                  <a:cubicBezTo>
                    <a:pt x="89837" y="78996"/>
                    <a:pt x="55359" y="90489"/>
                    <a:pt x="18978" y="96784"/>
                  </a:cubicBezTo>
                  <a:cubicBezTo>
                    <a:pt x="17998" y="96952"/>
                    <a:pt x="17029" y="97032"/>
                    <a:pt x="16076" y="97032"/>
                  </a:cubicBezTo>
                  <a:close/>
                  <a:moveTo>
                    <a:pt x="6870" y="80309"/>
                  </a:moveTo>
                  <a:cubicBezTo>
                    <a:pt x="6867" y="82579"/>
                    <a:pt x="7741" y="85051"/>
                    <a:pt x="9318" y="86946"/>
                  </a:cubicBezTo>
                  <a:cubicBezTo>
                    <a:pt x="10554" y="88419"/>
                    <a:pt x="13295" y="90811"/>
                    <a:pt x="17809" y="90020"/>
                  </a:cubicBezTo>
                  <a:cubicBezTo>
                    <a:pt x="53670" y="83818"/>
                    <a:pt x="87805" y="72433"/>
                    <a:pt x="119349" y="61054"/>
                  </a:cubicBezTo>
                  <a:cubicBezTo>
                    <a:pt x="151099" y="49602"/>
                    <a:pt x="183283" y="36911"/>
                    <a:pt x="217741" y="22244"/>
                  </a:cubicBezTo>
                  <a:cubicBezTo>
                    <a:pt x="219578" y="21460"/>
                    <a:pt x="220483" y="19759"/>
                    <a:pt x="220920" y="18466"/>
                  </a:cubicBezTo>
                  <a:cubicBezTo>
                    <a:pt x="221267" y="17435"/>
                    <a:pt x="221438" y="16317"/>
                    <a:pt x="221438" y="15212"/>
                  </a:cubicBezTo>
                  <a:cubicBezTo>
                    <a:pt x="221440" y="13597"/>
                    <a:pt x="221078" y="12010"/>
                    <a:pt x="220380" y="10778"/>
                  </a:cubicBezTo>
                  <a:cubicBezTo>
                    <a:pt x="217706" y="6084"/>
                    <a:pt x="212433" y="6251"/>
                    <a:pt x="208389" y="7965"/>
                  </a:cubicBezTo>
                  <a:cubicBezTo>
                    <a:pt x="178770" y="20576"/>
                    <a:pt x="148452" y="32511"/>
                    <a:pt x="118183" y="43488"/>
                  </a:cubicBezTo>
                  <a:cubicBezTo>
                    <a:pt x="116206" y="44204"/>
                    <a:pt x="114234" y="44914"/>
                    <a:pt x="112258" y="45624"/>
                  </a:cubicBezTo>
                  <a:cubicBezTo>
                    <a:pt x="83126" y="56072"/>
                    <a:pt x="48508" y="67584"/>
                    <a:pt x="12640" y="73792"/>
                  </a:cubicBezTo>
                  <a:cubicBezTo>
                    <a:pt x="9887" y="74261"/>
                    <a:pt x="8092" y="75594"/>
                    <a:pt x="7300" y="77744"/>
                  </a:cubicBezTo>
                  <a:cubicBezTo>
                    <a:pt x="7011" y="78534"/>
                    <a:pt x="6870" y="79405"/>
                    <a:pt x="6870" y="8030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92436162-8D63-3E1D-28D1-A9F5B042B716}"/>
                </a:ext>
              </a:extLst>
            </p:cNvPr>
            <p:cNvSpPr/>
            <p:nvPr/>
          </p:nvSpPr>
          <p:spPr>
            <a:xfrm>
              <a:off x="9465171" y="4596198"/>
              <a:ext cx="60719" cy="46659"/>
            </a:xfrm>
            <a:custGeom>
              <a:avLst/>
              <a:gdLst>
                <a:gd name="connsiteX0" fmla="*/ 42753 w 60719"/>
                <a:gd name="connsiteY0" fmla="*/ 1652 h 46659"/>
                <a:gd name="connsiteX1" fmla="*/ 5922 w 60719"/>
                <a:gd name="connsiteY1" fmla="*/ 24456 h 46659"/>
                <a:gd name="connsiteX2" fmla="*/ 1645 w 60719"/>
                <a:gd name="connsiteY2" fmla="*/ 40768 h 46659"/>
                <a:gd name="connsiteX3" fmla="*/ 17957 w 60719"/>
                <a:gd name="connsiteY3" fmla="*/ 45045 h 46659"/>
                <a:gd name="connsiteX4" fmla="*/ 54789 w 60719"/>
                <a:gd name="connsiteY4" fmla="*/ 22241 h 46659"/>
                <a:gd name="connsiteX5" fmla="*/ 59066 w 60719"/>
                <a:gd name="connsiteY5" fmla="*/ 5929 h 46659"/>
                <a:gd name="connsiteX6" fmla="*/ 42753 w 60719"/>
                <a:gd name="connsiteY6" fmla="*/ 1652 h 46659"/>
                <a:gd name="connsiteX7" fmla="*/ 5922 w 60719"/>
                <a:gd name="connsiteY7" fmla="*/ 24456 h 46659"/>
                <a:gd name="connsiteX8" fmla="*/ 1645 w 60719"/>
                <a:gd name="connsiteY8" fmla="*/ 40768 h 46659"/>
                <a:gd name="connsiteX9" fmla="*/ 17957 w 60719"/>
                <a:gd name="connsiteY9" fmla="*/ 45045 h 46659"/>
                <a:gd name="connsiteX10" fmla="*/ 54789 w 60719"/>
                <a:gd name="connsiteY10" fmla="*/ 22241 h 46659"/>
                <a:gd name="connsiteX11" fmla="*/ 59066 w 60719"/>
                <a:gd name="connsiteY11" fmla="*/ 5929 h 46659"/>
                <a:gd name="connsiteX12" fmla="*/ 42753 w 60719"/>
                <a:gd name="connsiteY12" fmla="*/ 1652 h 4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719" h="46659">
                  <a:moveTo>
                    <a:pt x="42753" y="1652"/>
                  </a:move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26A89E5C-0A74-9E12-A965-73317549F59D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33B007A-B2CE-9A46-60B8-4E369146EEDD}"/>
                </a:ext>
              </a:extLst>
            </p:cNvPr>
            <p:cNvSpPr/>
            <p:nvPr/>
          </p:nvSpPr>
          <p:spPr>
            <a:xfrm>
              <a:off x="8669030" y="4235843"/>
              <a:ext cx="27109" cy="38248"/>
            </a:xfrm>
            <a:custGeom>
              <a:avLst/>
              <a:gdLst>
                <a:gd name="connsiteX0" fmla="*/ 26683 w 27109"/>
                <a:gd name="connsiteY0" fmla="*/ 29486 h 38248"/>
                <a:gd name="connsiteX1" fmla="*/ 26683 w 27109"/>
                <a:gd name="connsiteY1" fmla="*/ 23148 h 38248"/>
                <a:gd name="connsiteX2" fmla="*/ 23419 w 27109"/>
                <a:gd name="connsiteY2" fmla="*/ 8761 h 38248"/>
                <a:gd name="connsiteX3" fmla="*/ 21285 w 27109"/>
                <a:gd name="connsiteY3" fmla="*/ 4707 h 38248"/>
                <a:gd name="connsiteX4" fmla="*/ 17940 w 27109"/>
                <a:gd name="connsiteY4" fmla="*/ 1637 h 38248"/>
                <a:gd name="connsiteX5" fmla="*/ 13507 w 27109"/>
                <a:gd name="connsiteY5" fmla="*/ 222 h 38248"/>
                <a:gd name="connsiteX6" fmla="*/ 8753 w 27109"/>
                <a:gd name="connsiteY6" fmla="*/ 435 h 38248"/>
                <a:gd name="connsiteX7" fmla="*/ 1628 w 27109"/>
                <a:gd name="connsiteY7" fmla="*/ 5914 h 38248"/>
                <a:gd name="connsiteX8" fmla="*/ 426 w 27109"/>
                <a:gd name="connsiteY8" fmla="*/ 8761 h 38248"/>
                <a:gd name="connsiteX9" fmla="*/ 426 w 27109"/>
                <a:gd name="connsiteY9" fmla="*/ 15100 h 38248"/>
                <a:gd name="connsiteX10" fmla="*/ 3690 w 27109"/>
                <a:gd name="connsiteY10" fmla="*/ 29486 h 38248"/>
                <a:gd name="connsiteX11" fmla="*/ 26683 w 27109"/>
                <a:gd name="connsiteY11" fmla="*/ 23148 h 38248"/>
                <a:gd name="connsiteX12" fmla="*/ 23419 w 27109"/>
                <a:gd name="connsiteY12" fmla="*/ 8761 h 38248"/>
                <a:gd name="connsiteX13" fmla="*/ 21285 w 27109"/>
                <a:gd name="connsiteY13" fmla="*/ 4707 h 38248"/>
                <a:gd name="connsiteX14" fmla="*/ 17940 w 27109"/>
                <a:gd name="connsiteY14" fmla="*/ 1637 h 38248"/>
                <a:gd name="connsiteX15" fmla="*/ 13507 w 27109"/>
                <a:gd name="connsiteY15" fmla="*/ 222 h 38248"/>
                <a:gd name="connsiteX16" fmla="*/ 8753 w 27109"/>
                <a:gd name="connsiteY16" fmla="*/ 435 h 38248"/>
                <a:gd name="connsiteX17" fmla="*/ 1628 w 27109"/>
                <a:gd name="connsiteY17" fmla="*/ 5914 h 38248"/>
                <a:gd name="connsiteX18" fmla="*/ 426 w 27109"/>
                <a:gd name="connsiteY18" fmla="*/ 8762 h 38248"/>
                <a:gd name="connsiteX19" fmla="*/ 426 w 27109"/>
                <a:gd name="connsiteY19" fmla="*/ 15100 h 38248"/>
                <a:gd name="connsiteX20" fmla="*/ 3690 w 27109"/>
                <a:gd name="connsiteY20" fmla="*/ 29486 h 38248"/>
                <a:gd name="connsiteX21" fmla="*/ 5824 w 27109"/>
                <a:gd name="connsiteY21" fmla="*/ 33541 h 38248"/>
                <a:gd name="connsiteX22" fmla="*/ 9169 w 27109"/>
                <a:gd name="connsiteY22" fmla="*/ 36612 h 38248"/>
                <a:gd name="connsiteX23" fmla="*/ 13602 w 27109"/>
                <a:gd name="connsiteY23" fmla="*/ 38026 h 38248"/>
                <a:gd name="connsiteX24" fmla="*/ 18356 w 27109"/>
                <a:gd name="connsiteY24" fmla="*/ 37813 h 3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109" h="38248">
                  <a:moveTo>
                    <a:pt x="26683" y="29486"/>
                  </a:move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5" y="18361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58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1" y="38310"/>
                    <a:pt x="18356" y="37813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7E8A01CE-1213-E4C1-F765-D7806CBDCFB0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C1E30725-ED06-B205-13FE-7EDAB82D1252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AA5AF6F9-E9FF-3B75-C73E-D0F27818A5D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057F15E0-1302-3573-248E-CA028D2AC5A5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65FEBA22-4B0E-372C-CF75-C64DA528EA6C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FFD26F8C-A428-C439-64D9-975C548EA420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B81139D1-42B0-DF95-5D1E-689D80072CB5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12D559D4-7BB7-5B40-968C-F012640C8DC9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6A44CE2A-3E6E-A1BD-5205-030984EAE5A6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8F276637-C6A6-5787-0D8C-6E54634CA78B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994C3395-CCD9-746F-A410-29DDDB5E5F4E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A8AD69F1-5F3C-6F97-05B1-0A981DE427E7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BCD6274F-86B4-9C35-BDCA-9E1473BDB4DE}"/>
                </a:ext>
              </a:extLst>
            </p:cNvPr>
            <p:cNvSpPr/>
            <p:nvPr/>
          </p:nvSpPr>
          <p:spPr>
            <a:xfrm>
              <a:off x="8166674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8A371709-8BA5-8976-583C-8F295FB24D43}"/>
                </a:ext>
              </a:extLst>
            </p:cNvPr>
            <p:cNvSpPr/>
            <p:nvPr/>
          </p:nvSpPr>
          <p:spPr>
            <a:xfrm>
              <a:off x="8154594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6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2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6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lnTo>
                    <a:pt x="281465" y="45894"/>
                  </a:ln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7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7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2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0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7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C67AAE54-CB61-1AF6-D8DF-AFE340A45E85}"/>
                </a:ext>
              </a:extLst>
            </p:cNvPr>
            <p:cNvSpPr/>
            <p:nvPr/>
          </p:nvSpPr>
          <p:spPr>
            <a:xfrm>
              <a:off x="8531898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2ECCB3E6-EF14-69BB-B906-7A6C739D41F4}"/>
                </a:ext>
              </a:extLst>
            </p:cNvPr>
            <p:cNvSpPr/>
            <p:nvPr/>
          </p:nvSpPr>
          <p:spPr>
            <a:xfrm>
              <a:off x="8519818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7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3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7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cubicBezTo>
                    <a:pt x="266783" y="86747"/>
                    <a:pt x="274124" y="66321"/>
                    <a:pt x="281465" y="45894"/>
                  </a:cubicBez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8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6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3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1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6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A5493A3A-27DA-9A95-2194-13B7EDD10DAA}"/>
                </a:ext>
              </a:extLst>
            </p:cNvPr>
            <p:cNvSpPr/>
            <p:nvPr/>
          </p:nvSpPr>
          <p:spPr>
            <a:xfrm>
              <a:off x="12427878" y="3770429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8" name="Freihandform: Form 287">
              <a:extLst>
                <a:ext uri="{FF2B5EF4-FFF2-40B4-BE49-F238E27FC236}">
                  <a16:creationId xmlns:a16="http://schemas.microsoft.com/office/drawing/2014/main" id="{37567678-3DAE-7AC3-AC9C-04B70FFA6855}"/>
                </a:ext>
              </a:extLst>
            </p:cNvPr>
            <p:cNvSpPr/>
            <p:nvPr/>
          </p:nvSpPr>
          <p:spPr>
            <a:xfrm>
              <a:off x="12986759" y="3541972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9" name="Freihandform: Form 288">
              <a:extLst>
                <a:ext uri="{FF2B5EF4-FFF2-40B4-BE49-F238E27FC236}">
                  <a16:creationId xmlns:a16="http://schemas.microsoft.com/office/drawing/2014/main" id="{115FEC1B-3B79-22BF-E9CA-B33E69A445B9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0" name="Freihandform: Form 289">
              <a:extLst>
                <a:ext uri="{FF2B5EF4-FFF2-40B4-BE49-F238E27FC236}">
                  <a16:creationId xmlns:a16="http://schemas.microsoft.com/office/drawing/2014/main" id="{B078B428-CAF9-A6A4-6D24-04B45ACA39C7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1" name="Freihandform: Form 290">
              <a:extLst>
                <a:ext uri="{FF2B5EF4-FFF2-40B4-BE49-F238E27FC236}">
                  <a16:creationId xmlns:a16="http://schemas.microsoft.com/office/drawing/2014/main" id="{9BDD467E-F3FB-74AC-EB73-AC0D7774A162}"/>
                </a:ext>
              </a:extLst>
            </p:cNvPr>
            <p:cNvSpPr/>
            <p:nvPr/>
          </p:nvSpPr>
          <p:spPr>
            <a:xfrm>
              <a:off x="10679812" y="2123393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1469399 h 1520964"/>
                <a:gd name="connsiteX2" fmla="*/ 24046 w 24247"/>
                <a:gd name="connsiteY2" fmla="*/ 1360404 h 1520964"/>
                <a:gd name="connsiteX3" fmla="*/ 24046 w 24247"/>
                <a:gd name="connsiteY3" fmla="*/ 1199193 h 1520964"/>
                <a:gd name="connsiteX4" fmla="*/ 24046 w 24247"/>
                <a:gd name="connsiteY4" fmla="*/ 1002496 h 1520964"/>
                <a:gd name="connsiteX5" fmla="*/ 24046 w 24247"/>
                <a:gd name="connsiteY5" fmla="*/ 787043 h 1520964"/>
                <a:gd name="connsiteX6" fmla="*/ 24046 w 24247"/>
                <a:gd name="connsiteY6" fmla="*/ 569564 h 1520964"/>
                <a:gd name="connsiteX7" fmla="*/ 24046 w 24247"/>
                <a:gd name="connsiteY7" fmla="*/ 366789 h 1520964"/>
                <a:gd name="connsiteX8" fmla="*/ 24046 w 24247"/>
                <a:gd name="connsiteY8" fmla="*/ 195449 h 1520964"/>
                <a:gd name="connsiteX9" fmla="*/ 24046 w 24247"/>
                <a:gd name="connsiteY9" fmla="*/ 72272 h 1520964"/>
                <a:gd name="connsiteX10" fmla="*/ 24046 w 24247"/>
                <a:gd name="connsiteY10" fmla="*/ 13989 h 1520964"/>
                <a:gd name="connsiteX11" fmla="*/ 24046 w 24247"/>
                <a:gd name="connsiteY11" fmla="*/ 11516 h 1520964"/>
                <a:gd name="connsiteX12" fmla="*/ 201 w 24247"/>
                <a:gd name="connsiteY12" fmla="*/ 11516 h 1520964"/>
                <a:gd name="connsiteX13" fmla="*/ 201 w 24247"/>
                <a:gd name="connsiteY13" fmla="*/ 51566 h 1520964"/>
                <a:gd name="connsiteX14" fmla="*/ 201 w 24247"/>
                <a:gd name="connsiteY14" fmla="*/ 160561 h 1520964"/>
                <a:gd name="connsiteX15" fmla="*/ 201 w 24247"/>
                <a:gd name="connsiteY15" fmla="*/ 321772 h 1520964"/>
                <a:gd name="connsiteX16" fmla="*/ 201 w 24247"/>
                <a:gd name="connsiteY16" fmla="*/ 518469 h 1520964"/>
                <a:gd name="connsiteX17" fmla="*/ 201 w 24247"/>
                <a:gd name="connsiteY17" fmla="*/ 733922 h 1520964"/>
                <a:gd name="connsiteX18" fmla="*/ 201 w 24247"/>
                <a:gd name="connsiteY18" fmla="*/ 951401 h 1520964"/>
                <a:gd name="connsiteX19" fmla="*/ 201 w 24247"/>
                <a:gd name="connsiteY19" fmla="*/ 1154176 h 1520964"/>
                <a:gd name="connsiteX20" fmla="*/ 201 w 24247"/>
                <a:gd name="connsiteY20" fmla="*/ 1325516 h 1520964"/>
                <a:gd name="connsiteX21" fmla="*/ 201 w 24247"/>
                <a:gd name="connsiteY21" fmla="*/ 1448693 h 1520964"/>
                <a:gd name="connsiteX22" fmla="*/ 201 w 24247"/>
                <a:gd name="connsiteY22" fmla="*/ 1506976 h 1520964"/>
                <a:gd name="connsiteX23" fmla="*/ 201 w 24247"/>
                <a:gd name="connsiteY23" fmla="*/ 1509449 h 1520964"/>
                <a:gd name="connsiteX24" fmla="*/ 24046 w 24247"/>
                <a:gd name="connsiteY24" fmla="*/ 1509449 h 1520964"/>
                <a:gd name="connsiteX25" fmla="*/ 24046 w 24247"/>
                <a:gd name="connsiteY25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cubicBezTo>
                    <a:pt x="24046" y="1496098"/>
                    <a:pt x="24046" y="1482749"/>
                    <a:pt x="24046" y="1469399"/>
                  </a:cubicBezTo>
                  <a:cubicBezTo>
                    <a:pt x="24046" y="1433067"/>
                    <a:pt x="24046" y="1396735"/>
                    <a:pt x="24046" y="1360404"/>
                  </a:cubicBezTo>
                  <a:cubicBezTo>
                    <a:pt x="24046" y="1306667"/>
                    <a:pt x="24046" y="1252930"/>
                    <a:pt x="24046" y="1199193"/>
                  </a:cubicBezTo>
                  <a:cubicBezTo>
                    <a:pt x="24046" y="1133627"/>
                    <a:pt x="24046" y="1068061"/>
                    <a:pt x="24046" y="1002496"/>
                  </a:cubicBezTo>
                  <a:cubicBezTo>
                    <a:pt x="24046" y="930678"/>
                    <a:pt x="24046" y="858860"/>
                    <a:pt x="24046" y="787043"/>
                  </a:cubicBezTo>
                  <a:cubicBezTo>
                    <a:pt x="24046" y="714550"/>
                    <a:pt x="24046" y="642057"/>
                    <a:pt x="24046" y="569564"/>
                  </a:cubicBezTo>
                  <a:cubicBezTo>
                    <a:pt x="24046" y="501972"/>
                    <a:pt x="24046" y="434381"/>
                    <a:pt x="24046" y="366789"/>
                  </a:cubicBezTo>
                  <a:cubicBezTo>
                    <a:pt x="24046" y="309676"/>
                    <a:pt x="24046" y="252562"/>
                    <a:pt x="24046" y="195449"/>
                  </a:cubicBez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2"/>
                    <a:pt x="201" y="11516"/>
                  </a:cubicBezTo>
                  <a:cubicBezTo>
                    <a:pt x="201" y="24866"/>
                    <a:pt x="201" y="38216"/>
                    <a:pt x="201" y="51566"/>
                  </a:cubicBezTo>
                  <a:cubicBezTo>
                    <a:pt x="201" y="87898"/>
                    <a:pt x="201" y="124229"/>
                    <a:pt x="201" y="160561"/>
                  </a:cubicBezTo>
                  <a:lnTo>
                    <a:pt x="201" y="321772"/>
                  </a:lnTo>
                  <a:cubicBezTo>
                    <a:pt x="201" y="387338"/>
                    <a:pt x="201" y="452904"/>
                    <a:pt x="201" y="518469"/>
                  </a:cubicBezTo>
                  <a:lnTo>
                    <a:pt x="201" y="733922"/>
                  </a:lnTo>
                  <a:cubicBezTo>
                    <a:pt x="201" y="806415"/>
                    <a:pt x="201" y="878908"/>
                    <a:pt x="201" y="951401"/>
                  </a:cubicBezTo>
                  <a:cubicBezTo>
                    <a:pt x="201" y="1018993"/>
                    <a:pt x="201" y="1086584"/>
                    <a:pt x="201" y="1154176"/>
                  </a:cubicBezTo>
                  <a:cubicBezTo>
                    <a:pt x="201" y="1211289"/>
                    <a:pt x="201" y="1268403"/>
                    <a:pt x="201" y="1325516"/>
                  </a:cubicBezTo>
                  <a:cubicBezTo>
                    <a:pt x="201" y="1366575"/>
                    <a:pt x="201" y="1407634"/>
                    <a:pt x="201" y="1448693"/>
                  </a:cubicBez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2" name="Freihandform: Form 291">
              <a:extLst>
                <a:ext uri="{FF2B5EF4-FFF2-40B4-BE49-F238E27FC236}">
                  <a16:creationId xmlns:a16="http://schemas.microsoft.com/office/drawing/2014/main" id="{5C926A8D-8965-86B3-63B7-D02E10A3645F}"/>
                </a:ext>
              </a:extLst>
            </p:cNvPr>
            <p:cNvSpPr/>
            <p:nvPr/>
          </p:nvSpPr>
          <p:spPr>
            <a:xfrm>
              <a:off x="10132767" y="2133543"/>
              <a:ext cx="559168" cy="1499296"/>
            </a:xfrm>
            <a:custGeom>
              <a:avLst/>
              <a:gdLst>
                <a:gd name="connsiteX0" fmla="*/ 521460 w 559168"/>
                <a:gd name="connsiteY0" fmla="*/ 0 h 1499296"/>
                <a:gd name="connsiteX1" fmla="*/ 521460 w 559168"/>
                <a:gd name="connsiteY1" fmla="*/ 0 h 1499296"/>
                <a:gd name="connsiteX2" fmla="*/ 559168 w 559168"/>
                <a:gd name="connsiteY2" fmla="*/ 1366 h 1499296"/>
                <a:gd name="connsiteX3" fmla="*/ 75417 w 559168"/>
                <a:gd name="connsiteY3" fmla="*/ 521430 h 1499296"/>
                <a:gd name="connsiteX4" fmla="*/ 75417 w 559168"/>
                <a:gd name="connsiteY4" fmla="*/ 1499297 h 1499296"/>
                <a:gd name="connsiteX5" fmla="*/ 0 w 559168"/>
                <a:gd name="connsiteY5" fmla="*/ 1499297 h 1499296"/>
                <a:gd name="connsiteX6" fmla="*/ 0 w 559168"/>
                <a:gd name="connsiteY6" fmla="*/ 521430 h 1499296"/>
                <a:gd name="connsiteX7" fmla="*/ 521460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521460" y="0"/>
                  </a:moveTo>
                  <a:lnTo>
                    <a:pt x="521460" y="0"/>
                  </a:lnTo>
                  <a:cubicBezTo>
                    <a:pt x="534143" y="0"/>
                    <a:pt x="546714" y="477"/>
                    <a:pt x="559168" y="1366"/>
                  </a:cubicBezTo>
                  <a:cubicBezTo>
                    <a:pt x="288782" y="20692"/>
                    <a:pt x="75417" y="246134"/>
                    <a:pt x="75417" y="521430"/>
                  </a:cubicBezTo>
                  <a:lnTo>
                    <a:pt x="75417" y="1499297"/>
                  </a:lnTo>
                  <a:lnTo>
                    <a:pt x="0" y="1499297"/>
                  </a:lnTo>
                  <a:lnTo>
                    <a:pt x="0" y="521430"/>
                  </a:lnTo>
                  <a:cubicBezTo>
                    <a:pt x="0" y="233452"/>
                    <a:pt x="233466" y="0"/>
                    <a:pt x="521460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3" name="Freihandform: Form 292">
              <a:extLst>
                <a:ext uri="{FF2B5EF4-FFF2-40B4-BE49-F238E27FC236}">
                  <a16:creationId xmlns:a16="http://schemas.microsoft.com/office/drawing/2014/main" id="{4D4D6059-8FE4-F91B-6742-B2E76C79C54A}"/>
                </a:ext>
              </a:extLst>
            </p:cNvPr>
            <p:cNvSpPr/>
            <p:nvPr/>
          </p:nvSpPr>
          <p:spPr>
            <a:xfrm>
              <a:off x="10120684" y="2121621"/>
              <a:ext cx="582755" cy="1523140"/>
            </a:xfrm>
            <a:custGeom>
              <a:avLst/>
              <a:gdLst>
                <a:gd name="connsiteX0" fmla="*/ 533544 w 582755"/>
                <a:gd name="connsiteY0" fmla="*/ 23844 h 1523140"/>
                <a:gd name="connsiteX1" fmla="*/ 571252 w 582755"/>
                <a:gd name="connsiteY1" fmla="*/ 25210 h 1523140"/>
                <a:gd name="connsiteX2" fmla="*/ 571252 w 582755"/>
                <a:gd name="connsiteY2" fmla="*/ 1366 h 1523140"/>
                <a:gd name="connsiteX3" fmla="*/ 315209 w 582755"/>
                <a:gd name="connsiteY3" fmla="*/ 88146 h 1523140"/>
                <a:gd name="connsiteX4" fmla="*/ 136925 w 582755"/>
                <a:gd name="connsiteY4" fmla="*/ 284820 h 1523140"/>
                <a:gd name="connsiteX5" fmla="*/ 75578 w 582755"/>
                <a:gd name="connsiteY5" fmla="*/ 533576 h 1523140"/>
                <a:gd name="connsiteX6" fmla="*/ 75578 w 582755"/>
                <a:gd name="connsiteY6" fmla="*/ 589392 h 1523140"/>
                <a:gd name="connsiteX7" fmla="*/ 75578 w 582755"/>
                <a:gd name="connsiteY7" fmla="*/ 723629 h 1523140"/>
                <a:gd name="connsiteX8" fmla="*/ 75578 w 582755"/>
                <a:gd name="connsiteY8" fmla="*/ 905074 h 1523140"/>
                <a:gd name="connsiteX9" fmla="*/ 75578 w 582755"/>
                <a:gd name="connsiteY9" fmla="*/ 1104191 h 1523140"/>
                <a:gd name="connsiteX10" fmla="*/ 75578 w 582755"/>
                <a:gd name="connsiteY10" fmla="*/ 1291014 h 1523140"/>
                <a:gd name="connsiteX11" fmla="*/ 75578 w 582755"/>
                <a:gd name="connsiteY11" fmla="*/ 1435581 h 1523140"/>
                <a:gd name="connsiteX12" fmla="*/ 75578 w 582755"/>
                <a:gd name="connsiteY12" fmla="*/ 1508038 h 1523140"/>
                <a:gd name="connsiteX13" fmla="*/ 75578 w 582755"/>
                <a:gd name="connsiteY13" fmla="*/ 1511219 h 1523140"/>
                <a:gd name="connsiteX14" fmla="*/ 87501 w 582755"/>
                <a:gd name="connsiteY14" fmla="*/ 1499297 h 1523140"/>
                <a:gd name="connsiteX15" fmla="*/ 12084 w 582755"/>
                <a:gd name="connsiteY15" fmla="*/ 1499297 h 1523140"/>
                <a:gd name="connsiteX16" fmla="*/ 24006 w 582755"/>
                <a:gd name="connsiteY16" fmla="*/ 1511219 h 1523140"/>
                <a:gd name="connsiteX17" fmla="*/ 24006 w 582755"/>
                <a:gd name="connsiteY17" fmla="*/ 1460595 h 1523140"/>
                <a:gd name="connsiteX18" fmla="*/ 24006 w 582755"/>
                <a:gd name="connsiteY18" fmla="*/ 1329218 h 1523140"/>
                <a:gd name="connsiteX19" fmla="*/ 24006 w 582755"/>
                <a:gd name="connsiteY19" fmla="*/ 1148655 h 1523140"/>
                <a:gd name="connsiteX20" fmla="*/ 24006 w 582755"/>
                <a:gd name="connsiteY20" fmla="*/ 948002 h 1523140"/>
                <a:gd name="connsiteX21" fmla="*/ 24006 w 582755"/>
                <a:gd name="connsiteY21" fmla="*/ 759416 h 1523140"/>
                <a:gd name="connsiteX22" fmla="*/ 24006 w 582755"/>
                <a:gd name="connsiteY22" fmla="*/ 611922 h 1523140"/>
                <a:gd name="connsiteX23" fmla="*/ 24006 w 582755"/>
                <a:gd name="connsiteY23" fmla="*/ 537106 h 1523140"/>
                <a:gd name="connsiteX24" fmla="*/ 63022 w 582755"/>
                <a:gd name="connsiteY24" fmla="*/ 337234 h 1523140"/>
                <a:gd name="connsiteX25" fmla="*/ 221678 w 582755"/>
                <a:gd name="connsiteY25" fmla="*/ 130278 h 1523140"/>
                <a:gd name="connsiteX26" fmla="*/ 465371 w 582755"/>
                <a:gd name="connsiteY26" fmla="*/ 28258 h 1523140"/>
                <a:gd name="connsiteX27" fmla="*/ 533544 w 582755"/>
                <a:gd name="connsiteY27" fmla="*/ 23844 h 1523140"/>
                <a:gd name="connsiteX28" fmla="*/ 533544 w 582755"/>
                <a:gd name="connsiteY28" fmla="*/ 0 h 1523140"/>
                <a:gd name="connsiteX29" fmla="*/ 268241 w 582755"/>
                <a:gd name="connsiteY29" fmla="*/ 70553 h 1523140"/>
                <a:gd name="connsiteX30" fmla="*/ 77612 w 582755"/>
                <a:gd name="connsiteY30" fmla="*/ 256412 h 1523140"/>
                <a:gd name="connsiteX31" fmla="*/ 358 w 582755"/>
                <a:gd name="connsiteY31" fmla="*/ 518879 h 1523140"/>
                <a:gd name="connsiteX32" fmla="*/ 161 w 582755"/>
                <a:gd name="connsiteY32" fmla="*/ 579975 h 1523140"/>
                <a:gd name="connsiteX33" fmla="*/ 161 w 582755"/>
                <a:gd name="connsiteY33" fmla="*/ 709907 h 1523140"/>
                <a:gd name="connsiteX34" fmla="*/ 161 w 582755"/>
                <a:gd name="connsiteY34" fmla="*/ 891765 h 1523140"/>
                <a:gd name="connsiteX35" fmla="*/ 161 w 582755"/>
                <a:gd name="connsiteY35" fmla="*/ 1094023 h 1523140"/>
                <a:gd name="connsiteX36" fmla="*/ 161 w 582755"/>
                <a:gd name="connsiteY36" fmla="*/ 1285154 h 1523140"/>
                <a:gd name="connsiteX37" fmla="*/ 161 w 582755"/>
                <a:gd name="connsiteY37" fmla="*/ 1433631 h 1523140"/>
                <a:gd name="connsiteX38" fmla="*/ 161 w 582755"/>
                <a:gd name="connsiteY38" fmla="*/ 1507927 h 1523140"/>
                <a:gd name="connsiteX39" fmla="*/ 161 w 582755"/>
                <a:gd name="connsiteY39" fmla="*/ 1511219 h 1523140"/>
                <a:gd name="connsiteX40" fmla="*/ 12084 w 582755"/>
                <a:gd name="connsiteY40" fmla="*/ 1523141 h 1523140"/>
                <a:gd name="connsiteX41" fmla="*/ 87501 w 582755"/>
                <a:gd name="connsiteY41" fmla="*/ 1523141 h 1523140"/>
                <a:gd name="connsiteX42" fmla="*/ 99423 w 582755"/>
                <a:gd name="connsiteY42" fmla="*/ 1511219 h 1523140"/>
                <a:gd name="connsiteX43" fmla="*/ 99423 w 582755"/>
                <a:gd name="connsiteY43" fmla="*/ 1462213 h 1523140"/>
                <a:gd name="connsiteX44" fmla="*/ 99423 w 582755"/>
                <a:gd name="connsiteY44" fmla="*/ 1334663 h 1523140"/>
                <a:gd name="connsiteX45" fmla="*/ 99423 w 582755"/>
                <a:gd name="connsiteY45" fmla="*/ 1157773 h 1523140"/>
                <a:gd name="connsiteX46" fmla="*/ 99423 w 582755"/>
                <a:gd name="connsiteY46" fmla="*/ 960743 h 1523140"/>
                <a:gd name="connsiteX47" fmla="*/ 99423 w 582755"/>
                <a:gd name="connsiteY47" fmla="*/ 772775 h 1523140"/>
                <a:gd name="connsiteX48" fmla="*/ 99423 w 582755"/>
                <a:gd name="connsiteY48" fmla="*/ 623073 h 1523140"/>
                <a:gd name="connsiteX49" fmla="*/ 99423 w 582755"/>
                <a:gd name="connsiteY49" fmla="*/ 540837 h 1523140"/>
                <a:gd name="connsiteX50" fmla="*/ 127280 w 582755"/>
                <a:gd name="connsiteY50" fmla="*/ 366700 h 1523140"/>
                <a:gd name="connsiteX51" fmla="*/ 272118 w 582755"/>
                <a:gd name="connsiteY51" fmla="*/ 151038 h 1523140"/>
                <a:gd name="connsiteX52" fmla="*/ 505033 w 582755"/>
                <a:gd name="connsiteY52" fmla="*/ 34452 h 1523140"/>
                <a:gd name="connsiteX53" fmla="*/ 571252 w 582755"/>
                <a:gd name="connsiteY53" fmla="*/ 25210 h 1523140"/>
                <a:gd name="connsiteX54" fmla="*/ 571252 w 582755"/>
                <a:gd name="connsiteY54" fmla="*/ 1366 h 1523140"/>
                <a:gd name="connsiteX55" fmla="*/ 533544 w 582755"/>
                <a:gd name="connsiteY55" fmla="*/ 0 h 1523140"/>
                <a:gd name="connsiteX56" fmla="*/ 533544 w 582755"/>
                <a:gd name="connsiteY56" fmla="*/ 23844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82755" h="1523140">
                  <a:moveTo>
                    <a:pt x="533544" y="23844"/>
                  </a:moveTo>
                  <a:cubicBezTo>
                    <a:pt x="546131" y="23883"/>
                    <a:pt x="558694" y="24349"/>
                    <a:pt x="571252" y="25210"/>
                  </a:cubicBezTo>
                  <a:lnTo>
                    <a:pt x="571252" y="1366"/>
                  </a:lnTo>
                  <a:cubicBezTo>
                    <a:pt x="480133" y="8088"/>
                    <a:pt x="391452" y="37614"/>
                    <a:pt x="315209" y="88146"/>
                  </a:cubicBezTo>
                  <a:cubicBezTo>
                    <a:pt x="240629" y="137576"/>
                    <a:pt x="178624" y="205608"/>
                    <a:pt x="136925" y="284820"/>
                  </a:cubicBezTo>
                  <a:cubicBezTo>
                    <a:pt x="96618" y="361390"/>
                    <a:pt x="75727" y="447086"/>
                    <a:pt x="75578" y="533576"/>
                  </a:cubicBezTo>
                  <a:cubicBezTo>
                    <a:pt x="75546" y="552182"/>
                    <a:pt x="75578" y="570787"/>
                    <a:pt x="75578" y="589392"/>
                  </a:cubicBezTo>
                  <a:cubicBezTo>
                    <a:pt x="75578" y="634138"/>
                    <a:pt x="75578" y="678883"/>
                    <a:pt x="75578" y="723629"/>
                  </a:cubicBezTo>
                  <a:cubicBezTo>
                    <a:pt x="75578" y="784111"/>
                    <a:pt x="75578" y="844592"/>
                    <a:pt x="75578" y="905074"/>
                  </a:cubicBezTo>
                  <a:cubicBezTo>
                    <a:pt x="75578" y="971446"/>
                    <a:pt x="75578" y="1037819"/>
                    <a:pt x="75578" y="1104191"/>
                  </a:cubicBezTo>
                  <a:cubicBezTo>
                    <a:pt x="75578" y="1166465"/>
                    <a:pt x="75578" y="1228740"/>
                    <a:pt x="75578" y="1291014"/>
                  </a:cubicBezTo>
                  <a:cubicBezTo>
                    <a:pt x="75578" y="1339203"/>
                    <a:pt x="75578" y="1387392"/>
                    <a:pt x="75578" y="1435581"/>
                  </a:cubicBezTo>
                  <a:cubicBezTo>
                    <a:pt x="75578" y="1459656"/>
                    <a:pt x="74565" y="1483979"/>
                    <a:pt x="75578" y="1508038"/>
                  </a:cubicBezTo>
                  <a:cubicBezTo>
                    <a:pt x="75622" y="1509094"/>
                    <a:pt x="75578" y="1510161"/>
                    <a:pt x="75578" y="1511219"/>
                  </a:cubicBezTo>
                  <a:cubicBezTo>
                    <a:pt x="79552" y="1507245"/>
                    <a:pt x="83526" y="1503271"/>
                    <a:pt x="87501" y="1499297"/>
                  </a:cubicBezTo>
                  <a:cubicBezTo>
                    <a:pt x="62362" y="1499297"/>
                    <a:pt x="37222" y="1499297"/>
                    <a:pt x="12084" y="1499297"/>
                  </a:cubicBezTo>
                  <a:lnTo>
                    <a:pt x="24006" y="1511219"/>
                  </a:lnTo>
                  <a:cubicBezTo>
                    <a:pt x="24006" y="1494344"/>
                    <a:pt x="24006" y="1477470"/>
                    <a:pt x="24006" y="1460595"/>
                  </a:cubicBezTo>
                  <a:cubicBezTo>
                    <a:pt x="24006" y="1416803"/>
                    <a:pt x="24006" y="1373010"/>
                    <a:pt x="24006" y="1329218"/>
                  </a:cubicBezTo>
                  <a:cubicBezTo>
                    <a:pt x="24006" y="1269030"/>
                    <a:pt x="24006" y="1208843"/>
                    <a:pt x="24006" y="1148655"/>
                  </a:cubicBezTo>
                  <a:cubicBezTo>
                    <a:pt x="24006" y="1081771"/>
                    <a:pt x="24006" y="1014887"/>
                    <a:pt x="24006" y="948002"/>
                  </a:cubicBezTo>
                  <a:cubicBezTo>
                    <a:pt x="24006" y="885140"/>
                    <a:pt x="24006" y="822278"/>
                    <a:pt x="24006" y="759416"/>
                  </a:cubicBezTo>
                  <a:cubicBezTo>
                    <a:pt x="24006" y="710251"/>
                    <a:pt x="24006" y="661086"/>
                    <a:pt x="24006" y="611922"/>
                  </a:cubicBezTo>
                  <a:lnTo>
                    <a:pt x="24006" y="537106"/>
                  </a:lnTo>
                  <a:cubicBezTo>
                    <a:pt x="24006" y="468508"/>
                    <a:pt x="36631" y="400672"/>
                    <a:pt x="63022" y="337234"/>
                  </a:cubicBezTo>
                  <a:cubicBezTo>
                    <a:pt x="96789" y="256064"/>
                    <a:pt x="152263" y="184145"/>
                    <a:pt x="221678" y="130278"/>
                  </a:cubicBezTo>
                  <a:cubicBezTo>
                    <a:pt x="292079" y="75646"/>
                    <a:pt x="377043" y="40064"/>
                    <a:pt x="465371" y="28258"/>
                  </a:cubicBezTo>
                  <a:cubicBezTo>
                    <a:pt x="487957" y="25238"/>
                    <a:pt x="510764" y="23895"/>
                    <a:pt x="533544" y="23844"/>
                  </a:cubicBezTo>
                  <a:cubicBezTo>
                    <a:pt x="548885" y="23809"/>
                    <a:pt x="548914" y="-35"/>
                    <a:pt x="533544" y="0"/>
                  </a:cubicBezTo>
                  <a:cubicBezTo>
                    <a:pt x="440741" y="211"/>
                    <a:pt x="348778" y="24311"/>
                    <a:pt x="268241" y="70553"/>
                  </a:cubicBezTo>
                  <a:cubicBezTo>
                    <a:pt x="190412" y="115240"/>
                    <a:pt x="124302" y="179785"/>
                    <a:pt x="77612" y="256412"/>
                  </a:cubicBezTo>
                  <a:cubicBezTo>
                    <a:pt x="29522" y="335337"/>
                    <a:pt x="2875" y="426526"/>
                    <a:pt x="358" y="518879"/>
                  </a:cubicBezTo>
                  <a:cubicBezTo>
                    <a:pt x="-197" y="539226"/>
                    <a:pt x="161" y="559624"/>
                    <a:pt x="161" y="579975"/>
                  </a:cubicBezTo>
                  <a:lnTo>
                    <a:pt x="161" y="709907"/>
                  </a:lnTo>
                  <a:cubicBezTo>
                    <a:pt x="161" y="770526"/>
                    <a:pt x="161" y="831146"/>
                    <a:pt x="161" y="891765"/>
                  </a:cubicBezTo>
                  <a:cubicBezTo>
                    <a:pt x="161" y="959184"/>
                    <a:pt x="161" y="1026604"/>
                    <a:pt x="161" y="1094023"/>
                  </a:cubicBezTo>
                  <a:cubicBezTo>
                    <a:pt x="161" y="1157734"/>
                    <a:pt x="161" y="1221444"/>
                    <a:pt x="161" y="1285154"/>
                  </a:cubicBezTo>
                  <a:cubicBezTo>
                    <a:pt x="161" y="1334647"/>
                    <a:pt x="161" y="1384139"/>
                    <a:pt x="161" y="1433631"/>
                  </a:cubicBezTo>
                  <a:cubicBezTo>
                    <a:pt x="161" y="1458387"/>
                    <a:pt x="-201" y="1483174"/>
                    <a:pt x="161" y="1507927"/>
                  </a:cubicBezTo>
                  <a:cubicBezTo>
                    <a:pt x="177" y="1509024"/>
                    <a:pt x="161" y="1510122"/>
                    <a:pt x="161" y="1511219"/>
                  </a:cubicBezTo>
                  <a:cubicBezTo>
                    <a:pt x="161" y="1517664"/>
                    <a:pt x="5623" y="1523141"/>
                    <a:pt x="12084" y="1523141"/>
                  </a:cubicBezTo>
                  <a:cubicBezTo>
                    <a:pt x="37222" y="1523141"/>
                    <a:pt x="62362" y="1523141"/>
                    <a:pt x="87501" y="1523141"/>
                  </a:cubicBezTo>
                  <a:cubicBezTo>
                    <a:pt x="93946" y="1523141"/>
                    <a:pt x="99423" y="1517678"/>
                    <a:pt x="99423" y="1511219"/>
                  </a:cubicBezTo>
                  <a:cubicBezTo>
                    <a:pt x="99423" y="1494883"/>
                    <a:pt x="99423" y="1478548"/>
                    <a:pt x="99423" y="1462213"/>
                  </a:cubicBezTo>
                  <a:cubicBezTo>
                    <a:pt x="99423" y="1419696"/>
                    <a:pt x="99423" y="1377180"/>
                    <a:pt x="99423" y="1334663"/>
                  </a:cubicBezTo>
                  <a:cubicBezTo>
                    <a:pt x="99423" y="1275700"/>
                    <a:pt x="99423" y="1216736"/>
                    <a:pt x="99423" y="1157773"/>
                  </a:cubicBezTo>
                  <a:cubicBezTo>
                    <a:pt x="99423" y="1092096"/>
                    <a:pt x="99423" y="1026419"/>
                    <a:pt x="99423" y="960743"/>
                  </a:cubicBezTo>
                  <a:lnTo>
                    <a:pt x="99423" y="772775"/>
                  </a:lnTo>
                  <a:cubicBezTo>
                    <a:pt x="99423" y="722874"/>
                    <a:pt x="99423" y="672974"/>
                    <a:pt x="99423" y="623073"/>
                  </a:cubicBezTo>
                  <a:lnTo>
                    <a:pt x="99423" y="540837"/>
                  </a:lnTo>
                  <a:cubicBezTo>
                    <a:pt x="99423" y="481409"/>
                    <a:pt x="107888" y="423015"/>
                    <a:pt x="127280" y="366700"/>
                  </a:cubicBezTo>
                  <a:cubicBezTo>
                    <a:pt x="155843" y="283751"/>
                    <a:pt x="206445" y="209100"/>
                    <a:pt x="272118" y="151038"/>
                  </a:cubicBezTo>
                  <a:cubicBezTo>
                    <a:pt x="338036" y="92761"/>
                    <a:pt x="418934" y="52425"/>
                    <a:pt x="505033" y="34452"/>
                  </a:cubicBezTo>
                  <a:cubicBezTo>
                    <a:pt x="526895" y="29889"/>
                    <a:pt x="548982" y="26853"/>
                    <a:pt x="571252" y="25210"/>
                  </a:cubicBezTo>
                  <a:cubicBezTo>
                    <a:pt x="586552" y="24081"/>
                    <a:pt x="586629" y="2420"/>
                    <a:pt x="571252" y="1366"/>
                  </a:cubicBezTo>
                  <a:cubicBezTo>
                    <a:pt x="558694" y="505"/>
                    <a:pt x="546131" y="39"/>
                    <a:pt x="533544" y="0"/>
                  </a:cubicBezTo>
                  <a:cubicBezTo>
                    <a:pt x="518198" y="-48"/>
                    <a:pt x="518177" y="23796"/>
                    <a:pt x="533544" y="2384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4" name="Freihandform: Form 293">
              <a:extLst>
                <a:ext uri="{FF2B5EF4-FFF2-40B4-BE49-F238E27FC236}">
                  <a16:creationId xmlns:a16="http://schemas.microsoft.com/office/drawing/2014/main" id="{70DAA616-4F4A-E967-5ACD-4570D6AEE55B}"/>
                </a:ext>
              </a:extLst>
            </p:cNvPr>
            <p:cNvSpPr/>
            <p:nvPr/>
          </p:nvSpPr>
          <p:spPr>
            <a:xfrm>
              <a:off x="10689100" y="3083970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5" name="Freihandform: Form 294">
              <a:extLst>
                <a:ext uri="{FF2B5EF4-FFF2-40B4-BE49-F238E27FC236}">
                  <a16:creationId xmlns:a16="http://schemas.microsoft.com/office/drawing/2014/main" id="{C5AA9F15-80E1-A774-8368-24FA31F3C1E2}"/>
                </a:ext>
              </a:extLst>
            </p:cNvPr>
            <p:cNvSpPr/>
            <p:nvPr/>
          </p:nvSpPr>
          <p:spPr>
            <a:xfrm>
              <a:off x="10130219" y="2855513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6" name="Freihandform: Form 295">
              <a:extLst>
                <a:ext uri="{FF2B5EF4-FFF2-40B4-BE49-F238E27FC236}">
                  <a16:creationId xmlns:a16="http://schemas.microsoft.com/office/drawing/2014/main" id="{10D2D200-904F-0A9B-4A86-45431F830622}"/>
                </a:ext>
              </a:extLst>
            </p:cNvPr>
            <p:cNvSpPr/>
            <p:nvPr/>
          </p:nvSpPr>
          <p:spPr>
            <a:xfrm>
              <a:off x="11325399" y="5647990"/>
              <a:ext cx="1091291" cy="562215"/>
            </a:xfrm>
            <a:custGeom>
              <a:avLst/>
              <a:gdLst>
                <a:gd name="connsiteX0" fmla="*/ 75111 w 1091291"/>
                <a:gd name="connsiteY0" fmla="*/ 220 h 562215"/>
                <a:gd name="connsiteX1" fmla="*/ 3546 w 1091291"/>
                <a:gd name="connsiteY1" fmla="*/ 51552 h 562215"/>
                <a:gd name="connsiteX2" fmla="*/ 2333 w 1091291"/>
                <a:gd name="connsiteY2" fmla="*/ 98416 h 562215"/>
                <a:gd name="connsiteX3" fmla="*/ 11652 w 1091291"/>
                <a:gd name="connsiteY3" fmla="*/ 144865 h 562215"/>
                <a:gd name="connsiteX4" fmla="*/ 83445 w 1091291"/>
                <a:gd name="connsiteY4" fmla="*/ 310560 h 562215"/>
                <a:gd name="connsiteX5" fmla="*/ 362457 w 1091291"/>
                <a:gd name="connsiteY5" fmla="*/ 530982 h 562215"/>
                <a:gd name="connsiteX6" fmla="*/ 731086 w 1091291"/>
                <a:gd name="connsiteY6" fmla="*/ 530199 h 562215"/>
                <a:gd name="connsiteX7" fmla="*/ 1009150 w 1091291"/>
                <a:gd name="connsiteY7" fmla="*/ 308635 h 562215"/>
                <a:gd name="connsiteX8" fmla="*/ 1080537 w 1091291"/>
                <a:gd name="connsiteY8" fmla="*/ 141432 h 562215"/>
                <a:gd name="connsiteX9" fmla="*/ 1089381 w 1091291"/>
                <a:gd name="connsiteY9" fmla="*/ 96057 h 562215"/>
                <a:gd name="connsiteX10" fmla="*/ 1086618 w 1091291"/>
                <a:gd name="connsiteY10" fmla="*/ 48384 h 562215"/>
                <a:gd name="connsiteX11" fmla="*/ 1016238 w 1091291"/>
                <a:gd name="connsiteY11" fmla="*/ 221 h 562215"/>
                <a:gd name="connsiteX12" fmla="*/ 925704 w 1091291"/>
                <a:gd name="connsiteY12" fmla="*/ 221 h 562215"/>
                <a:gd name="connsiteX13" fmla="*/ 75111 w 1091291"/>
                <a:gd name="connsiteY13" fmla="*/ 221 h 562215"/>
                <a:gd name="connsiteX14" fmla="*/ 75111 w 1091291"/>
                <a:gd name="connsiteY14" fmla="*/ 24065 h 562215"/>
                <a:gd name="connsiteX15" fmla="*/ 1000819 w 1091291"/>
                <a:gd name="connsiteY15" fmla="*/ 24065 h 562215"/>
                <a:gd name="connsiteX16" fmla="*/ 1045247 w 1091291"/>
                <a:gd name="connsiteY16" fmla="*/ 32921 h 562215"/>
                <a:gd name="connsiteX17" fmla="*/ 1066954 w 1091291"/>
                <a:gd name="connsiteY17" fmla="*/ 65546 h 562215"/>
                <a:gd name="connsiteX18" fmla="*/ 1063220 w 1091291"/>
                <a:gd name="connsiteY18" fmla="*/ 108497 h 562215"/>
                <a:gd name="connsiteX19" fmla="*/ 1039604 w 1091291"/>
                <a:gd name="connsiteY19" fmla="*/ 194407 h 562215"/>
                <a:gd name="connsiteX20" fmla="*/ 825383 w 1091291"/>
                <a:gd name="connsiteY20" fmla="*/ 458030 h 562215"/>
                <a:gd name="connsiteX21" fmla="*/ 481453 w 1091291"/>
                <a:gd name="connsiteY21" fmla="*/ 534622 h 562215"/>
                <a:gd name="connsiteX22" fmla="*/ 172290 w 1091291"/>
                <a:gd name="connsiteY22" fmla="*/ 383035 h 562215"/>
                <a:gd name="connsiteX23" fmla="*/ 72356 w 1091291"/>
                <a:gd name="connsiteY23" fmla="*/ 242611 h 562215"/>
                <a:gd name="connsiteX24" fmla="*/ 40777 w 1091291"/>
                <a:gd name="connsiteY24" fmla="*/ 161187 h 562215"/>
                <a:gd name="connsiteX25" fmla="*/ 29959 w 1091291"/>
                <a:gd name="connsiteY25" fmla="*/ 117803 h 562215"/>
                <a:gd name="connsiteX26" fmla="*/ 23516 w 1091291"/>
                <a:gd name="connsiteY26" fmla="*/ 73874 h 562215"/>
                <a:gd name="connsiteX27" fmla="*/ 75111 w 1091291"/>
                <a:gd name="connsiteY27" fmla="*/ 24064 h 562215"/>
                <a:gd name="connsiteX28" fmla="*/ 75111 w 1091291"/>
                <a:gd name="connsiteY28" fmla="*/ 220 h 56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1291" h="562215">
                  <a:moveTo>
                    <a:pt x="75111" y="220"/>
                  </a:moveTo>
                  <a:cubicBezTo>
                    <a:pt x="42861" y="821"/>
                    <a:pt x="14129" y="20854"/>
                    <a:pt x="3546" y="51552"/>
                  </a:cubicBezTo>
                  <a:cubicBezTo>
                    <a:pt x="-1823" y="67122"/>
                    <a:pt x="-130" y="82503"/>
                    <a:pt x="2333" y="98416"/>
                  </a:cubicBezTo>
                  <a:cubicBezTo>
                    <a:pt x="4749" y="114026"/>
                    <a:pt x="7862" y="129530"/>
                    <a:pt x="11652" y="144865"/>
                  </a:cubicBezTo>
                  <a:cubicBezTo>
                    <a:pt x="26143" y="203501"/>
                    <a:pt x="50585" y="259881"/>
                    <a:pt x="83445" y="310560"/>
                  </a:cubicBezTo>
                  <a:cubicBezTo>
                    <a:pt x="149373" y="412240"/>
                    <a:pt x="248239" y="490450"/>
                    <a:pt x="362457" y="530982"/>
                  </a:cubicBezTo>
                  <a:cubicBezTo>
                    <a:pt x="480589" y="572903"/>
                    <a:pt x="613134" y="572607"/>
                    <a:pt x="731086" y="530199"/>
                  </a:cubicBezTo>
                  <a:cubicBezTo>
                    <a:pt x="845126" y="489198"/>
                    <a:pt x="943641" y="410569"/>
                    <a:pt x="1009150" y="308635"/>
                  </a:cubicBezTo>
                  <a:cubicBezTo>
                    <a:pt x="1042026" y="257480"/>
                    <a:pt x="1066338" y="200559"/>
                    <a:pt x="1080537" y="141432"/>
                  </a:cubicBezTo>
                  <a:cubicBezTo>
                    <a:pt x="1084136" y="126443"/>
                    <a:pt x="1087087" y="111300"/>
                    <a:pt x="1089381" y="96057"/>
                  </a:cubicBezTo>
                  <a:cubicBezTo>
                    <a:pt x="1091846" y="79672"/>
                    <a:pt x="1092840" y="64129"/>
                    <a:pt x="1086618" y="48384"/>
                  </a:cubicBezTo>
                  <a:cubicBezTo>
                    <a:pt x="1075148" y="19362"/>
                    <a:pt x="1047295" y="732"/>
                    <a:pt x="1016238" y="221"/>
                  </a:cubicBezTo>
                  <a:cubicBezTo>
                    <a:pt x="986078" y="-276"/>
                    <a:pt x="955867" y="221"/>
                    <a:pt x="925704" y="221"/>
                  </a:cubicBezTo>
                  <a:lnTo>
                    <a:pt x="75111" y="221"/>
                  </a:lnTo>
                  <a:cubicBezTo>
                    <a:pt x="59768" y="221"/>
                    <a:pt x="59743" y="24065"/>
                    <a:pt x="75111" y="24065"/>
                  </a:cubicBezTo>
                  <a:lnTo>
                    <a:pt x="1000819" y="24065"/>
                  </a:lnTo>
                  <a:cubicBezTo>
                    <a:pt x="1016559" y="24065"/>
                    <a:pt x="1031201" y="23591"/>
                    <a:pt x="1045247" y="32921"/>
                  </a:cubicBezTo>
                  <a:cubicBezTo>
                    <a:pt x="1056484" y="40386"/>
                    <a:pt x="1064272" y="52380"/>
                    <a:pt x="1066954" y="65546"/>
                  </a:cubicBezTo>
                  <a:cubicBezTo>
                    <a:pt x="1069792" y="79477"/>
                    <a:pt x="1065786" y="94776"/>
                    <a:pt x="1063220" y="108497"/>
                  </a:cubicBezTo>
                  <a:cubicBezTo>
                    <a:pt x="1057756" y="137723"/>
                    <a:pt x="1049855" y="166497"/>
                    <a:pt x="1039604" y="194407"/>
                  </a:cubicBezTo>
                  <a:cubicBezTo>
                    <a:pt x="999781" y="302832"/>
                    <a:pt x="923157" y="396668"/>
                    <a:pt x="825383" y="458030"/>
                  </a:cubicBezTo>
                  <a:cubicBezTo>
                    <a:pt x="723265" y="522118"/>
                    <a:pt x="601093" y="548847"/>
                    <a:pt x="481453" y="534622"/>
                  </a:cubicBezTo>
                  <a:cubicBezTo>
                    <a:pt x="364967" y="520773"/>
                    <a:pt x="254852" y="466128"/>
                    <a:pt x="172290" y="383035"/>
                  </a:cubicBezTo>
                  <a:cubicBezTo>
                    <a:pt x="131554" y="342037"/>
                    <a:pt x="97785" y="294510"/>
                    <a:pt x="72356" y="242611"/>
                  </a:cubicBezTo>
                  <a:cubicBezTo>
                    <a:pt x="59525" y="216424"/>
                    <a:pt x="49004" y="189162"/>
                    <a:pt x="40777" y="161187"/>
                  </a:cubicBezTo>
                  <a:cubicBezTo>
                    <a:pt x="36570" y="146884"/>
                    <a:pt x="32958" y="132407"/>
                    <a:pt x="29959" y="117803"/>
                  </a:cubicBezTo>
                  <a:cubicBezTo>
                    <a:pt x="27047" y="103623"/>
                    <a:pt x="23225" y="88414"/>
                    <a:pt x="23516" y="73874"/>
                  </a:cubicBezTo>
                  <a:cubicBezTo>
                    <a:pt x="24075" y="45969"/>
                    <a:pt x="47851" y="24573"/>
                    <a:pt x="75111" y="24064"/>
                  </a:cubicBezTo>
                  <a:cubicBezTo>
                    <a:pt x="90437" y="23779"/>
                    <a:pt x="90487" y="-66"/>
                    <a:pt x="75111" y="2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9EB92B99-DF78-C4B7-150D-D08A2573E83E}"/>
                </a:ext>
              </a:extLst>
            </p:cNvPr>
            <p:cNvSpPr/>
            <p:nvPr/>
          </p:nvSpPr>
          <p:spPr>
            <a:xfrm>
              <a:off x="7359265" y="837409"/>
              <a:ext cx="6541144" cy="5373352"/>
            </a:xfrm>
            <a:custGeom>
              <a:avLst/>
              <a:gdLst>
                <a:gd name="connsiteX0" fmla="*/ 6540368 w 6541144"/>
                <a:gd name="connsiteY0" fmla="*/ 1389196 h 5373352"/>
                <a:gd name="connsiteX1" fmla="*/ 6519425 w 6541144"/>
                <a:gd name="connsiteY1" fmla="*/ 1369874 h 5373352"/>
                <a:gd name="connsiteX2" fmla="*/ 6459638 w 6541144"/>
                <a:gd name="connsiteY2" fmla="*/ 1335360 h 5373352"/>
                <a:gd name="connsiteX3" fmla="*/ 6224708 w 6541144"/>
                <a:gd name="connsiteY3" fmla="*/ 1199730 h 5373352"/>
                <a:gd name="connsiteX4" fmla="*/ 5468995 w 6541144"/>
                <a:gd name="connsiteY4" fmla="*/ 763447 h 5373352"/>
                <a:gd name="connsiteX5" fmla="*/ 4653348 w 6541144"/>
                <a:gd name="connsiteY5" fmla="*/ 292559 h 5373352"/>
                <a:gd name="connsiteX6" fmla="*/ 4172717 w 6541144"/>
                <a:gd name="connsiteY6" fmla="*/ 15084 h 5373352"/>
                <a:gd name="connsiteX7" fmla="*/ 4149413 w 6541144"/>
                <a:gd name="connsiteY7" fmla="*/ 1626 h 5373352"/>
                <a:gd name="connsiteX8" fmla="*/ 4143492 w 6541144"/>
                <a:gd name="connsiteY8" fmla="*/ 2 h 5373352"/>
                <a:gd name="connsiteX9" fmla="*/ 4137377 w 6541144"/>
                <a:gd name="connsiteY9" fmla="*/ 1626 h 5373352"/>
                <a:gd name="connsiteX10" fmla="*/ 4017311 w 6541144"/>
                <a:gd name="connsiteY10" fmla="*/ 70943 h 5373352"/>
                <a:gd name="connsiteX11" fmla="*/ 3704940 w 6541144"/>
                <a:gd name="connsiteY11" fmla="*/ 251280 h 5373352"/>
                <a:gd name="connsiteX12" fmla="*/ 3271990 w 6541144"/>
                <a:gd name="connsiteY12" fmla="*/ 501229 h 5373352"/>
                <a:gd name="connsiteX13" fmla="*/ 3270704 w 6541144"/>
                <a:gd name="connsiteY13" fmla="*/ 501972 h 5373352"/>
                <a:gd name="connsiteX14" fmla="*/ 2998967 w 6541144"/>
                <a:gd name="connsiteY14" fmla="*/ 345092 h 5373352"/>
                <a:gd name="connsiteX15" fmla="*/ 2539524 w 6541144"/>
                <a:gd name="connsiteY15" fmla="*/ 79850 h 5373352"/>
                <a:gd name="connsiteX16" fmla="*/ 2413099 w 6541144"/>
                <a:gd name="connsiteY16" fmla="*/ 6863 h 5373352"/>
                <a:gd name="connsiteX17" fmla="*/ 2380070 w 6541144"/>
                <a:gd name="connsiteY17" fmla="*/ 8511 h 5373352"/>
                <a:gd name="connsiteX18" fmla="*/ 2189733 w 6541144"/>
                <a:gd name="connsiteY18" fmla="*/ 118396 h 5373352"/>
                <a:gd name="connsiteX19" fmla="*/ 1827098 w 6541144"/>
                <a:gd name="connsiteY19" fmla="*/ 327753 h 5373352"/>
                <a:gd name="connsiteX20" fmla="*/ 1363309 w 6541144"/>
                <a:gd name="connsiteY20" fmla="*/ 595506 h 5373352"/>
                <a:gd name="connsiteX21" fmla="*/ 874568 w 6541144"/>
                <a:gd name="connsiteY21" fmla="*/ 877665 h 5373352"/>
                <a:gd name="connsiteX22" fmla="*/ 437556 w 6541144"/>
                <a:gd name="connsiteY22" fmla="*/ 1129958 h 5373352"/>
                <a:gd name="connsiteX23" fmla="*/ 122703 w 6541144"/>
                <a:gd name="connsiteY23" fmla="*/ 1311729 h 5373352"/>
                <a:gd name="connsiteX24" fmla="*/ 35593 w 6541144"/>
                <a:gd name="connsiteY24" fmla="*/ 1362018 h 5373352"/>
                <a:gd name="connsiteX25" fmla="*/ 1468 w 6541144"/>
                <a:gd name="connsiteY25" fmla="*/ 1385680 h 5373352"/>
                <a:gd name="connsiteX26" fmla="*/ 1043 w 6541144"/>
                <a:gd name="connsiteY26" fmla="*/ 1414488 h 5373352"/>
                <a:gd name="connsiteX27" fmla="*/ 1043 w 6541144"/>
                <a:gd name="connsiteY27" fmla="*/ 5360919 h 5373352"/>
                <a:gd name="connsiteX28" fmla="*/ 12965 w 6541144"/>
                <a:gd name="connsiteY28" fmla="*/ 5372840 h 5373352"/>
                <a:gd name="connsiteX29" fmla="*/ 6334455 w 6541144"/>
                <a:gd name="connsiteY29" fmla="*/ 5372840 h 5373352"/>
                <a:gd name="connsiteX30" fmla="*/ 6520389 w 6541144"/>
                <a:gd name="connsiteY30" fmla="*/ 5372840 h 5373352"/>
                <a:gd name="connsiteX31" fmla="*/ 6528443 w 6541144"/>
                <a:gd name="connsiteY31" fmla="*/ 5372840 h 5373352"/>
                <a:gd name="connsiteX32" fmla="*/ 6540368 w 6541144"/>
                <a:gd name="connsiteY32" fmla="*/ 5360919 h 5373352"/>
                <a:gd name="connsiteX33" fmla="*/ 6540368 w 6541144"/>
                <a:gd name="connsiteY33" fmla="*/ 1414006 h 5373352"/>
                <a:gd name="connsiteX34" fmla="*/ 6540368 w 6541144"/>
                <a:gd name="connsiteY34" fmla="*/ 1389196 h 5373352"/>
                <a:gd name="connsiteX35" fmla="*/ 1746422 w 6541144"/>
                <a:gd name="connsiteY35" fmla="*/ 5348995 h 5373352"/>
                <a:gd name="connsiteX36" fmla="*/ 1719745 w 6541144"/>
                <a:gd name="connsiteY36" fmla="*/ 5348995 h 5373352"/>
                <a:gd name="connsiteX37" fmla="*/ 1746422 w 6541144"/>
                <a:gd name="connsiteY37" fmla="*/ 5347736 h 5373352"/>
                <a:gd name="connsiteX38" fmla="*/ 1746422 w 6541144"/>
                <a:gd name="connsiteY38" fmla="*/ 5348995 h 5373352"/>
                <a:gd name="connsiteX39" fmla="*/ 1758330 w 6541144"/>
                <a:gd name="connsiteY39" fmla="*/ 5323331 h 5373352"/>
                <a:gd name="connsiteX40" fmla="*/ 1635937 w 6541144"/>
                <a:gd name="connsiteY40" fmla="*/ 5328661 h 5373352"/>
                <a:gd name="connsiteX41" fmla="*/ 1582148 w 6541144"/>
                <a:gd name="connsiteY41" fmla="*/ 5326746 h 5373352"/>
                <a:gd name="connsiteX42" fmla="*/ 1556285 w 6541144"/>
                <a:gd name="connsiteY42" fmla="*/ 5288819 h 5373352"/>
                <a:gd name="connsiteX43" fmla="*/ 1518276 w 6541144"/>
                <a:gd name="connsiteY43" fmla="*/ 5179359 h 5373352"/>
                <a:gd name="connsiteX44" fmla="*/ 1495825 w 6541144"/>
                <a:gd name="connsiteY44" fmla="*/ 5065432 h 5373352"/>
                <a:gd name="connsiteX45" fmla="*/ 1547598 w 6541144"/>
                <a:gd name="connsiteY45" fmla="*/ 4982764 h 5373352"/>
                <a:gd name="connsiteX46" fmla="*/ 1617569 w 6541144"/>
                <a:gd name="connsiteY46" fmla="*/ 4891313 h 5373352"/>
                <a:gd name="connsiteX47" fmla="*/ 1766772 w 6541144"/>
                <a:gd name="connsiteY47" fmla="*/ 4703860 h 5373352"/>
                <a:gd name="connsiteX48" fmla="*/ 1749911 w 6541144"/>
                <a:gd name="connsiteY48" fmla="*/ 4687003 h 5373352"/>
                <a:gd name="connsiteX49" fmla="*/ 1581984 w 6541144"/>
                <a:gd name="connsiteY49" fmla="*/ 4898694 h 5373352"/>
                <a:gd name="connsiteX50" fmla="*/ 1509348 w 6541144"/>
                <a:gd name="connsiteY50" fmla="*/ 4994173 h 5373352"/>
                <a:gd name="connsiteX51" fmla="*/ 1469420 w 6541144"/>
                <a:gd name="connsiteY51" fmla="*/ 5093902 h 5373352"/>
                <a:gd name="connsiteX52" fmla="*/ 1505199 w 6541144"/>
                <a:gd name="connsiteY52" fmla="*/ 5214255 h 5373352"/>
                <a:gd name="connsiteX53" fmla="*/ 1549306 w 6541144"/>
                <a:gd name="connsiteY53" fmla="*/ 5329217 h 5373352"/>
                <a:gd name="connsiteX54" fmla="*/ 1575434 w 6541144"/>
                <a:gd name="connsiteY54" fmla="*/ 5348994 h 5373352"/>
                <a:gd name="connsiteX55" fmla="*/ 24890 w 6541144"/>
                <a:gd name="connsiteY55" fmla="*/ 5348994 h 5373352"/>
                <a:gd name="connsiteX56" fmla="*/ 24890 w 6541144"/>
                <a:gd name="connsiteY56" fmla="*/ 1448795 h 5373352"/>
                <a:gd name="connsiteX57" fmla="*/ 24917 w 6541144"/>
                <a:gd name="connsiteY57" fmla="*/ 1395719 h 5373352"/>
                <a:gd name="connsiteX58" fmla="*/ 256458 w 6541144"/>
                <a:gd name="connsiteY58" fmla="*/ 1262048 h 5373352"/>
                <a:gd name="connsiteX59" fmla="*/ 826659 w 6541144"/>
                <a:gd name="connsiteY59" fmla="*/ 932861 h 5373352"/>
                <a:gd name="connsiteX60" fmla="*/ 1516243 w 6541144"/>
                <a:gd name="connsiteY60" fmla="*/ 534752 h 5373352"/>
                <a:gd name="connsiteX61" fmla="*/ 2110288 w 6541144"/>
                <a:gd name="connsiteY61" fmla="*/ 191798 h 5373352"/>
                <a:gd name="connsiteX62" fmla="*/ 2306801 w 6541144"/>
                <a:gd name="connsiteY62" fmla="*/ 78347 h 5373352"/>
                <a:gd name="connsiteX63" fmla="*/ 2368292 w 6541144"/>
                <a:gd name="connsiteY63" fmla="*/ 42848 h 5373352"/>
                <a:gd name="connsiteX64" fmla="*/ 2398401 w 6541144"/>
                <a:gd name="connsiteY64" fmla="*/ 25914 h 5373352"/>
                <a:gd name="connsiteX65" fmla="*/ 2687244 w 6541144"/>
                <a:gd name="connsiteY65" fmla="*/ 192666 h 5373352"/>
                <a:gd name="connsiteX66" fmla="*/ 3155789 w 6541144"/>
                <a:gd name="connsiteY66" fmla="*/ 463165 h 5373352"/>
                <a:gd name="connsiteX67" fmla="*/ 3246857 w 6541144"/>
                <a:gd name="connsiteY67" fmla="*/ 515738 h 5373352"/>
                <a:gd name="connsiteX68" fmla="*/ 2790194 w 6541144"/>
                <a:gd name="connsiteY68" fmla="*/ 779376 h 5373352"/>
                <a:gd name="connsiteX69" fmla="*/ 2333304 w 6541144"/>
                <a:gd name="connsiteY69" fmla="*/ 1043148 h 5373352"/>
                <a:gd name="connsiteX70" fmla="*/ 1968392 w 6541144"/>
                <a:gd name="connsiteY70" fmla="*/ 1253817 h 5373352"/>
                <a:gd name="connsiteX71" fmla="*/ 1860821 w 6541144"/>
                <a:gd name="connsiteY71" fmla="*/ 1315921 h 5373352"/>
                <a:gd name="connsiteX72" fmla="*/ 1769472 w 6541144"/>
                <a:gd name="connsiteY72" fmla="*/ 1368659 h 5373352"/>
                <a:gd name="connsiteX73" fmla="*/ 1756056 w 6541144"/>
                <a:gd name="connsiteY73" fmla="*/ 1376401 h 5373352"/>
                <a:gd name="connsiteX74" fmla="*/ 1752326 w 6541144"/>
                <a:gd name="connsiteY74" fmla="*/ 1378557 h 5373352"/>
                <a:gd name="connsiteX75" fmla="*/ 1746422 w 6541144"/>
                <a:gd name="connsiteY75" fmla="*/ 1388851 h 5373352"/>
                <a:gd name="connsiteX76" fmla="*/ 1746422 w 6541144"/>
                <a:gd name="connsiteY76" fmla="*/ 1392364 h 5373352"/>
                <a:gd name="connsiteX77" fmla="*/ 1746422 w 6541144"/>
                <a:gd name="connsiteY77" fmla="*/ 1509057 h 5373352"/>
                <a:gd name="connsiteX78" fmla="*/ 1746422 w 6541144"/>
                <a:gd name="connsiteY78" fmla="*/ 2439669 h 5373352"/>
                <a:gd name="connsiteX79" fmla="*/ 1629450 w 6541144"/>
                <a:gd name="connsiteY79" fmla="*/ 2628217 h 5373352"/>
                <a:gd name="connsiteX80" fmla="*/ 1610744 w 6541144"/>
                <a:gd name="connsiteY80" fmla="*/ 2729781 h 5373352"/>
                <a:gd name="connsiteX81" fmla="*/ 1407219 w 6541144"/>
                <a:gd name="connsiteY81" fmla="*/ 2731080 h 5373352"/>
                <a:gd name="connsiteX82" fmla="*/ 1221345 w 6541144"/>
                <a:gd name="connsiteY82" fmla="*/ 2867108 h 5373352"/>
                <a:gd name="connsiteX83" fmla="*/ 1069342 w 6541144"/>
                <a:gd name="connsiteY83" fmla="*/ 3074281 h 5373352"/>
                <a:gd name="connsiteX84" fmla="*/ 954139 w 6541144"/>
                <a:gd name="connsiteY84" fmla="*/ 3283638 h 5373352"/>
                <a:gd name="connsiteX85" fmla="*/ 826412 w 6541144"/>
                <a:gd name="connsiteY85" fmla="*/ 3549349 h 5373352"/>
                <a:gd name="connsiteX86" fmla="*/ 712196 w 6541144"/>
                <a:gd name="connsiteY86" fmla="*/ 3915297 h 5373352"/>
                <a:gd name="connsiteX87" fmla="*/ 692311 w 6541144"/>
                <a:gd name="connsiteY87" fmla="*/ 4102372 h 5373352"/>
                <a:gd name="connsiteX88" fmla="*/ 707910 w 6541144"/>
                <a:gd name="connsiteY88" fmla="*/ 4282605 h 5373352"/>
                <a:gd name="connsiteX89" fmla="*/ 775576 w 6541144"/>
                <a:gd name="connsiteY89" fmla="*/ 4441080 h 5373352"/>
                <a:gd name="connsiteX90" fmla="*/ 905303 w 6541144"/>
                <a:gd name="connsiteY90" fmla="*/ 4558292 h 5373352"/>
                <a:gd name="connsiteX91" fmla="*/ 1074396 w 6541144"/>
                <a:gd name="connsiteY91" fmla="*/ 4624578 h 5373352"/>
                <a:gd name="connsiteX92" fmla="*/ 1273882 w 6541144"/>
                <a:gd name="connsiteY92" fmla="*/ 4668552 h 5373352"/>
                <a:gd name="connsiteX93" fmla="*/ 1681079 w 6541144"/>
                <a:gd name="connsiteY93" fmla="*/ 4688229 h 5373352"/>
                <a:gd name="connsiteX94" fmla="*/ 1779344 w 6541144"/>
                <a:gd name="connsiteY94" fmla="*/ 4679660 h 5373352"/>
                <a:gd name="connsiteX95" fmla="*/ 1789625 w 6541144"/>
                <a:gd name="connsiteY95" fmla="*/ 4675983 h 5373352"/>
                <a:gd name="connsiteX96" fmla="*/ 1841146 w 6541144"/>
                <a:gd name="connsiteY96" fmla="*/ 4614110 h 5373352"/>
                <a:gd name="connsiteX97" fmla="*/ 1845105 w 6541144"/>
                <a:gd name="connsiteY97" fmla="*/ 4619843 h 5373352"/>
                <a:gd name="connsiteX98" fmla="*/ 2035325 w 6541144"/>
                <a:gd name="connsiteY98" fmla="*/ 4726413 h 5373352"/>
                <a:gd name="connsiteX99" fmla="*/ 2212729 w 6541144"/>
                <a:gd name="connsiteY99" fmla="*/ 4748317 h 5373352"/>
                <a:gd name="connsiteX100" fmla="*/ 2209692 w 6541144"/>
                <a:gd name="connsiteY100" fmla="*/ 4751749 h 5373352"/>
                <a:gd name="connsiteX101" fmla="*/ 2148713 w 6541144"/>
                <a:gd name="connsiteY101" fmla="*/ 4816210 h 5373352"/>
                <a:gd name="connsiteX102" fmla="*/ 2030342 w 6541144"/>
                <a:gd name="connsiteY102" fmla="*/ 4941345 h 5373352"/>
                <a:gd name="connsiteX103" fmla="*/ 1916756 w 6541144"/>
                <a:gd name="connsiteY103" fmla="*/ 5061896 h 5373352"/>
                <a:gd name="connsiteX104" fmla="*/ 1884125 w 6541144"/>
                <a:gd name="connsiteY104" fmla="*/ 5164836 h 5373352"/>
                <a:gd name="connsiteX105" fmla="*/ 1918471 w 6541144"/>
                <a:gd name="connsiteY105" fmla="*/ 5200596 h 5373352"/>
                <a:gd name="connsiteX106" fmla="*/ 1949220 w 6541144"/>
                <a:gd name="connsiteY106" fmla="*/ 5244125 h 5373352"/>
                <a:gd name="connsiteX107" fmla="*/ 1928625 w 6541144"/>
                <a:gd name="connsiteY107" fmla="*/ 5290212 h 5373352"/>
                <a:gd name="connsiteX108" fmla="*/ 1758343 w 6541144"/>
                <a:gd name="connsiteY108" fmla="*/ 5323327 h 5373352"/>
                <a:gd name="connsiteX109" fmla="*/ 1758330 w 6541144"/>
                <a:gd name="connsiteY109" fmla="*/ 5323330 h 5373352"/>
                <a:gd name="connsiteX110" fmla="*/ 1798111 w 6541144"/>
                <a:gd name="connsiteY110" fmla="*/ 2437914 h 5373352"/>
                <a:gd name="connsiteX111" fmla="*/ 1792294 w 6541144"/>
                <a:gd name="connsiteY111" fmla="*/ 2431820 h 5373352"/>
                <a:gd name="connsiteX112" fmla="*/ 1979266 w 6541144"/>
                <a:gd name="connsiteY112" fmla="*/ 2382642 h 5373352"/>
                <a:gd name="connsiteX113" fmla="*/ 2073636 w 6541144"/>
                <a:gd name="connsiteY113" fmla="*/ 2448235 h 5373352"/>
                <a:gd name="connsiteX114" fmla="*/ 2143298 w 6541144"/>
                <a:gd name="connsiteY114" fmla="*/ 2477254 h 5373352"/>
                <a:gd name="connsiteX115" fmla="*/ 2032181 w 6541144"/>
                <a:gd name="connsiteY115" fmla="*/ 2529127 h 5373352"/>
                <a:gd name="connsiteX116" fmla="*/ 2029009 w 6541144"/>
                <a:gd name="connsiteY116" fmla="*/ 2552544 h 5373352"/>
                <a:gd name="connsiteX117" fmla="*/ 2050177 w 6541144"/>
                <a:gd name="connsiteY117" fmla="*/ 2560608 h 5373352"/>
                <a:gd name="connsiteX118" fmla="*/ 2034826 w 6541144"/>
                <a:gd name="connsiteY118" fmla="*/ 2579163 h 5373352"/>
                <a:gd name="connsiteX119" fmla="*/ 1979276 w 6541144"/>
                <a:gd name="connsiteY119" fmla="*/ 2579441 h 5373352"/>
                <a:gd name="connsiteX120" fmla="*/ 1957056 w 6541144"/>
                <a:gd name="connsiteY120" fmla="*/ 2585458 h 5373352"/>
                <a:gd name="connsiteX121" fmla="*/ 1935644 w 6541144"/>
                <a:gd name="connsiteY121" fmla="*/ 2713945 h 5373352"/>
                <a:gd name="connsiteX122" fmla="*/ 1908498 w 6541144"/>
                <a:gd name="connsiteY122" fmla="*/ 2816698 h 5373352"/>
                <a:gd name="connsiteX123" fmla="*/ 1839737 w 6541144"/>
                <a:gd name="connsiteY123" fmla="*/ 2878329 h 5373352"/>
                <a:gd name="connsiteX124" fmla="*/ 1800870 w 6541144"/>
                <a:gd name="connsiteY124" fmla="*/ 2933418 h 5373352"/>
                <a:gd name="connsiteX125" fmla="*/ 1812367 w 6541144"/>
                <a:gd name="connsiteY125" fmla="*/ 2948510 h 5373352"/>
                <a:gd name="connsiteX126" fmla="*/ 1997982 w 6541144"/>
                <a:gd name="connsiteY126" fmla="*/ 2976495 h 5373352"/>
                <a:gd name="connsiteX127" fmla="*/ 2135606 w 6541144"/>
                <a:gd name="connsiteY127" fmla="*/ 3083678 h 5373352"/>
                <a:gd name="connsiteX128" fmla="*/ 2219882 w 6541144"/>
                <a:gd name="connsiteY128" fmla="*/ 3458025 h 5373352"/>
                <a:gd name="connsiteX129" fmla="*/ 2231379 w 6541144"/>
                <a:gd name="connsiteY129" fmla="*/ 3466778 h 5373352"/>
                <a:gd name="connsiteX130" fmla="*/ 2271508 w 6541144"/>
                <a:gd name="connsiteY130" fmla="*/ 3477313 h 5373352"/>
                <a:gd name="connsiteX131" fmla="*/ 2283544 w 6541144"/>
                <a:gd name="connsiteY131" fmla="*/ 3456722 h 5373352"/>
                <a:gd name="connsiteX132" fmla="*/ 2282455 w 6541144"/>
                <a:gd name="connsiteY132" fmla="*/ 3451090 h 5373352"/>
                <a:gd name="connsiteX133" fmla="*/ 2337088 w 6541144"/>
                <a:gd name="connsiteY133" fmla="*/ 3396805 h 5373352"/>
                <a:gd name="connsiteX134" fmla="*/ 2357231 w 6541144"/>
                <a:gd name="connsiteY134" fmla="*/ 3403737 h 5373352"/>
                <a:gd name="connsiteX135" fmla="*/ 2427456 w 6541144"/>
                <a:gd name="connsiteY135" fmla="*/ 3346097 h 5373352"/>
                <a:gd name="connsiteX136" fmla="*/ 2465161 w 6541144"/>
                <a:gd name="connsiteY136" fmla="*/ 3342668 h 5373352"/>
                <a:gd name="connsiteX137" fmla="*/ 2487159 w 6541144"/>
                <a:gd name="connsiteY137" fmla="*/ 3349834 h 5373352"/>
                <a:gd name="connsiteX138" fmla="*/ 2481560 w 6541144"/>
                <a:gd name="connsiteY138" fmla="*/ 3385939 h 5373352"/>
                <a:gd name="connsiteX139" fmla="*/ 2478392 w 6541144"/>
                <a:gd name="connsiteY139" fmla="*/ 3409356 h 5373352"/>
                <a:gd name="connsiteX140" fmla="*/ 2503016 w 6541144"/>
                <a:gd name="connsiteY140" fmla="*/ 3429230 h 5373352"/>
                <a:gd name="connsiteX141" fmla="*/ 2514063 w 6541144"/>
                <a:gd name="connsiteY141" fmla="*/ 3459170 h 5373352"/>
                <a:gd name="connsiteX142" fmla="*/ 2510895 w 6541144"/>
                <a:gd name="connsiteY142" fmla="*/ 3482587 h 5373352"/>
                <a:gd name="connsiteX143" fmla="*/ 2527060 w 6541144"/>
                <a:gd name="connsiteY143" fmla="*/ 3544969 h 5373352"/>
                <a:gd name="connsiteX144" fmla="*/ 2489470 w 6541144"/>
                <a:gd name="connsiteY144" fmla="*/ 3544969 h 5373352"/>
                <a:gd name="connsiteX145" fmla="*/ 2467813 w 6541144"/>
                <a:gd name="connsiteY145" fmla="*/ 3543354 h 5373352"/>
                <a:gd name="connsiteX146" fmla="*/ 2467043 w 6541144"/>
                <a:gd name="connsiteY146" fmla="*/ 3544841 h 5373352"/>
                <a:gd name="connsiteX147" fmla="*/ 2365021 w 6541144"/>
                <a:gd name="connsiteY147" fmla="*/ 3551401 h 5373352"/>
                <a:gd name="connsiteX148" fmla="*/ 2377056 w 6541144"/>
                <a:gd name="connsiteY148" fmla="*/ 3571989 h 5373352"/>
                <a:gd name="connsiteX149" fmla="*/ 2383104 w 6541144"/>
                <a:gd name="connsiteY149" fmla="*/ 3569695 h 5373352"/>
                <a:gd name="connsiteX150" fmla="*/ 2430122 w 6541144"/>
                <a:gd name="connsiteY150" fmla="*/ 3568811 h 5373352"/>
                <a:gd name="connsiteX151" fmla="*/ 2440821 w 6541144"/>
                <a:gd name="connsiteY151" fmla="*/ 3568811 h 5373352"/>
                <a:gd name="connsiteX152" fmla="*/ 2440948 w 6541144"/>
                <a:gd name="connsiteY152" fmla="*/ 3568814 h 5373352"/>
                <a:gd name="connsiteX153" fmla="*/ 2743830 w 6541144"/>
                <a:gd name="connsiteY153" fmla="*/ 3568814 h 5373352"/>
                <a:gd name="connsiteX154" fmla="*/ 2755326 w 6541144"/>
                <a:gd name="connsiteY154" fmla="*/ 3560064 h 5373352"/>
                <a:gd name="connsiteX155" fmla="*/ 2823164 w 6541144"/>
                <a:gd name="connsiteY155" fmla="*/ 3326721 h 5373352"/>
                <a:gd name="connsiteX156" fmla="*/ 2863061 w 6541144"/>
                <a:gd name="connsiteY156" fmla="*/ 3189478 h 5373352"/>
                <a:gd name="connsiteX157" fmla="*/ 2871460 w 6541144"/>
                <a:gd name="connsiteY157" fmla="*/ 3160592 h 5373352"/>
                <a:gd name="connsiteX158" fmla="*/ 2903341 w 6541144"/>
                <a:gd name="connsiteY158" fmla="*/ 3142078 h 5373352"/>
                <a:gd name="connsiteX159" fmla="*/ 3161362 w 6541144"/>
                <a:gd name="connsiteY159" fmla="*/ 3142078 h 5373352"/>
                <a:gd name="connsiteX160" fmla="*/ 3434153 w 6541144"/>
                <a:gd name="connsiteY160" fmla="*/ 3142078 h 5373352"/>
                <a:gd name="connsiteX161" fmla="*/ 3465050 w 6541144"/>
                <a:gd name="connsiteY161" fmla="*/ 3148363 h 5373352"/>
                <a:gd name="connsiteX162" fmla="*/ 3467481 w 6541144"/>
                <a:gd name="connsiteY162" fmla="*/ 3190593 h 5373352"/>
                <a:gd name="connsiteX163" fmla="*/ 3431705 w 6541144"/>
                <a:gd name="connsiteY163" fmla="*/ 3313652 h 5373352"/>
                <a:gd name="connsiteX164" fmla="*/ 3384855 w 6541144"/>
                <a:gd name="connsiteY164" fmla="*/ 3474805 h 5373352"/>
                <a:gd name="connsiteX165" fmla="*/ 3355717 w 6541144"/>
                <a:gd name="connsiteY165" fmla="*/ 3575036 h 5373352"/>
                <a:gd name="connsiteX166" fmla="*/ 3282073 w 6541144"/>
                <a:gd name="connsiteY166" fmla="*/ 3596812 h 5373352"/>
                <a:gd name="connsiteX167" fmla="*/ 2916227 w 6541144"/>
                <a:gd name="connsiteY167" fmla="*/ 3596812 h 5373352"/>
                <a:gd name="connsiteX168" fmla="*/ 2908790 w 6541144"/>
                <a:gd name="connsiteY168" fmla="*/ 3596809 h 5373352"/>
                <a:gd name="connsiteX169" fmla="*/ 2792853 w 6541144"/>
                <a:gd name="connsiteY169" fmla="*/ 3596812 h 5373352"/>
                <a:gd name="connsiteX170" fmla="*/ 2405900 w 6541144"/>
                <a:gd name="connsiteY170" fmla="*/ 3596812 h 5373352"/>
                <a:gd name="connsiteX171" fmla="*/ 2385348 w 6541144"/>
                <a:gd name="connsiteY171" fmla="*/ 3596189 h 5373352"/>
                <a:gd name="connsiteX172" fmla="*/ 2379263 w 6541144"/>
                <a:gd name="connsiteY172" fmla="*/ 3594136 h 5373352"/>
                <a:gd name="connsiteX173" fmla="*/ 2379250 w 6541144"/>
                <a:gd name="connsiteY173" fmla="*/ 3594130 h 5373352"/>
                <a:gd name="connsiteX174" fmla="*/ 2373724 w 6541144"/>
                <a:gd name="connsiteY174" fmla="*/ 3590848 h 5373352"/>
                <a:gd name="connsiteX175" fmla="*/ 2361688 w 6541144"/>
                <a:gd name="connsiteY175" fmla="*/ 3611436 h 5373352"/>
                <a:gd name="connsiteX176" fmla="*/ 2365948 w 6541144"/>
                <a:gd name="connsiteY176" fmla="*/ 3614265 h 5373352"/>
                <a:gd name="connsiteX177" fmla="*/ 2366621 w 6541144"/>
                <a:gd name="connsiteY177" fmla="*/ 3614637 h 5373352"/>
                <a:gd name="connsiteX178" fmla="*/ 2370469 w 6541144"/>
                <a:gd name="connsiteY178" fmla="*/ 3616525 h 5373352"/>
                <a:gd name="connsiteX179" fmla="*/ 2364304 w 6541144"/>
                <a:gd name="connsiteY179" fmla="*/ 3618217 h 5373352"/>
                <a:gd name="connsiteX180" fmla="*/ 2355550 w 6541144"/>
                <a:gd name="connsiteY180" fmla="*/ 3629712 h 5373352"/>
                <a:gd name="connsiteX181" fmla="*/ 2333042 w 6541144"/>
                <a:gd name="connsiteY181" fmla="*/ 3665265 h 5373352"/>
                <a:gd name="connsiteX182" fmla="*/ 2283892 w 6541144"/>
                <a:gd name="connsiteY182" fmla="*/ 3677360 h 5373352"/>
                <a:gd name="connsiteX183" fmla="*/ 2191424 w 6541144"/>
                <a:gd name="connsiteY183" fmla="*/ 3732539 h 5373352"/>
                <a:gd name="connsiteX184" fmla="*/ 1997329 w 6541144"/>
                <a:gd name="connsiteY184" fmla="*/ 3846540 h 5373352"/>
                <a:gd name="connsiteX185" fmla="*/ 1790030 w 6541144"/>
                <a:gd name="connsiteY185" fmla="*/ 3935489 h 5373352"/>
                <a:gd name="connsiteX186" fmla="*/ 1572798 w 6541144"/>
                <a:gd name="connsiteY186" fmla="*/ 3946684 h 5373352"/>
                <a:gd name="connsiteX187" fmla="*/ 1439545 w 6541144"/>
                <a:gd name="connsiteY187" fmla="*/ 3760510 h 5373352"/>
                <a:gd name="connsiteX188" fmla="*/ 1428049 w 6541144"/>
                <a:gd name="connsiteY188" fmla="*/ 3751757 h 5373352"/>
                <a:gd name="connsiteX189" fmla="*/ 1325554 w 6541144"/>
                <a:gd name="connsiteY189" fmla="*/ 3722731 h 5373352"/>
                <a:gd name="connsiteX190" fmla="*/ 1325551 w 6541144"/>
                <a:gd name="connsiteY190" fmla="*/ 3722727 h 5373352"/>
                <a:gd name="connsiteX191" fmla="*/ 1305706 w 6541144"/>
                <a:gd name="connsiteY191" fmla="*/ 3671564 h 5373352"/>
                <a:gd name="connsiteX192" fmla="*/ 1305070 w 6541144"/>
                <a:gd name="connsiteY192" fmla="*/ 3666433 h 5373352"/>
                <a:gd name="connsiteX193" fmla="*/ 1303697 w 6541144"/>
                <a:gd name="connsiteY193" fmla="*/ 3648833 h 5373352"/>
                <a:gd name="connsiteX194" fmla="*/ 1285499 w 6541144"/>
                <a:gd name="connsiteY194" fmla="*/ 3539062 h 5373352"/>
                <a:gd name="connsiteX195" fmla="*/ 1276648 w 6541144"/>
                <a:gd name="connsiteY195" fmla="*/ 3495777 h 5373352"/>
                <a:gd name="connsiteX196" fmla="*/ 1248227 w 6541144"/>
                <a:gd name="connsiteY196" fmla="*/ 3242078 h 5373352"/>
                <a:gd name="connsiteX197" fmla="*/ 1248243 w 6541144"/>
                <a:gd name="connsiteY197" fmla="*/ 3241877 h 5373352"/>
                <a:gd name="connsiteX198" fmla="*/ 1250273 w 6541144"/>
                <a:gd name="connsiteY198" fmla="*/ 3224849 h 5373352"/>
                <a:gd name="connsiteX199" fmla="*/ 1251599 w 6541144"/>
                <a:gd name="connsiteY199" fmla="*/ 3216022 h 5373352"/>
                <a:gd name="connsiteX200" fmla="*/ 1253193 w 6541144"/>
                <a:gd name="connsiteY200" fmla="*/ 3206971 h 5373352"/>
                <a:gd name="connsiteX201" fmla="*/ 1256421 w 6541144"/>
                <a:gd name="connsiteY201" fmla="*/ 3191571 h 5373352"/>
                <a:gd name="connsiteX202" fmla="*/ 1257285 w 6541144"/>
                <a:gd name="connsiteY202" fmla="*/ 3187947 h 5373352"/>
                <a:gd name="connsiteX203" fmla="*/ 1290841 w 6541144"/>
                <a:gd name="connsiteY203" fmla="*/ 3105812 h 5373352"/>
                <a:gd name="connsiteX204" fmla="*/ 1437224 w 6541144"/>
                <a:gd name="connsiteY204" fmla="*/ 2986021 h 5373352"/>
                <a:gd name="connsiteX205" fmla="*/ 1438812 w 6541144"/>
                <a:gd name="connsiteY205" fmla="*/ 2985335 h 5373352"/>
                <a:gd name="connsiteX206" fmla="*/ 1561111 w 6541144"/>
                <a:gd name="connsiteY206" fmla="*/ 2949572 h 5373352"/>
                <a:gd name="connsiteX207" fmla="*/ 1582778 w 6541144"/>
                <a:gd name="connsiteY207" fmla="*/ 2946330 h 5373352"/>
                <a:gd name="connsiteX208" fmla="*/ 1582872 w 6541144"/>
                <a:gd name="connsiteY208" fmla="*/ 2946317 h 5373352"/>
                <a:gd name="connsiteX209" fmla="*/ 1582765 w 6541144"/>
                <a:gd name="connsiteY209" fmla="*/ 2946176 h 5373352"/>
                <a:gd name="connsiteX210" fmla="*/ 1584362 w 6541144"/>
                <a:gd name="connsiteY210" fmla="*/ 2946280 h 5373352"/>
                <a:gd name="connsiteX211" fmla="*/ 1584804 w 6541144"/>
                <a:gd name="connsiteY211" fmla="*/ 2946290 h 5373352"/>
                <a:gd name="connsiteX212" fmla="*/ 1586157 w 6541144"/>
                <a:gd name="connsiteY212" fmla="*/ 2946159 h 5373352"/>
                <a:gd name="connsiteX213" fmla="*/ 1586817 w 6541144"/>
                <a:gd name="connsiteY213" fmla="*/ 2946052 h 5373352"/>
                <a:gd name="connsiteX214" fmla="*/ 1587965 w 6541144"/>
                <a:gd name="connsiteY214" fmla="*/ 2945727 h 5373352"/>
                <a:gd name="connsiteX215" fmla="*/ 1588735 w 6541144"/>
                <a:gd name="connsiteY215" fmla="*/ 2945429 h 5373352"/>
                <a:gd name="connsiteX216" fmla="*/ 1589687 w 6541144"/>
                <a:gd name="connsiteY216" fmla="*/ 2944944 h 5373352"/>
                <a:gd name="connsiteX217" fmla="*/ 1590497 w 6541144"/>
                <a:gd name="connsiteY217" fmla="*/ 2944391 h 5373352"/>
                <a:gd name="connsiteX218" fmla="*/ 1591257 w 6541144"/>
                <a:gd name="connsiteY218" fmla="*/ 2943772 h 5373352"/>
                <a:gd name="connsiteX219" fmla="*/ 1592034 w 6541144"/>
                <a:gd name="connsiteY219" fmla="*/ 2942904 h 5373352"/>
                <a:gd name="connsiteX220" fmla="*/ 1592603 w 6541144"/>
                <a:gd name="connsiteY220" fmla="*/ 2942184 h 5373352"/>
                <a:gd name="connsiteX221" fmla="*/ 1593297 w 6541144"/>
                <a:gd name="connsiteY221" fmla="*/ 2940892 h 5373352"/>
                <a:gd name="connsiteX222" fmla="*/ 1593655 w 6541144"/>
                <a:gd name="connsiteY222" fmla="*/ 2940162 h 5373352"/>
                <a:gd name="connsiteX223" fmla="*/ 1594328 w 6541144"/>
                <a:gd name="connsiteY223" fmla="*/ 2937761 h 5373352"/>
                <a:gd name="connsiteX224" fmla="*/ 1594348 w 6541144"/>
                <a:gd name="connsiteY224" fmla="*/ 2937691 h 5373352"/>
                <a:gd name="connsiteX225" fmla="*/ 1594465 w 6541144"/>
                <a:gd name="connsiteY225" fmla="*/ 2937064 h 5373352"/>
                <a:gd name="connsiteX226" fmla="*/ 1630706 w 6541144"/>
                <a:gd name="connsiteY226" fmla="*/ 2748992 h 5373352"/>
                <a:gd name="connsiteX227" fmla="*/ 1630927 w 6541144"/>
                <a:gd name="connsiteY227" fmla="*/ 2745268 h 5373352"/>
                <a:gd name="connsiteX228" fmla="*/ 1645863 w 6541144"/>
                <a:gd name="connsiteY228" fmla="*/ 2670794 h 5373352"/>
                <a:gd name="connsiteX229" fmla="*/ 1761508 w 6541144"/>
                <a:gd name="connsiteY229" fmla="*/ 2460185 h 5373352"/>
                <a:gd name="connsiteX230" fmla="*/ 1761511 w 6541144"/>
                <a:gd name="connsiteY230" fmla="*/ 2460185 h 5373352"/>
                <a:gd name="connsiteX231" fmla="*/ 1790984 w 6541144"/>
                <a:gd name="connsiteY231" fmla="*/ 2455427 h 5373352"/>
                <a:gd name="connsiteX232" fmla="*/ 1798111 w 6541144"/>
                <a:gd name="connsiteY232" fmla="*/ 2437914 h 5373352"/>
                <a:gd name="connsiteX233" fmla="*/ 2079951 w 6541144"/>
                <a:gd name="connsiteY233" fmla="*/ 4244140 h 5373352"/>
                <a:gd name="connsiteX234" fmla="*/ 2081321 w 6541144"/>
                <a:gd name="connsiteY234" fmla="*/ 4243604 h 5373352"/>
                <a:gd name="connsiteX235" fmla="*/ 2073635 w 6541144"/>
                <a:gd name="connsiteY235" fmla="*/ 4251875 h 5373352"/>
                <a:gd name="connsiteX236" fmla="*/ 2069825 w 6541144"/>
                <a:gd name="connsiteY236" fmla="*/ 4255980 h 5373352"/>
                <a:gd name="connsiteX237" fmla="*/ 2054440 w 6541144"/>
                <a:gd name="connsiteY237" fmla="*/ 4272730 h 5373352"/>
                <a:gd name="connsiteX238" fmla="*/ 2051674 w 6541144"/>
                <a:gd name="connsiteY238" fmla="*/ 4275905 h 5373352"/>
                <a:gd name="connsiteX239" fmla="*/ 2050391 w 6541144"/>
                <a:gd name="connsiteY239" fmla="*/ 4277134 h 5373352"/>
                <a:gd name="connsiteX240" fmla="*/ 1902269 w 6541144"/>
                <a:gd name="connsiteY240" fmla="*/ 4446303 h 5373352"/>
                <a:gd name="connsiteX241" fmla="*/ 1855312 w 6541144"/>
                <a:gd name="connsiteY241" fmla="*/ 4504047 h 5373352"/>
                <a:gd name="connsiteX242" fmla="*/ 1854508 w 6541144"/>
                <a:gd name="connsiteY242" fmla="*/ 4505045 h 5373352"/>
                <a:gd name="connsiteX243" fmla="*/ 1849619 w 6541144"/>
                <a:gd name="connsiteY243" fmla="*/ 4511307 h 5373352"/>
                <a:gd name="connsiteX244" fmla="*/ 1848665 w 6541144"/>
                <a:gd name="connsiteY244" fmla="*/ 4512523 h 5373352"/>
                <a:gd name="connsiteX245" fmla="*/ 1847908 w 6541144"/>
                <a:gd name="connsiteY245" fmla="*/ 4513551 h 5373352"/>
                <a:gd name="connsiteX246" fmla="*/ 1845634 w 6541144"/>
                <a:gd name="connsiteY246" fmla="*/ 4516641 h 5373352"/>
                <a:gd name="connsiteX247" fmla="*/ 1844006 w 6541144"/>
                <a:gd name="connsiteY247" fmla="*/ 4518885 h 5373352"/>
                <a:gd name="connsiteX248" fmla="*/ 1829650 w 6541144"/>
                <a:gd name="connsiteY248" fmla="*/ 4545507 h 5373352"/>
                <a:gd name="connsiteX249" fmla="*/ 1826690 w 6541144"/>
                <a:gd name="connsiteY249" fmla="*/ 4557860 h 5373352"/>
                <a:gd name="connsiteX250" fmla="*/ 1826402 w 6541144"/>
                <a:gd name="connsiteY250" fmla="*/ 4560371 h 5373352"/>
                <a:gd name="connsiteX251" fmla="*/ 1826151 w 6541144"/>
                <a:gd name="connsiteY251" fmla="*/ 4563070 h 5373352"/>
                <a:gd name="connsiteX252" fmla="*/ 1825899 w 6541144"/>
                <a:gd name="connsiteY252" fmla="*/ 4565776 h 5373352"/>
                <a:gd name="connsiteX253" fmla="*/ 1829761 w 6541144"/>
                <a:gd name="connsiteY253" fmla="*/ 4590673 h 5373352"/>
                <a:gd name="connsiteX254" fmla="*/ 1775168 w 6541144"/>
                <a:gd name="connsiteY254" fmla="*/ 4656233 h 5373352"/>
                <a:gd name="connsiteX255" fmla="*/ 1381982 w 6541144"/>
                <a:gd name="connsiteY255" fmla="*/ 4658757 h 5373352"/>
                <a:gd name="connsiteX256" fmla="*/ 1183420 w 6541144"/>
                <a:gd name="connsiteY256" fmla="*/ 4627290 h 5373352"/>
                <a:gd name="connsiteX257" fmla="*/ 1001488 w 6541144"/>
                <a:gd name="connsiteY257" fmla="*/ 4576143 h 5373352"/>
                <a:gd name="connsiteX258" fmla="*/ 847821 w 6541144"/>
                <a:gd name="connsiteY258" fmla="*/ 4488161 h 5373352"/>
                <a:gd name="connsiteX259" fmla="*/ 753923 w 6541144"/>
                <a:gd name="connsiteY259" fmla="*/ 4350372 h 5373352"/>
                <a:gd name="connsiteX260" fmla="*/ 723198 w 6541144"/>
                <a:gd name="connsiteY260" fmla="*/ 4000513 h 5373352"/>
                <a:gd name="connsiteX261" fmla="*/ 816389 w 6541144"/>
                <a:gd name="connsiteY261" fmla="*/ 3638101 h 5373352"/>
                <a:gd name="connsiteX262" fmla="*/ 952817 w 6541144"/>
                <a:gd name="connsiteY262" fmla="*/ 3338756 h 5373352"/>
                <a:gd name="connsiteX263" fmla="*/ 1055904 w 6541144"/>
                <a:gd name="connsiteY263" fmla="*/ 3144033 h 5373352"/>
                <a:gd name="connsiteX264" fmla="*/ 1194301 w 6541144"/>
                <a:gd name="connsiteY264" fmla="*/ 2935146 h 5373352"/>
                <a:gd name="connsiteX265" fmla="*/ 1365057 w 6541144"/>
                <a:gd name="connsiteY265" fmla="*/ 2777917 h 5373352"/>
                <a:gd name="connsiteX266" fmla="*/ 1562360 w 6541144"/>
                <a:gd name="connsiteY266" fmla="*/ 2740312 h 5373352"/>
                <a:gd name="connsiteX267" fmla="*/ 1605647 w 6541144"/>
                <a:gd name="connsiteY267" fmla="*/ 2753224 h 5373352"/>
                <a:gd name="connsiteX268" fmla="*/ 1579744 w 6541144"/>
                <a:gd name="connsiteY268" fmla="*/ 2886035 h 5373352"/>
                <a:gd name="connsiteX269" fmla="*/ 1572731 w 6541144"/>
                <a:gd name="connsiteY269" fmla="*/ 2923847 h 5373352"/>
                <a:gd name="connsiteX270" fmla="*/ 1566667 w 6541144"/>
                <a:gd name="connsiteY270" fmla="*/ 2924839 h 5373352"/>
                <a:gd name="connsiteX271" fmla="*/ 1556218 w 6541144"/>
                <a:gd name="connsiteY271" fmla="*/ 2926550 h 5373352"/>
                <a:gd name="connsiteX272" fmla="*/ 1540636 w 6541144"/>
                <a:gd name="connsiteY272" fmla="*/ 2929366 h 5373352"/>
                <a:gd name="connsiteX273" fmla="*/ 1536628 w 6541144"/>
                <a:gd name="connsiteY273" fmla="*/ 2930210 h 5373352"/>
                <a:gd name="connsiteX274" fmla="*/ 1512218 w 6541144"/>
                <a:gd name="connsiteY274" fmla="*/ 2935752 h 5373352"/>
                <a:gd name="connsiteX275" fmla="*/ 1494784 w 6541144"/>
                <a:gd name="connsiteY275" fmla="*/ 2940299 h 5373352"/>
                <a:gd name="connsiteX276" fmla="*/ 1493264 w 6541144"/>
                <a:gd name="connsiteY276" fmla="*/ 2940751 h 5373352"/>
                <a:gd name="connsiteX277" fmla="*/ 1276986 w 6541144"/>
                <a:gd name="connsiteY277" fmla="*/ 3082141 h 5373352"/>
                <a:gd name="connsiteX278" fmla="*/ 1230183 w 6541144"/>
                <a:gd name="connsiteY278" fmla="*/ 3198964 h 5373352"/>
                <a:gd name="connsiteX279" fmla="*/ 1226858 w 6541144"/>
                <a:gd name="connsiteY279" fmla="*/ 3353788 h 5373352"/>
                <a:gd name="connsiteX280" fmla="*/ 1226878 w 6541144"/>
                <a:gd name="connsiteY280" fmla="*/ 3353983 h 5373352"/>
                <a:gd name="connsiteX281" fmla="*/ 1227079 w 6541144"/>
                <a:gd name="connsiteY281" fmla="*/ 3355677 h 5373352"/>
                <a:gd name="connsiteX282" fmla="*/ 1236332 w 6541144"/>
                <a:gd name="connsiteY282" fmla="*/ 3417754 h 5373352"/>
                <a:gd name="connsiteX283" fmla="*/ 1262985 w 6541144"/>
                <a:gd name="connsiteY283" fmla="*/ 3545943 h 5373352"/>
                <a:gd name="connsiteX284" fmla="*/ 1263280 w 6541144"/>
                <a:gd name="connsiteY284" fmla="*/ 3547380 h 5373352"/>
                <a:gd name="connsiteX285" fmla="*/ 1267345 w 6541144"/>
                <a:gd name="connsiteY285" fmla="*/ 3567943 h 5373352"/>
                <a:gd name="connsiteX286" fmla="*/ 1268645 w 6541144"/>
                <a:gd name="connsiteY286" fmla="*/ 3574714 h 5373352"/>
                <a:gd name="connsiteX287" fmla="*/ 1271836 w 6541144"/>
                <a:gd name="connsiteY287" fmla="*/ 3592613 h 5373352"/>
                <a:gd name="connsiteX288" fmla="*/ 1274421 w 6541144"/>
                <a:gd name="connsiteY288" fmla="*/ 3608539 h 5373352"/>
                <a:gd name="connsiteX289" fmla="*/ 1276544 w 6541144"/>
                <a:gd name="connsiteY289" fmla="*/ 3622456 h 5373352"/>
                <a:gd name="connsiteX290" fmla="*/ 1277619 w 6541144"/>
                <a:gd name="connsiteY290" fmla="*/ 3631025 h 5373352"/>
                <a:gd name="connsiteX291" fmla="*/ 1285794 w 6541144"/>
                <a:gd name="connsiteY291" fmla="*/ 3699826 h 5373352"/>
                <a:gd name="connsiteX292" fmla="*/ 1287277 w 6541144"/>
                <a:gd name="connsiteY292" fmla="*/ 3705311 h 5373352"/>
                <a:gd name="connsiteX293" fmla="*/ 1287585 w 6541144"/>
                <a:gd name="connsiteY293" fmla="*/ 3706188 h 5373352"/>
                <a:gd name="connsiteX294" fmla="*/ 1287773 w 6541144"/>
                <a:gd name="connsiteY294" fmla="*/ 3706855 h 5373352"/>
                <a:gd name="connsiteX295" fmla="*/ 1288041 w 6541144"/>
                <a:gd name="connsiteY295" fmla="*/ 3707478 h 5373352"/>
                <a:gd name="connsiteX296" fmla="*/ 1298536 w 6541144"/>
                <a:gd name="connsiteY296" fmla="*/ 3728038 h 5373352"/>
                <a:gd name="connsiteX297" fmla="*/ 1301687 w 6541144"/>
                <a:gd name="connsiteY297" fmla="*/ 3731538 h 5373352"/>
                <a:gd name="connsiteX298" fmla="*/ 1302990 w 6541144"/>
                <a:gd name="connsiteY298" fmla="*/ 3733671 h 5373352"/>
                <a:gd name="connsiteX299" fmla="*/ 1306895 w 6541144"/>
                <a:gd name="connsiteY299" fmla="*/ 3743338 h 5373352"/>
                <a:gd name="connsiteX300" fmla="*/ 1307595 w 6541144"/>
                <a:gd name="connsiteY300" fmla="*/ 3748331 h 5373352"/>
                <a:gd name="connsiteX301" fmla="*/ 1307615 w 6541144"/>
                <a:gd name="connsiteY301" fmla="*/ 3748515 h 5373352"/>
                <a:gd name="connsiteX302" fmla="*/ 1307752 w 6541144"/>
                <a:gd name="connsiteY302" fmla="*/ 3749409 h 5373352"/>
                <a:gd name="connsiteX303" fmla="*/ 1313010 w 6541144"/>
                <a:gd name="connsiteY303" fmla="*/ 3784433 h 5373352"/>
                <a:gd name="connsiteX304" fmla="*/ 1313234 w 6541144"/>
                <a:gd name="connsiteY304" fmla="*/ 3786117 h 5373352"/>
                <a:gd name="connsiteX305" fmla="*/ 1315136 w 6541144"/>
                <a:gd name="connsiteY305" fmla="*/ 3797727 h 5373352"/>
                <a:gd name="connsiteX306" fmla="*/ 1315578 w 6541144"/>
                <a:gd name="connsiteY306" fmla="*/ 3800617 h 5373352"/>
                <a:gd name="connsiteX307" fmla="*/ 1316127 w 6541144"/>
                <a:gd name="connsiteY307" fmla="*/ 3803774 h 5373352"/>
                <a:gd name="connsiteX308" fmla="*/ 1318857 w 6541144"/>
                <a:gd name="connsiteY308" fmla="*/ 3819463 h 5373352"/>
                <a:gd name="connsiteX309" fmla="*/ 1320461 w 6541144"/>
                <a:gd name="connsiteY309" fmla="*/ 3828508 h 5373352"/>
                <a:gd name="connsiteX310" fmla="*/ 1323997 w 6541144"/>
                <a:gd name="connsiteY310" fmla="*/ 3846868 h 5373352"/>
                <a:gd name="connsiteX311" fmla="*/ 1327450 w 6541144"/>
                <a:gd name="connsiteY311" fmla="*/ 3863531 h 5373352"/>
                <a:gd name="connsiteX312" fmla="*/ 1329888 w 6541144"/>
                <a:gd name="connsiteY312" fmla="*/ 3874866 h 5373352"/>
                <a:gd name="connsiteX313" fmla="*/ 1333072 w 6541144"/>
                <a:gd name="connsiteY313" fmla="*/ 3888458 h 5373352"/>
                <a:gd name="connsiteX314" fmla="*/ 1335457 w 6541144"/>
                <a:gd name="connsiteY314" fmla="*/ 3898313 h 5373352"/>
                <a:gd name="connsiteX315" fmla="*/ 1338993 w 6541144"/>
                <a:gd name="connsiteY315" fmla="*/ 3911966 h 5373352"/>
                <a:gd name="connsiteX316" fmla="*/ 1341719 w 6541144"/>
                <a:gd name="connsiteY316" fmla="*/ 3921948 h 5373352"/>
                <a:gd name="connsiteX317" fmla="*/ 1345493 w 6541144"/>
                <a:gd name="connsiteY317" fmla="*/ 3935108 h 5373352"/>
                <a:gd name="connsiteX318" fmla="*/ 1348012 w 6541144"/>
                <a:gd name="connsiteY318" fmla="*/ 3943349 h 5373352"/>
                <a:gd name="connsiteX319" fmla="*/ 1349046 w 6541144"/>
                <a:gd name="connsiteY319" fmla="*/ 3946621 h 5373352"/>
                <a:gd name="connsiteX320" fmla="*/ 1352683 w 6541144"/>
                <a:gd name="connsiteY320" fmla="*/ 3958046 h 5373352"/>
                <a:gd name="connsiteX321" fmla="*/ 1355175 w 6541144"/>
                <a:gd name="connsiteY321" fmla="*/ 3965256 h 5373352"/>
                <a:gd name="connsiteX322" fmla="*/ 1358889 w 6541144"/>
                <a:gd name="connsiteY322" fmla="*/ 3975797 h 5373352"/>
                <a:gd name="connsiteX323" fmla="*/ 1361430 w 6541144"/>
                <a:gd name="connsiteY323" fmla="*/ 3982762 h 5373352"/>
                <a:gd name="connsiteX324" fmla="*/ 1368155 w 6541144"/>
                <a:gd name="connsiteY324" fmla="*/ 3999938 h 5373352"/>
                <a:gd name="connsiteX325" fmla="*/ 1369384 w 6541144"/>
                <a:gd name="connsiteY325" fmla="*/ 4002884 h 5373352"/>
                <a:gd name="connsiteX326" fmla="*/ 1369498 w 6541144"/>
                <a:gd name="connsiteY326" fmla="*/ 4003159 h 5373352"/>
                <a:gd name="connsiteX327" fmla="*/ 1370278 w 6541144"/>
                <a:gd name="connsiteY327" fmla="*/ 4005128 h 5373352"/>
                <a:gd name="connsiteX328" fmla="*/ 1370881 w 6541144"/>
                <a:gd name="connsiteY328" fmla="*/ 4006474 h 5373352"/>
                <a:gd name="connsiteX329" fmla="*/ 1465743 w 6541144"/>
                <a:gd name="connsiteY329" fmla="*/ 4152515 h 5373352"/>
                <a:gd name="connsiteX330" fmla="*/ 1467240 w 6541144"/>
                <a:gd name="connsiteY330" fmla="*/ 4153941 h 5373352"/>
                <a:gd name="connsiteX331" fmla="*/ 1472859 w 6541144"/>
                <a:gd name="connsiteY331" fmla="*/ 4159292 h 5373352"/>
                <a:gd name="connsiteX332" fmla="*/ 1486214 w 6541144"/>
                <a:gd name="connsiteY332" fmla="*/ 4171900 h 5373352"/>
                <a:gd name="connsiteX333" fmla="*/ 1486301 w 6541144"/>
                <a:gd name="connsiteY333" fmla="*/ 4171984 h 5373352"/>
                <a:gd name="connsiteX334" fmla="*/ 1488431 w 6541144"/>
                <a:gd name="connsiteY334" fmla="*/ 4173758 h 5373352"/>
                <a:gd name="connsiteX335" fmla="*/ 1587691 w 6541144"/>
                <a:gd name="connsiteY335" fmla="*/ 4239151 h 5373352"/>
                <a:gd name="connsiteX336" fmla="*/ 1588672 w 6541144"/>
                <a:gd name="connsiteY336" fmla="*/ 4239640 h 5373352"/>
                <a:gd name="connsiteX337" fmla="*/ 1609361 w 6541144"/>
                <a:gd name="connsiteY337" fmla="*/ 4249076 h 5373352"/>
                <a:gd name="connsiteX338" fmla="*/ 1611755 w 6541144"/>
                <a:gd name="connsiteY338" fmla="*/ 4250104 h 5373352"/>
                <a:gd name="connsiteX339" fmla="*/ 1631684 w 6541144"/>
                <a:gd name="connsiteY339" fmla="*/ 4258050 h 5373352"/>
                <a:gd name="connsiteX340" fmla="*/ 1635729 w 6541144"/>
                <a:gd name="connsiteY340" fmla="*/ 4259541 h 5373352"/>
                <a:gd name="connsiteX341" fmla="*/ 1654613 w 6541144"/>
                <a:gd name="connsiteY341" fmla="*/ 4266050 h 5373352"/>
                <a:gd name="connsiteX342" fmla="*/ 1656660 w 6541144"/>
                <a:gd name="connsiteY342" fmla="*/ 4266757 h 5373352"/>
                <a:gd name="connsiteX343" fmla="*/ 1660012 w 6541144"/>
                <a:gd name="connsiteY343" fmla="*/ 4267731 h 5373352"/>
                <a:gd name="connsiteX344" fmla="*/ 1680242 w 6541144"/>
                <a:gd name="connsiteY344" fmla="*/ 4273611 h 5373352"/>
                <a:gd name="connsiteX345" fmla="*/ 1686839 w 6541144"/>
                <a:gd name="connsiteY345" fmla="*/ 4275309 h 5373352"/>
                <a:gd name="connsiteX346" fmla="*/ 1707103 w 6541144"/>
                <a:gd name="connsiteY346" fmla="*/ 4280088 h 5373352"/>
                <a:gd name="connsiteX347" fmla="*/ 1712002 w 6541144"/>
                <a:gd name="connsiteY347" fmla="*/ 4281099 h 5373352"/>
                <a:gd name="connsiteX348" fmla="*/ 1858386 w 6541144"/>
                <a:gd name="connsiteY348" fmla="*/ 4292163 h 5373352"/>
                <a:gd name="connsiteX349" fmla="*/ 1999904 w 6541144"/>
                <a:gd name="connsiteY349" fmla="*/ 4269432 h 5373352"/>
                <a:gd name="connsiteX350" fmla="*/ 2013558 w 6541144"/>
                <a:gd name="connsiteY350" fmla="*/ 4265685 h 5373352"/>
                <a:gd name="connsiteX351" fmla="*/ 2017710 w 6541144"/>
                <a:gd name="connsiteY351" fmla="*/ 4264513 h 5373352"/>
                <a:gd name="connsiteX352" fmla="*/ 2034595 w 6541144"/>
                <a:gd name="connsiteY352" fmla="*/ 4259356 h 5373352"/>
                <a:gd name="connsiteX353" fmla="*/ 2034813 w 6541144"/>
                <a:gd name="connsiteY353" fmla="*/ 4259045 h 5373352"/>
                <a:gd name="connsiteX354" fmla="*/ 2305207 w 6541144"/>
                <a:gd name="connsiteY354" fmla="*/ 3963578 h 5373352"/>
                <a:gd name="connsiteX355" fmla="*/ 2322065 w 6541144"/>
                <a:gd name="connsiteY355" fmla="*/ 3980439 h 5373352"/>
                <a:gd name="connsiteX356" fmla="*/ 2079040 w 6541144"/>
                <a:gd name="connsiteY356" fmla="*/ 4244458 h 5373352"/>
                <a:gd name="connsiteX357" fmla="*/ 2079951 w 6541144"/>
                <a:gd name="connsiteY357" fmla="*/ 4244140 h 5373352"/>
                <a:gd name="connsiteX358" fmla="*/ 2889477 w 6541144"/>
                <a:gd name="connsiteY358" fmla="*/ 5348995 h 5373352"/>
                <a:gd name="connsiteX359" fmla="*/ 1829918 w 6541144"/>
                <a:gd name="connsiteY359" fmla="*/ 5348995 h 5373352"/>
                <a:gd name="connsiteX360" fmla="*/ 1770265 w 6541144"/>
                <a:gd name="connsiteY360" fmla="*/ 5348596 h 5373352"/>
                <a:gd name="connsiteX361" fmla="*/ 1770265 w 6541144"/>
                <a:gd name="connsiteY361" fmla="*/ 5346764 h 5373352"/>
                <a:gd name="connsiteX362" fmla="*/ 1972203 w 6541144"/>
                <a:gd name="connsiteY362" fmla="*/ 5254637 h 5373352"/>
                <a:gd name="connsiteX363" fmla="*/ 1919506 w 6541144"/>
                <a:gd name="connsiteY363" fmla="*/ 5171959 h 5373352"/>
                <a:gd name="connsiteX364" fmla="*/ 1983301 w 6541144"/>
                <a:gd name="connsiteY364" fmla="*/ 5025761 h 5373352"/>
                <a:gd name="connsiteX365" fmla="*/ 2226553 w 6541144"/>
                <a:gd name="connsiteY365" fmla="*/ 4768610 h 5373352"/>
                <a:gd name="connsiteX366" fmla="*/ 2263618 w 6541144"/>
                <a:gd name="connsiteY366" fmla="*/ 4750293 h 5373352"/>
                <a:gd name="connsiteX367" fmla="*/ 2284186 w 6541144"/>
                <a:gd name="connsiteY367" fmla="*/ 4750822 h 5373352"/>
                <a:gd name="connsiteX368" fmla="*/ 2299648 w 6541144"/>
                <a:gd name="connsiteY368" fmla="*/ 4750996 h 5373352"/>
                <a:gd name="connsiteX369" fmla="*/ 2304829 w 6541144"/>
                <a:gd name="connsiteY369" fmla="*/ 4751100 h 5373352"/>
                <a:gd name="connsiteX370" fmla="*/ 2307933 w 6541144"/>
                <a:gd name="connsiteY370" fmla="*/ 4751090 h 5373352"/>
                <a:gd name="connsiteX371" fmla="*/ 2393449 w 6541144"/>
                <a:gd name="connsiteY371" fmla="*/ 4749737 h 5373352"/>
                <a:gd name="connsiteX372" fmla="*/ 2395103 w 6541144"/>
                <a:gd name="connsiteY372" fmla="*/ 4749690 h 5373352"/>
                <a:gd name="connsiteX373" fmla="*/ 2397769 w 6541144"/>
                <a:gd name="connsiteY373" fmla="*/ 4749553 h 5373352"/>
                <a:gd name="connsiteX374" fmla="*/ 2436739 w 6541144"/>
                <a:gd name="connsiteY374" fmla="*/ 4747527 h 5373352"/>
                <a:gd name="connsiteX375" fmla="*/ 2438263 w 6541144"/>
                <a:gd name="connsiteY375" fmla="*/ 4747436 h 5373352"/>
                <a:gd name="connsiteX376" fmla="*/ 2809346 w 6541144"/>
                <a:gd name="connsiteY376" fmla="*/ 4685775 h 5373352"/>
                <a:gd name="connsiteX377" fmla="*/ 2921964 w 6541144"/>
                <a:gd name="connsiteY377" fmla="*/ 4651076 h 5373352"/>
                <a:gd name="connsiteX378" fmla="*/ 3062025 w 6541144"/>
                <a:gd name="connsiteY378" fmla="*/ 5131699 h 5373352"/>
                <a:gd name="connsiteX379" fmla="*/ 3095751 w 6541144"/>
                <a:gd name="connsiteY379" fmla="*/ 5234368 h 5373352"/>
                <a:gd name="connsiteX380" fmla="*/ 3134179 w 6541144"/>
                <a:gd name="connsiteY380" fmla="*/ 5318576 h 5373352"/>
                <a:gd name="connsiteX381" fmla="*/ 3184000 w 6541144"/>
                <a:gd name="connsiteY381" fmla="*/ 5348995 h 5373352"/>
                <a:gd name="connsiteX382" fmla="*/ 2889477 w 6541144"/>
                <a:gd name="connsiteY382" fmla="*/ 5348995 h 5373352"/>
                <a:gd name="connsiteX383" fmla="*/ 3166740 w 6541144"/>
                <a:gd name="connsiteY383" fmla="*/ 5316151 h 5373352"/>
                <a:gd name="connsiteX384" fmla="*/ 3118744 w 6541144"/>
                <a:gd name="connsiteY384" fmla="*/ 5228028 h 5373352"/>
                <a:gd name="connsiteX385" fmla="*/ 3088032 w 6541144"/>
                <a:gd name="connsiteY385" fmla="*/ 5134676 h 5373352"/>
                <a:gd name="connsiteX386" fmla="*/ 2944542 w 6541144"/>
                <a:gd name="connsiteY386" fmla="*/ 4643160 h 5373352"/>
                <a:gd name="connsiteX387" fmla="*/ 3057441 w 6541144"/>
                <a:gd name="connsiteY387" fmla="*/ 4597990 h 5373352"/>
                <a:gd name="connsiteX388" fmla="*/ 3248237 w 6541144"/>
                <a:gd name="connsiteY388" fmla="*/ 4489307 h 5373352"/>
                <a:gd name="connsiteX389" fmla="*/ 3342064 w 6541144"/>
                <a:gd name="connsiteY389" fmla="*/ 4862451 h 5373352"/>
                <a:gd name="connsiteX390" fmla="*/ 3382029 w 6541144"/>
                <a:gd name="connsiteY390" fmla="*/ 5003603 h 5373352"/>
                <a:gd name="connsiteX391" fmla="*/ 3461289 w 6541144"/>
                <a:gd name="connsiteY391" fmla="*/ 5080156 h 5373352"/>
                <a:gd name="connsiteX392" fmla="*/ 3543392 w 6541144"/>
                <a:gd name="connsiteY392" fmla="*/ 5075703 h 5373352"/>
                <a:gd name="connsiteX393" fmla="*/ 3509177 w 6541144"/>
                <a:gd name="connsiteY393" fmla="*/ 5178358 h 5373352"/>
                <a:gd name="connsiteX394" fmla="*/ 3353912 w 6541144"/>
                <a:gd name="connsiteY394" fmla="*/ 5304039 h 5373352"/>
                <a:gd name="connsiteX395" fmla="*/ 3271176 w 6541144"/>
                <a:gd name="connsiteY395" fmla="*/ 5324972 h 5373352"/>
                <a:gd name="connsiteX396" fmla="*/ 3166740 w 6541144"/>
                <a:gd name="connsiteY396" fmla="*/ 5316151 h 5373352"/>
                <a:gd name="connsiteX397" fmla="*/ 6516521 w 6541144"/>
                <a:gd name="connsiteY397" fmla="*/ 1495492 h 5373352"/>
                <a:gd name="connsiteX398" fmla="*/ 6516521 w 6541144"/>
                <a:gd name="connsiteY398" fmla="*/ 5300972 h 5373352"/>
                <a:gd name="connsiteX399" fmla="*/ 6515781 w 6541144"/>
                <a:gd name="connsiteY399" fmla="*/ 5348994 h 5373352"/>
                <a:gd name="connsiteX400" fmla="*/ 3272060 w 6541144"/>
                <a:gd name="connsiteY400" fmla="*/ 5348994 h 5373352"/>
                <a:gd name="connsiteX401" fmla="*/ 3295385 w 6541144"/>
                <a:gd name="connsiteY401" fmla="*/ 5344732 h 5373352"/>
                <a:gd name="connsiteX402" fmla="*/ 3468589 w 6541144"/>
                <a:gd name="connsiteY402" fmla="*/ 5262148 h 5373352"/>
                <a:gd name="connsiteX403" fmla="*/ 3529766 w 6541144"/>
                <a:gd name="connsiteY403" fmla="*/ 5190393 h 5373352"/>
                <a:gd name="connsiteX404" fmla="*/ 3577902 w 6541144"/>
                <a:gd name="connsiteY404" fmla="*/ 5097612 h 5373352"/>
                <a:gd name="connsiteX405" fmla="*/ 3475317 w 6541144"/>
                <a:gd name="connsiteY405" fmla="*/ 5054043 h 5373352"/>
                <a:gd name="connsiteX406" fmla="*/ 3417835 w 6541144"/>
                <a:gd name="connsiteY406" fmla="*/ 5034069 h 5373352"/>
                <a:gd name="connsiteX407" fmla="*/ 3407574 w 6541144"/>
                <a:gd name="connsiteY407" fmla="*/ 5004973 h 5373352"/>
                <a:gd name="connsiteX408" fmla="*/ 3384390 w 6541144"/>
                <a:gd name="connsiteY408" fmla="*/ 4928637 h 5373352"/>
                <a:gd name="connsiteX409" fmla="*/ 3268537 w 6541144"/>
                <a:gd name="connsiteY409" fmla="*/ 4473508 h 5373352"/>
                <a:gd name="connsiteX410" fmla="*/ 3276176 w 6541144"/>
                <a:gd name="connsiteY410" fmla="*/ 4467490 h 5373352"/>
                <a:gd name="connsiteX411" fmla="*/ 3309497 w 6541144"/>
                <a:gd name="connsiteY411" fmla="*/ 4423770 h 5373352"/>
                <a:gd name="connsiteX412" fmla="*/ 3312236 w 6541144"/>
                <a:gd name="connsiteY412" fmla="*/ 4404325 h 5373352"/>
                <a:gd name="connsiteX413" fmla="*/ 3286882 w 6541144"/>
                <a:gd name="connsiteY413" fmla="*/ 4297698 h 5373352"/>
                <a:gd name="connsiteX414" fmla="*/ 3267707 w 6541144"/>
                <a:gd name="connsiteY414" fmla="*/ 4226231 h 5373352"/>
                <a:gd name="connsiteX415" fmla="*/ 3264629 w 6541144"/>
                <a:gd name="connsiteY415" fmla="*/ 4214699 h 5373352"/>
                <a:gd name="connsiteX416" fmla="*/ 3251967 w 6541144"/>
                <a:gd name="connsiteY416" fmla="*/ 4167238 h 5373352"/>
                <a:gd name="connsiteX417" fmla="*/ 3244570 w 6541144"/>
                <a:gd name="connsiteY417" fmla="*/ 4139736 h 5373352"/>
                <a:gd name="connsiteX418" fmla="*/ 3233823 w 6541144"/>
                <a:gd name="connsiteY418" fmla="*/ 4099924 h 5373352"/>
                <a:gd name="connsiteX419" fmla="*/ 3226138 w 6541144"/>
                <a:gd name="connsiteY419" fmla="*/ 4071976 h 5373352"/>
                <a:gd name="connsiteX420" fmla="*/ 3218184 w 6541144"/>
                <a:gd name="connsiteY420" fmla="*/ 4043058 h 5373352"/>
                <a:gd name="connsiteX421" fmla="*/ 3154342 w 6541144"/>
                <a:gd name="connsiteY421" fmla="*/ 3840606 h 5373352"/>
                <a:gd name="connsiteX422" fmla="*/ 3152062 w 6541144"/>
                <a:gd name="connsiteY422" fmla="*/ 3835472 h 5373352"/>
                <a:gd name="connsiteX423" fmla="*/ 3147055 w 6541144"/>
                <a:gd name="connsiteY423" fmla="*/ 3824201 h 5373352"/>
                <a:gd name="connsiteX424" fmla="*/ 3033138 w 6541144"/>
                <a:gd name="connsiteY424" fmla="*/ 3672073 h 5373352"/>
                <a:gd name="connsiteX425" fmla="*/ 3022184 w 6541144"/>
                <a:gd name="connsiteY425" fmla="*/ 3662773 h 5373352"/>
                <a:gd name="connsiteX426" fmla="*/ 3019616 w 6541144"/>
                <a:gd name="connsiteY426" fmla="*/ 3660593 h 5373352"/>
                <a:gd name="connsiteX427" fmla="*/ 3011066 w 6541144"/>
                <a:gd name="connsiteY427" fmla="*/ 3653752 h 5373352"/>
                <a:gd name="connsiteX428" fmla="*/ 3005678 w 6541144"/>
                <a:gd name="connsiteY428" fmla="*/ 3649443 h 5373352"/>
                <a:gd name="connsiteX429" fmla="*/ 3001780 w 6541144"/>
                <a:gd name="connsiteY429" fmla="*/ 3646573 h 5373352"/>
                <a:gd name="connsiteX430" fmla="*/ 2996947 w 6541144"/>
                <a:gd name="connsiteY430" fmla="*/ 3643013 h 5373352"/>
                <a:gd name="connsiteX431" fmla="*/ 2982400 w 6541144"/>
                <a:gd name="connsiteY431" fmla="*/ 3632776 h 5373352"/>
                <a:gd name="connsiteX432" fmla="*/ 2981312 w 6541144"/>
                <a:gd name="connsiteY432" fmla="*/ 3632036 h 5373352"/>
                <a:gd name="connsiteX433" fmla="*/ 2963546 w 6541144"/>
                <a:gd name="connsiteY433" fmla="*/ 3620658 h 5373352"/>
                <a:gd name="connsiteX434" fmla="*/ 3253203 w 6541144"/>
                <a:gd name="connsiteY434" fmla="*/ 3620658 h 5373352"/>
                <a:gd name="connsiteX435" fmla="*/ 3350111 w 6541144"/>
                <a:gd name="connsiteY435" fmla="*/ 3616522 h 5373352"/>
                <a:gd name="connsiteX436" fmla="*/ 3391945 w 6541144"/>
                <a:gd name="connsiteY436" fmla="*/ 3535850 h 5373352"/>
                <a:gd name="connsiteX437" fmla="*/ 3437901 w 6541144"/>
                <a:gd name="connsiteY437" fmla="*/ 3377771 h 5373352"/>
                <a:gd name="connsiteX438" fmla="*/ 3482862 w 6541144"/>
                <a:gd name="connsiteY438" fmla="*/ 3223121 h 5373352"/>
                <a:gd name="connsiteX439" fmla="*/ 3481911 w 6541144"/>
                <a:gd name="connsiteY439" fmla="*/ 3131503 h 5373352"/>
                <a:gd name="connsiteX440" fmla="*/ 3402999 w 6541144"/>
                <a:gd name="connsiteY440" fmla="*/ 3118235 h 5373352"/>
                <a:gd name="connsiteX441" fmla="*/ 2934991 w 6541144"/>
                <a:gd name="connsiteY441" fmla="*/ 3118235 h 5373352"/>
                <a:gd name="connsiteX442" fmla="*/ 2856025 w 6541144"/>
                <a:gd name="connsiteY442" fmla="*/ 3138515 h 5373352"/>
                <a:gd name="connsiteX443" fmla="*/ 2828515 w 6541144"/>
                <a:gd name="connsiteY443" fmla="*/ 3222884 h 5373352"/>
                <a:gd name="connsiteX444" fmla="*/ 2738991 w 6541144"/>
                <a:gd name="connsiteY444" fmla="*/ 3530831 h 5373352"/>
                <a:gd name="connsiteX445" fmla="*/ 2734878 w 6541144"/>
                <a:gd name="connsiteY445" fmla="*/ 3544972 h 5373352"/>
                <a:gd name="connsiteX446" fmla="*/ 2552438 w 6541144"/>
                <a:gd name="connsiteY446" fmla="*/ 3544972 h 5373352"/>
                <a:gd name="connsiteX447" fmla="*/ 2535630 w 6541144"/>
                <a:gd name="connsiteY447" fmla="*/ 3470913 h 5373352"/>
                <a:gd name="connsiteX448" fmla="*/ 2534227 w 6541144"/>
                <a:gd name="connsiteY448" fmla="*/ 3439336 h 5373352"/>
                <a:gd name="connsiteX449" fmla="*/ 2511438 w 6541144"/>
                <a:gd name="connsiteY449" fmla="*/ 3402203 h 5373352"/>
                <a:gd name="connsiteX450" fmla="*/ 2529374 w 6541144"/>
                <a:gd name="connsiteY450" fmla="*/ 3378381 h 5373352"/>
                <a:gd name="connsiteX451" fmla="*/ 2490170 w 6541144"/>
                <a:gd name="connsiteY451" fmla="*/ 3324906 h 5373352"/>
                <a:gd name="connsiteX452" fmla="*/ 2360513 w 6541144"/>
                <a:gd name="connsiteY452" fmla="*/ 3364514 h 5373352"/>
                <a:gd name="connsiteX453" fmla="*/ 2355017 w 6541144"/>
                <a:gd name="connsiteY453" fmla="*/ 3364511 h 5373352"/>
                <a:gd name="connsiteX454" fmla="*/ 2271236 w 6541144"/>
                <a:gd name="connsiteY454" fmla="*/ 3422653 h 5373352"/>
                <a:gd name="connsiteX455" fmla="*/ 2259375 w 6541144"/>
                <a:gd name="connsiteY455" fmla="*/ 3446482 h 5373352"/>
                <a:gd name="connsiteX456" fmla="*/ 2240997 w 6541144"/>
                <a:gd name="connsiteY456" fmla="*/ 3443388 h 5373352"/>
                <a:gd name="connsiteX457" fmla="*/ 2216426 w 6541144"/>
                <a:gd name="connsiteY457" fmla="*/ 3230153 h 5373352"/>
                <a:gd name="connsiteX458" fmla="*/ 2146101 w 6541144"/>
                <a:gd name="connsiteY458" fmla="*/ 3058737 h 5373352"/>
                <a:gd name="connsiteX459" fmla="*/ 2007831 w 6541144"/>
                <a:gd name="connsiteY459" fmla="*/ 2954963 h 5373352"/>
                <a:gd name="connsiteX460" fmla="*/ 1827507 w 6541144"/>
                <a:gd name="connsiteY460" fmla="*/ 2925954 h 5373352"/>
                <a:gd name="connsiteX461" fmla="*/ 1859294 w 6541144"/>
                <a:gd name="connsiteY461" fmla="*/ 2896784 h 5373352"/>
                <a:gd name="connsiteX462" fmla="*/ 1889510 w 6541144"/>
                <a:gd name="connsiteY462" fmla="*/ 2881182 h 5373352"/>
                <a:gd name="connsiteX463" fmla="*/ 1935838 w 6541144"/>
                <a:gd name="connsiteY463" fmla="*/ 2812170 h 5373352"/>
                <a:gd name="connsiteX464" fmla="*/ 1961731 w 6541144"/>
                <a:gd name="connsiteY464" fmla="*/ 2705523 h 5373352"/>
                <a:gd name="connsiteX465" fmla="*/ 1979738 w 6541144"/>
                <a:gd name="connsiteY465" fmla="*/ 2609749 h 5373352"/>
                <a:gd name="connsiteX466" fmla="*/ 2053348 w 6541144"/>
                <a:gd name="connsiteY466" fmla="*/ 2595229 h 5373352"/>
                <a:gd name="connsiteX467" fmla="*/ 2077989 w 6541144"/>
                <a:gd name="connsiteY467" fmla="*/ 2559888 h 5373352"/>
                <a:gd name="connsiteX468" fmla="*/ 2073602 w 6541144"/>
                <a:gd name="connsiteY468" fmla="*/ 2547404 h 5373352"/>
                <a:gd name="connsiteX469" fmla="*/ 2173203 w 6541144"/>
                <a:gd name="connsiteY469" fmla="*/ 2466283 h 5373352"/>
                <a:gd name="connsiteX470" fmla="*/ 2158535 w 6541144"/>
                <a:gd name="connsiteY470" fmla="*/ 2451616 h 5373352"/>
                <a:gd name="connsiteX471" fmla="*/ 2029434 w 6541144"/>
                <a:gd name="connsiteY471" fmla="*/ 2383987 h 5373352"/>
                <a:gd name="connsiteX472" fmla="*/ 1929167 w 6541144"/>
                <a:gd name="connsiteY472" fmla="*/ 2344524 h 5373352"/>
                <a:gd name="connsiteX473" fmla="*/ 1770265 w 6541144"/>
                <a:gd name="connsiteY473" fmla="*/ 2421706 h 5373352"/>
                <a:gd name="connsiteX474" fmla="*/ 1770265 w 6541144"/>
                <a:gd name="connsiteY474" fmla="*/ 1395736 h 5373352"/>
                <a:gd name="connsiteX475" fmla="*/ 1805274 w 6541144"/>
                <a:gd name="connsiteY475" fmla="*/ 1375523 h 5373352"/>
                <a:gd name="connsiteX476" fmla="*/ 2001837 w 6541144"/>
                <a:gd name="connsiteY476" fmla="*/ 1262048 h 5373352"/>
                <a:gd name="connsiteX477" fmla="*/ 2443554 w 6541144"/>
                <a:gd name="connsiteY477" fmla="*/ 1007036 h 5373352"/>
                <a:gd name="connsiteX478" fmla="*/ 3090286 w 6541144"/>
                <a:gd name="connsiteY478" fmla="*/ 633667 h 5373352"/>
                <a:gd name="connsiteX479" fmla="*/ 3121979 w 6541144"/>
                <a:gd name="connsiteY479" fmla="*/ 615370 h 5373352"/>
                <a:gd name="connsiteX480" fmla="*/ 3261622 w 6541144"/>
                <a:gd name="connsiteY480" fmla="*/ 534752 h 5373352"/>
                <a:gd name="connsiteX481" fmla="*/ 3855667 w 6541144"/>
                <a:gd name="connsiteY481" fmla="*/ 191798 h 5373352"/>
                <a:gd name="connsiteX482" fmla="*/ 4052183 w 6541144"/>
                <a:gd name="connsiteY482" fmla="*/ 78347 h 5373352"/>
                <a:gd name="connsiteX483" fmla="*/ 4143485 w 6541144"/>
                <a:gd name="connsiteY483" fmla="*/ 25743 h 5373352"/>
                <a:gd name="connsiteX484" fmla="*/ 4374852 w 6541144"/>
                <a:gd name="connsiteY484" fmla="*/ 159313 h 5373352"/>
                <a:gd name="connsiteX485" fmla="*/ 4945051 w 6541144"/>
                <a:gd name="connsiteY485" fmla="*/ 488500 h 5373352"/>
                <a:gd name="connsiteX486" fmla="*/ 5634638 w 6541144"/>
                <a:gd name="connsiteY486" fmla="*/ 886609 h 5373352"/>
                <a:gd name="connsiteX487" fmla="*/ 6228683 w 6541144"/>
                <a:gd name="connsiteY487" fmla="*/ 1229563 h 5373352"/>
                <a:gd name="connsiteX488" fmla="*/ 6425195 w 6541144"/>
                <a:gd name="connsiteY488" fmla="*/ 1343011 h 5373352"/>
                <a:gd name="connsiteX489" fmla="*/ 6486686 w 6541144"/>
                <a:gd name="connsiteY489" fmla="*/ 1378514 h 5373352"/>
                <a:gd name="connsiteX490" fmla="*/ 6516521 w 6541144"/>
                <a:gd name="connsiteY490" fmla="*/ 1396164 h 5373352"/>
                <a:gd name="connsiteX491" fmla="*/ 6516521 w 6541144"/>
                <a:gd name="connsiteY491" fmla="*/ 1495491 h 537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</a:cxnLst>
              <a:rect l="l" t="t" r="r" b="b"/>
              <a:pathLst>
                <a:path w="6541144" h="5373352">
                  <a:moveTo>
                    <a:pt x="6540368" y="1389196"/>
                  </a:moveTo>
                  <a:cubicBezTo>
                    <a:pt x="6537736" y="1378135"/>
                    <a:pt x="6528674" y="1375215"/>
                    <a:pt x="6519425" y="1369874"/>
                  </a:cubicBezTo>
                  <a:cubicBezTo>
                    <a:pt x="6499496" y="1358372"/>
                    <a:pt x="6479567" y="1346866"/>
                    <a:pt x="6459638" y="1335360"/>
                  </a:cubicBezTo>
                  <a:cubicBezTo>
                    <a:pt x="6381329" y="1290150"/>
                    <a:pt x="6303017" y="1244940"/>
                    <a:pt x="6224708" y="1199730"/>
                  </a:cubicBezTo>
                  <a:cubicBezTo>
                    <a:pt x="5972802" y="1054302"/>
                    <a:pt x="5720900" y="908875"/>
                    <a:pt x="5468995" y="763447"/>
                  </a:cubicBezTo>
                  <a:cubicBezTo>
                    <a:pt x="5197113" y="606483"/>
                    <a:pt x="4925232" y="449523"/>
                    <a:pt x="4653348" y="292559"/>
                  </a:cubicBezTo>
                  <a:cubicBezTo>
                    <a:pt x="4493136" y="200066"/>
                    <a:pt x="4332929" y="107574"/>
                    <a:pt x="4172717" y="15084"/>
                  </a:cubicBezTo>
                  <a:cubicBezTo>
                    <a:pt x="4164948" y="10597"/>
                    <a:pt x="4157179" y="6113"/>
                    <a:pt x="4149413" y="1626"/>
                  </a:cubicBezTo>
                  <a:cubicBezTo>
                    <a:pt x="4147373" y="451"/>
                    <a:pt x="4145384" y="2"/>
                    <a:pt x="4143492" y="2"/>
                  </a:cubicBezTo>
                  <a:cubicBezTo>
                    <a:pt x="4141546" y="-35"/>
                    <a:pt x="4139483" y="411"/>
                    <a:pt x="4137377" y="1626"/>
                  </a:cubicBezTo>
                  <a:lnTo>
                    <a:pt x="4017311" y="70943"/>
                  </a:lnTo>
                  <a:cubicBezTo>
                    <a:pt x="3913186" y="131054"/>
                    <a:pt x="3809065" y="191169"/>
                    <a:pt x="3704940" y="251280"/>
                  </a:cubicBezTo>
                  <a:cubicBezTo>
                    <a:pt x="3560622" y="334598"/>
                    <a:pt x="3416308" y="417911"/>
                    <a:pt x="3271990" y="501229"/>
                  </a:cubicBezTo>
                  <a:lnTo>
                    <a:pt x="3270704" y="501972"/>
                  </a:lnTo>
                  <a:cubicBezTo>
                    <a:pt x="3180125" y="449680"/>
                    <a:pt x="3089546" y="397384"/>
                    <a:pt x="2998967" y="345092"/>
                  </a:cubicBezTo>
                  <a:cubicBezTo>
                    <a:pt x="2845821" y="256678"/>
                    <a:pt x="2692673" y="168264"/>
                    <a:pt x="2539524" y="79850"/>
                  </a:cubicBezTo>
                  <a:cubicBezTo>
                    <a:pt x="2497386" y="55522"/>
                    <a:pt x="2455409" y="30890"/>
                    <a:pt x="2413099" y="6863"/>
                  </a:cubicBezTo>
                  <a:cubicBezTo>
                    <a:pt x="2399312" y="-966"/>
                    <a:pt x="2392929" y="1087"/>
                    <a:pt x="2380070" y="8511"/>
                  </a:cubicBezTo>
                  <a:cubicBezTo>
                    <a:pt x="2316623" y="45138"/>
                    <a:pt x="2253180" y="81769"/>
                    <a:pt x="2189733" y="118396"/>
                  </a:cubicBezTo>
                  <a:cubicBezTo>
                    <a:pt x="2068853" y="188182"/>
                    <a:pt x="1947977" y="257967"/>
                    <a:pt x="1827098" y="327753"/>
                  </a:cubicBezTo>
                  <a:cubicBezTo>
                    <a:pt x="1672503" y="417001"/>
                    <a:pt x="1517904" y="506255"/>
                    <a:pt x="1363309" y="595506"/>
                  </a:cubicBezTo>
                  <a:lnTo>
                    <a:pt x="874568" y="877665"/>
                  </a:lnTo>
                  <a:lnTo>
                    <a:pt x="437556" y="1129958"/>
                  </a:lnTo>
                  <a:cubicBezTo>
                    <a:pt x="332604" y="1190548"/>
                    <a:pt x="227651" y="1251138"/>
                    <a:pt x="122703" y="1311729"/>
                  </a:cubicBezTo>
                  <a:cubicBezTo>
                    <a:pt x="93665" y="1328492"/>
                    <a:pt x="64630" y="1345255"/>
                    <a:pt x="35593" y="1362018"/>
                  </a:cubicBezTo>
                  <a:cubicBezTo>
                    <a:pt x="26183" y="1367450"/>
                    <a:pt x="5822" y="1374536"/>
                    <a:pt x="1468" y="1385680"/>
                  </a:cubicBezTo>
                  <a:cubicBezTo>
                    <a:pt x="-1566" y="1393452"/>
                    <a:pt x="1043" y="1406512"/>
                    <a:pt x="1043" y="1414488"/>
                  </a:cubicBezTo>
                  <a:lnTo>
                    <a:pt x="1043" y="5360919"/>
                  </a:lnTo>
                  <a:cubicBezTo>
                    <a:pt x="1043" y="5367362"/>
                    <a:pt x="6505" y="5372840"/>
                    <a:pt x="12965" y="5372840"/>
                  </a:cubicBezTo>
                  <a:lnTo>
                    <a:pt x="6334455" y="5372840"/>
                  </a:lnTo>
                  <a:cubicBezTo>
                    <a:pt x="6396392" y="5372840"/>
                    <a:pt x="6458459" y="5373992"/>
                    <a:pt x="6520389" y="5372840"/>
                  </a:cubicBezTo>
                  <a:cubicBezTo>
                    <a:pt x="6523071" y="5372790"/>
                    <a:pt x="6525761" y="5372840"/>
                    <a:pt x="6528443" y="5372840"/>
                  </a:cubicBezTo>
                  <a:cubicBezTo>
                    <a:pt x="6534889" y="5372840"/>
                    <a:pt x="6540368" y="5367378"/>
                    <a:pt x="6540368" y="5360919"/>
                  </a:cubicBezTo>
                  <a:lnTo>
                    <a:pt x="6540368" y="1414006"/>
                  </a:lnTo>
                  <a:cubicBezTo>
                    <a:pt x="6540368" y="1406508"/>
                    <a:pt x="6542116" y="1396560"/>
                    <a:pt x="6540368" y="1389196"/>
                  </a:cubicBezTo>
                  <a:close/>
                  <a:moveTo>
                    <a:pt x="1746422" y="5348995"/>
                  </a:moveTo>
                  <a:lnTo>
                    <a:pt x="1719745" y="5348995"/>
                  </a:lnTo>
                  <a:cubicBezTo>
                    <a:pt x="1728639" y="5348556"/>
                    <a:pt x="1737530" y="5348147"/>
                    <a:pt x="1746422" y="5347736"/>
                  </a:cubicBezTo>
                  <a:lnTo>
                    <a:pt x="1746422" y="5348995"/>
                  </a:lnTo>
                  <a:close/>
                  <a:moveTo>
                    <a:pt x="1758330" y="5323331"/>
                  </a:moveTo>
                  <a:cubicBezTo>
                    <a:pt x="1717531" y="5325106"/>
                    <a:pt x="1676732" y="5326884"/>
                    <a:pt x="1635937" y="5328661"/>
                  </a:cubicBezTo>
                  <a:cubicBezTo>
                    <a:pt x="1619146" y="5329392"/>
                    <a:pt x="1598119" y="5333343"/>
                    <a:pt x="1582148" y="5326746"/>
                  </a:cubicBezTo>
                  <a:cubicBezTo>
                    <a:pt x="1567035" y="5320501"/>
                    <a:pt x="1561466" y="5302643"/>
                    <a:pt x="1556285" y="5288819"/>
                  </a:cubicBezTo>
                  <a:cubicBezTo>
                    <a:pt x="1542743" y="5252694"/>
                    <a:pt x="1530931" y="5215809"/>
                    <a:pt x="1518276" y="5179359"/>
                  </a:cubicBezTo>
                  <a:cubicBezTo>
                    <a:pt x="1506050" y="5144152"/>
                    <a:pt x="1485595" y="5103325"/>
                    <a:pt x="1495825" y="5065432"/>
                  </a:cubicBezTo>
                  <a:cubicBezTo>
                    <a:pt x="1504201" y="5034410"/>
                    <a:pt x="1528580" y="5007920"/>
                    <a:pt x="1547598" y="4982764"/>
                  </a:cubicBezTo>
                  <a:cubicBezTo>
                    <a:pt x="1570749" y="4952148"/>
                    <a:pt x="1594060" y="4921656"/>
                    <a:pt x="1617569" y="4891313"/>
                  </a:cubicBezTo>
                  <a:cubicBezTo>
                    <a:pt x="1666485" y="4828181"/>
                    <a:pt x="1716275" y="4765733"/>
                    <a:pt x="1766772" y="4703860"/>
                  </a:cubicBezTo>
                  <a:cubicBezTo>
                    <a:pt x="1776397" y="4692070"/>
                    <a:pt x="1759623" y="4675102"/>
                    <a:pt x="1749911" y="4687003"/>
                  </a:cubicBezTo>
                  <a:cubicBezTo>
                    <a:pt x="1692958" y="4756785"/>
                    <a:pt x="1636945" y="4827328"/>
                    <a:pt x="1581984" y="4898694"/>
                  </a:cubicBezTo>
                  <a:cubicBezTo>
                    <a:pt x="1557588" y="4930372"/>
                    <a:pt x="1533222" y="4962097"/>
                    <a:pt x="1509348" y="4994173"/>
                  </a:cubicBezTo>
                  <a:cubicBezTo>
                    <a:pt x="1487129" y="5024023"/>
                    <a:pt x="1466888" y="5055165"/>
                    <a:pt x="1469420" y="5093902"/>
                  </a:cubicBezTo>
                  <a:cubicBezTo>
                    <a:pt x="1472089" y="5134796"/>
                    <a:pt x="1491914" y="5176004"/>
                    <a:pt x="1505199" y="5214255"/>
                  </a:cubicBezTo>
                  <a:cubicBezTo>
                    <a:pt x="1517750" y="5250404"/>
                    <a:pt x="1526410" y="5297854"/>
                    <a:pt x="1549306" y="5329217"/>
                  </a:cubicBezTo>
                  <a:cubicBezTo>
                    <a:pt x="1556650" y="5339277"/>
                    <a:pt x="1565484" y="5345391"/>
                    <a:pt x="1575434" y="5348994"/>
                  </a:cubicBezTo>
                  <a:lnTo>
                    <a:pt x="24890" y="5348994"/>
                  </a:lnTo>
                  <a:lnTo>
                    <a:pt x="24890" y="1448795"/>
                  </a:lnTo>
                  <a:cubicBezTo>
                    <a:pt x="24890" y="1431911"/>
                    <a:pt x="27576" y="1412462"/>
                    <a:pt x="24917" y="1395719"/>
                  </a:cubicBezTo>
                  <a:lnTo>
                    <a:pt x="256458" y="1262048"/>
                  </a:lnTo>
                  <a:cubicBezTo>
                    <a:pt x="446524" y="1152317"/>
                    <a:pt x="636590" y="1042589"/>
                    <a:pt x="826659" y="932861"/>
                  </a:cubicBezTo>
                  <a:cubicBezTo>
                    <a:pt x="1056520" y="800158"/>
                    <a:pt x="1286380" y="667455"/>
                    <a:pt x="1516243" y="534752"/>
                  </a:cubicBezTo>
                  <a:cubicBezTo>
                    <a:pt x="1714259" y="420433"/>
                    <a:pt x="1912272" y="306114"/>
                    <a:pt x="2110288" y="191798"/>
                  </a:cubicBezTo>
                  <a:cubicBezTo>
                    <a:pt x="2175792" y="153982"/>
                    <a:pt x="2241298" y="116163"/>
                    <a:pt x="2306801" y="78347"/>
                  </a:cubicBezTo>
                  <a:cubicBezTo>
                    <a:pt x="2327296" y="66513"/>
                    <a:pt x="2347794" y="54682"/>
                    <a:pt x="2368292" y="42848"/>
                  </a:cubicBezTo>
                  <a:cubicBezTo>
                    <a:pt x="2377136" y="37741"/>
                    <a:pt x="2390341" y="32845"/>
                    <a:pt x="2398401" y="25914"/>
                  </a:cubicBezTo>
                  <a:cubicBezTo>
                    <a:pt x="2494684" y="81498"/>
                    <a:pt x="2590962" y="137082"/>
                    <a:pt x="2687244" y="192666"/>
                  </a:cubicBezTo>
                  <a:cubicBezTo>
                    <a:pt x="2843427" y="282834"/>
                    <a:pt x="2999606" y="373000"/>
                    <a:pt x="3155789" y="463165"/>
                  </a:cubicBezTo>
                  <a:cubicBezTo>
                    <a:pt x="3186146" y="480692"/>
                    <a:pt x="3216500" y="498215"/>
                    <a:pt x="3246857" y="515738"/>
                  </a:cubicBezTo>
                  <a:cubicBezTo>
                    <a:pt x="3094636" y="603620"/>
                    <a:pt x="2942415" y="691495"/>
                    <a:pt x="2790194" y="779376"/>
                  </a:cubicBezTo>
                  <a:cubicBezTo>
                    <a:pt x="2637899" y="867301"/>
                    <a:pt x="2485602" y="955223"/>
                    <a:pt x="2333304" y="1043148"/>
                  </a:cubicBezTo>
                  <a:cubicBezTo>
                    <a:pt x="2211667" y="1113369"/>
                    <a:pt x="2090031" y="1183593"/>
                    <a:pt x="1968392" y="1253817"/>
                  </a:cubicBezTo>
                  <a:cubicBezTo>
                    <a:pt x="1932536" y="1274519"/>
                    <a:pt x="1896677" y="1295220"/>
                    <a:pt x="1860821" y="1315921"/>
                  </a:cubicBezTo>
                  <a:cubicBezTo>
                    <a:pt x="1830370" y="1333501"/>
                    <a:pt x="1799922" y="1351078"/>
                    <a:pt x="1769472" y="1368659"/>
                  </a:cubicBezTo>
                  <a:cubicBezTo>
                    <a:pt x="1764539" y="1371502"/>
                    <a:pt x="1759911" y="1373708"/>
                    <a:pt x="1756056" y="1376401"/>
                  </a:cubicBezTo>
                  <a:cubicBezTo>
                    <a:pt x="1754814" y="1377121"/>
                    <a:pt x="1753568" y="1377837"/>
                    <a:pt x="1752326" y="1378557"/>
                  </a:cubicBezTo>
                  <a:cubicBezTo>
                    <a:pt x="1748692" y="1380654"/>
                    <a:pt x="1746422" y="1384669"/>
                    <a:pt x="1746422" y="1388851"/>
                  </a:cubicBezTo>
                  <a:lnTo>
                    <a:pt x="1746422" y="1392364"/>
                  </a:lnTo>
                  <a:cubicBezTo>
                    <a:pt x="1742138" y="1430203"/>
                    <a:pt x="1746412" y="1471040"/>
                    <a:pt x="1746422" y="1509057"/>
                  </a:cubicBezTo>
                  <a:lnTo>
                    <a:pt x="1746422" y="2439669"/>
                  </a:lnTo>
                  <a:cubicBezTo>
                    <a:pt x="1665909" y="2465058"/>
                    <a:pt x="1642062" y="2552762"/>
                    <a:pt x="1629450" y="2628217"/>
                  </a:cubicBezTo>
                  <a:cubicBezTo>
                    <a:pt x="1623774" y="2662165"/>
                    <a:pt x="1617381" y="2695993"/>
                    <a:pt x="1610744" y="2729781"/>
                  </a:cubicBezTo>
                  <a:cubicBezTo>
                    <a:pt x="1544782" y="2705413"/>
                    <a:pt x="1473224" y="2705426"/>
                    <a:pt x="1407219" y="2731080"/>
                  </a:cubicBezTo>
                  <a:cubicBezTo>
                    <a:pt x="1334774" y="2759239"/>
                    <a:pt x="1273587" y="2810577"/>
                    <a:pt x="1221345" y="2867108"/>
                  </a:cubicBezTo>
                  <a:cubicBezTo>
                    <a:pt x="1163143" y="2930096"/>
                    <a:pt x="1113949" y="3001214"/>
                    <a:pt x="1069342" y="3074281"/>
                  </a:cubicBezTo>
                  <a:cubicBezTo>
                    <a:pt x="1027813" y="3142302"/>
                    <a:pt x="990377" y="3212690"/>
                    <a:pt x="954139" y="3283638"/>
                  </a:cubicBezTo>
                  <a:cubicBezTo>
                    <a:pt x="909409" y="3371205"/>
                    <a:pt x="864695" y="3458701"/>
                    <a:pt x="826412" y="3549349"/>
                  </a:cubicBezTo>
                  <a:cubicBezTo>
                    <a:pt x="776651" y="3667177"/>
                    <a:pt x="735521" y="3789332"/>
                    <a:pt x="712196" y="3915297"/>
                  </a:cubicBezTo>
                  <a:cubicBezTo>
                    <a:pt x="700774" y="3976996"/>
                    <a:pt x="693540" y="4039608"/>
                    <a:pt x="692311" y="4102372"/>
                  </a:cubicBezTo>
                  <a:cubicBezTo>
                    <a:pt x="691132" y="4162520"/>
                    <a:pt x="694562" y="4223800"/>
                    <a:pt x="707910" y="4282605"/>
                  </a:cubicBezTo>
                  <a:cubicBezTo>
                    <a:pt x="720659" y="4338759"/>
                    <a:pt x="742805" y="4393562"/>
                    <a:pt x="775576" y="4441080"/>
                  </a:cubicBezTo>
                  <a:cubicBezTo>
                    <a:pt x="809269" y="4489936"/>
                    <a:pt x="853725" y="4529122"/>
                    <a:pt x="905303" y="4558292"/>
                  </a:cubicBezTo>
                  <a:cubicBezTo>
                    <a:pt x="958164" y="4588185"/>
                    <a:pt x="1016163" y="4608072"/>
                    <a:pt x="1074396" y="4624578"/>
                  </a:cubicBezTo>
                  <a:cubicBezTo>
                    <a:pt x="1139946" y="4643156"/>
                    <a:pt x="1206607" y="4657790"/>
                    <a:pt x="1273882" y="4668552"/>
                  </a:cubicBezTo>
                  <a:cubicBezTo>
                    <a:pt x="1408381" y="4690074"/>
                    <a:pt x="1545134" y="4696520"/>
                    <a:pt x="1681079" y="4688229"/>
                  </a:cubicBezTo>
                  <a:cubicBezTo>
                    <a:pt x="1713904" y="4686226"/>
                    <a:pt x="1746663" y="4683323"/>
                    <a:pt x="1779344" y="4679660"/>
                  </a:cubicBezTo>
                  <a:cubicBezTo>
                    <a:pt x="1782770" y="4680584"/>
                    <a:pt x="1786544" y="4679720"/>
                    <a:pt x="1789625" y="4675983"/>
                  </a:cubicBezTo>
                  <a:cubicBezTo>
                    <a:pt x="1806690" y="4655268"/>
                    <a:pt x="1823900" y="4634674"/>
                    <a:pt x="1841146" y="4614110"/>
                  </a:cubicBezTo>
                  <a:cubicBezTo>
                    <a:pt x="1842419" y="4616066"/>
                    <a:pt x="1843738" y="4617984"/>
                    <a:pt x="1845105" y="4619843"/>
                  </a:cubicBezTo>
                  <a:cubicBezTo>
                    <a:pt x="1889420" y="4680102"/>
                    <a:pt x="1964574" y="4710765"/>
                    <a:pt x="2035325" y="4726413"/>
                  </a:cubicBezTo>
                  <a:cubicBezTo>
                    <a:pt x="2093229" y="4739222"/>
                    <a:pt x="2153083" y="4745263"/>
                    <a:pt x="2212729" y="4748317"/>
                  </a:cubicBezTo>
                  <a:cubicBezTo>
                    <a:pt x="2211661" y="4749576"/>
                    <a:pt x="2210639" y="4750748"/>
                    <a:pt x="2209692" y="4751749"/>
                  </a:cubicBezTo>
                  <a:cubicBezTo>
                    <a:pt x="2189364" y="4773237"/>
                    <a:pt x="2169040" y="4794722"/>
                    <a:pt x="2148713" y="4816210"/>
                  </a:cubicBezTo>
                  <a:cubicBezTo>
                    <a:pt x="2109257" y="4857924"/>
                    <a:pt x="2069798" y="4899635"/>
                    <a:pt x="2030342" y="4941345"/>
                  </a:cubicBezTo>
                  <a:cubicBezTo>
                    <a:pt x="1992517" y="4981335"/>
                    <a:pt x="1952662" y="5020175"/>
                    <a:pt x="1916756" y="5061896"/>
                  </a:cubicBezTo>
                  <a:cubicBezTo>
                    <a:pt x="1893556" y="5088856"/>
                    <a:pt x="1867706" y="5128155"/>
                    <a:pt x="1884125" y="5164836"/>
                  </a:cubicBezTo>
                  <a:cubicBezTo>
                    <a:pt x="1891285" y="5180836"/>
                    <a:pt x="1904667" y="5190694"/>
                    <a:pt x="1918471" y="5200596"/>
                  </a:cubicBezTo>
                  <a:cubicBezTo>
                    <a:pt x="1933906" y="5211667"/>
                    <a:pt x="1948949" y="5222958"/>
                    <a:pt x="1949220" y="5244125"/>
                  </a:cubicBezTo>
                  <a:cubicBezTo>
                    <a:pt x="1949441" y="5261160"/>
                    <a:pt x="1940506" y="5278445"/>
                    <a:pt x="1928625" y="5290212"/>
                  </a:cubicBezTo>
                  <a:cubicBezTo>
                    <a:pt x="1888218" y="5330229"/>
                    <a:pt x="1810039" y="5321080"/>
                    <a:pt x="1758343" y="5323327"/>
                  </a:cubicBezTo>
                  <a:cubicBezTo>
                    <a:pt x="1758340" y="5323327"/>
                    <a:pt x="1758333" y="5323330"/>
                    <a:pt x="1758330" y="5323330"/>
                  </a:cubicBezTo>
                  <a:close/>
                  <a:moveTo>
                    <a:pt x="1798111" y="2437914"/>
                  </a:moveTo>
                  <a:cubicBezTo>
                    <a:pt x="1796349" y="2435071"/>
                    <a:pt x="1794414" y="2433196"/>
                    <a:pt x="1792294" y="2431820"/>
                  </a:cubicBezTo>
                  <a:cubicBezTo>
                    <a:pt x="1834325" y="2373128"/>
                    <a:pt x="1912433" y="2351935"/>
                    <a:pt x="1979266" y="2382642"/>
                  </a:cubicBezTo>
                  <a:cubicBezTo>
                    <a:pt x="2014606" y="2398879"/>
                    <a:pt x="2043265" y="2424600"/>
                    <a:pt x="2073636" y="2448235"/>
                  </a:cubicBezTo>
                  <a:cubicBezTo>
                    <a:pt x="2095035" y="2464884"/>
                    <a:pt x="2117699" y="2477083"/>
                    <a:pt x="2143298" y="2477254"/>
                  </a:cubicBezTo>
                  <a:cubicBezTo>
                    <a:pt x="2122535" y="2515730"/>
                    <a:pt x="2074356" y="2526452"/>
                    <a:pt x="2032181" y="2529127"/>
                  </a:cubicBezTo>
                  <a:cubicBezTo>
                    <a:pt x="2018340" y="2530005"/>
                    <a:pt x="2016515" y="2547716"/>
                    <a:pt x="2029009" y="2552544"/>
                  </a:cubicBezTo>
                  <a:cubicBezTo>
                    <a:pt x="2034130" y="2554524"/>
                    <a:pt x="2047408" y="2556874"/>
                    <a:pt x="2050177" y="2560608"/>
                  </a:cubicBezTo>
                  <a:cubicBezTo>
                    <a:pt x="2053834" y="2565541"/>
                    <a:pt x="2041189" y="2575225"/>
                    <a:pt x="2034826" y="2579163"/>
                  </a:cubicBezTo>
                  <a:cubicBezTo>
                    <a:pt x="2021504" y="2587410"/>
                    <a:pt x="1989530" y="2598160"/>
                    <a:pt x="1979276" y="2579441"/>
                  </a:cubicBezTo>
                  <a:cubicBezTo>
                    <a:pt x="1973559" y="2569006"/>
                    <a:pt x="1956963" y="2573795"/>
                    <a:pt x="1957056" y="2585458"/>
                  </a:cubicBezTo>
                  <a:cubicBezTo>
                    <a:pt x="1957415" y="2628686"/>
                    <a:pt x="1944465" y="2671833"/>
                    <a:pt x="1935644" y="2713945"/>
                  </a:cubicBezTo>
                  <a:cubicBezTo>
                    <a:pt x="1928447" y="2748315"/>
                    <a:pt x="1922855" y="2784360"/>
                    <a:pt x="1908498" y="2816698"/>
                  </a:cubicBezTo>
                  <a:cubicBezTo>
                    <a:pt x="1893449" y="2850596"/>
                    <a:pt x="1873058" y="2864684"/>
                    <a:pt x="1839737" y="2878329"/>
                  </a:cubicBezTo>
                  <a:cubicBezTo>
                    <a:pt x="1814390" y="2888710"/>
                    <a:pt x="1806235" y="2907637"/>
                    <a:pt x="1800870" y="2933418"/>
                  </a:cubicBezTo>
                  <a:cubicBezTo>
                    <a:pt x="1799186" y="2941518"/>
                    <a:pt x="1804360" y="2947763"/>
                    <a:pt x="1812367" y="2948510"/>
                  </a:cubicBezTo>
                  <a:cubicBezTo>
                    <a:pt x="1872884" y="2954139"/>
                    <a:pt x="1941059" y="2953590"/>
                    <a:pt x="1997982" y="2976495"/>
                  </a:cubicBezTo>
                  <a:cubicBezTo>
                    <a:pt x="2051939" y="2998204"/>
                    <a:pt x="2100420" y="3037684"/>
                    <a:pt x="2135606" y="3083678"/>
                  </a:cubicBezTo>
                  <a:cubicBezTo>
                    <a:pt x="2217900" y="3191249"/>
                    <a:pt x="2189602" y="3334246"/>
                    <a:pt x="2219882" y="3458025"/>
                  </a:cubicBezTo>
                  <a:cubicBezTo>
                    <a:pt x="2221128" y="3463115"/>
                    <a:pt x="2226252" y="3466744"/>
                    <a:pt x="2231379" y="3466778"/>
                  </a:cubicBezTo>
                  <a:cubicBezTo>
                    <a:pt x="2246234" y="3466872"/>
                    <a:pt x="2258709" y="3469695"/>
                    <a:pt x="2271508" y="3477313"/>
                  </a:cubicBezTo>
                  <a:cubicBezTo>
                    <a:pt x="2284893" y="3485279"/>
                    <a:pt x="2295938" y="3465402"/>
                    <a:pt x="2283544" y="3456722"/>
                  </a:cubicBezTo>
                  <a:cubicBezTo>
                    <a:pt x="2288590" y="3460258"/>
                    <a:pt x="2285560" y="3455577"/>
                    <a:pt x="2282455" y="3451090"/>
                  </a:cubicBezTo>
                  <a:cubicBezTo>
                    <a:pt x="2295064" y="3427083"/>
                    <a:pt x="2313549" y="3408539"/>
                    <a:pt x="2337088" y="3396805"/>
                  </a:cubicBezTo>
                  <a:cubicBezTo>
                    <a:pt x="2338672" y="3405444"/>
                    <a:pt x="2350477" y="3412058"/>
                    <a:pt x="2357231" y="3403737"/>
                  </a:cubicBezTo>
                  <a:cubicBezTo>
                    <a:pt x="2376145" y="3380433"/>
                    <a:pt x="2398067" y="3355834"/>
                    <a:pt x="2427456" y="3346097"/>
                  </a:cubicBezTo>
                  <a:cubicBezTo>
                    <a:pt x="2439649" y="3342058"/>
                    <a:pt x="2452475" y="3340769"/>
                    <a:pt x="2465161" y="3342668"/>
                  </a:cubicBezTo>
                  <a:cubicBezTo>
                    <a:pt x="2472843" y="3343816"/>
                    <a:pt x="2480371" y="3345896"/>
                    <a:pt x="2487159" y="3349834"/>
                  </a:cubicBezTo>
                  <a:cubicBezTo>
                    <a:pt x="2503277" y="3359183"/>
                    <a:pt x="2502343" y="3384073"/>
                    <a:pt x="2481560" y="3385939"/>
                  </a:cubicBezTo>
                  <a:cubicBezTo>
                    <a:pt x="2468667" y="3387097"/>
                    <a:pt x="2464775" y="3405454"/>
                    <a:pt x="2478392" y="3409356"/>
                  </a:cubicBezTo>
                  <a:cubicBezTo>
                    <a:pt x="2490012" y="3412687"/>
                    <a:pt x="2496666" y="3418983"/>
                    <a:pt x="2503016" y="3429230"/>
                  </a:cubicBezTo>
                  <a:cubicBezTo>
                    <a:pt x="2505624" y="3433442"/>
                    <a:pt x="2517027" y="3459103"/>
                    <a:pt x="2514063" y="3459170"/>
                  </a:cubicBezTo>
                  <a:cubicBezTo>
                    <a:pt x="2499704" y="3459501"/>
                    <a:pt x="2499061" y="3477614"/>
                    <a:pt x="2510895" y="3482587"/>
                  </a:cubicBezTo>
                  <a:cubicBezTo>
                    <a:pt x="2537395" y="3493724"/>
                    <a:pt x="2536953" y="3522734"/>
                    <a:pt x="2527060" y="3544969"/>
                  </a:cubicBezTo>
                  <a:lnTo>
                    <a:pt x="2489470" y="3544969"/>
                  </a:lnTo>
                  <a:cubicBezTo>
                    <a:pt x="2486422" y="3536637"/>
                    <a:pt x="2472344" y="3534611"/>
                    <a:pt x="2467813" y="3543354"/>
                  </a:cubicBezTo>
                  <a:cubicBezTo>
                    <a:pt x="2467555" y="3543850"/>
                    <a:pt x="2467297" y="3544346"/>
                    <a:pt x="2467043" y="3544841"/>
                  </a:cubicBezTo>
                  <a:cubicBezTo>
                    <a:pt x="2434827" y="3543833"/>
                    <a:pt x="2393121" y="3537203"/>
                    <a:pt x="2365021" y="3551401"/>
                  </a:cubicBezTo>
                  <a:cubicBezTo>
                    <a:pt x="2351320" y="3558323"/>
                    <a:pt x="2363380" y="3578894"/>
                    <a:pt x="2377056" y="3571989"/>
                  </a:cubicBezTo>
                  <a:cubicBezTo>
                    <a:pt x="2378932" y="3571041"/>
                    <a:pt x="2380991" y="3570328"/>
                    <a:pt x="2383104" y="3569695"/>
                  </a:cubicBezTo>
                  <a:cubicBezTo>
                    <a:pt x="2397427" y="3565666"/>
                    <a:pt x="2416556" y="3568811"/>
                    <a:pt x="2430122" y="3568811"/>
                  </a:cubicBezTo>
                  <a:lnTo>
                    <a:pt x="2440821" y="3568811"/>
                  </a:lnTo>
                  <a:cubicBezTo>
                    <a:pt x="2440861" y="3568811"/>
                    <a:pt x="2440908" y="3568814"/>
                    <a:pt x="2440948" y="3568814"/>
                  </a:cubicBezTo>
                  <a:lnTo>
                    <a:pt x="2743830" y="3568814"/>
                  </a:lnTo>
                  <a:cubicBezTo>
                    <a:pt x="2749128" y="3568814"/>
                    <a:pt x="2753863" y="3565104"/>
                    <a:pt x="2755326" y="3560064"/>
                  </a:cubicBezTo>
                  <a:cubicBezTo>
                    <a:pt x="2777941" y="3482282"/>
                    <a:pt x="2800552" y="3404503"/>
                    <a:pt x="2823164" y="3326721"/>
                  </a:cubicBezTo>
                  <a:cubicBezTo>
                    <a:pt x="2836462" y="3280976"/>
                    <a:pt x="2849763" y="3235227"/>
                    <a:pt x="2863061" y="3189478"/>
                  </a:cubicBezTo>
                  <a:cubicBezTo>
                    <a:pt x="2865767" y="3180179"/>
                    <a:pt x="2867485" y="3169460"/>
                    <a:pt x="2871460" y="3160592"/>
                  </a:cubicBezTo>
                  <a:cubicBezTo>
                    <a:pt x="2879119" y="3143511"/>
                    <a:pt x="2889105" y="3142808"/>
                    <a:pt x="2903341" y="3142078"/>
                  </a:cubicBezTo>
                  <a:cubicBezTo>
                    <a:pt x="2988860" y="3137708"/>
                    <a:pt x="3075745" y="3142078"/>
                    <a:pt x="3161362" y="3142078"/>
                  </a:cubicBezTo>
                  <a:lnTo>
                    <a:pt x="3434153" y="3142078"/>
                  </a:lnTo>
                  <a:cubicBezTo>
                    <a:pt x="3444464" y="3142078"/>
                    <a:pt x="3456403" y="3140876"/>
                    <a:pt x="3465050" y="3148363"/>
                  </a:cubicBezTo>
                  <a:cubicBezTo>
                    <a:pt x="3478579" y="3160080"/>
                    <a:pt x="3471483" y="3176827"/>
                    <a:pt x="3467481" y="3190593"/>
                  </a:cubicBezTo>
                  <a:cubicBezTo>
                    <a:pt x="3455556" y="3231614"/>
                    <a:pt x="3443631" y="3272631"/>
                    <a:pt x="3431705" y="3313652"/>
                  </a:cubicBezTo>
                  <a:cubicBezTo>
                    <a:pt x="3416090" y="3367367"/>
                    <a:pt x="3400474" y="3421086"/>
                    <a:pt x="3384855" y="3474805"/>
                  </a:cubicBezTo>
                  <a:cubicBezTo>
                    <a:pt x="3375278" y="3507752"/>
                    <a:pt x="3368185" y="3543036"/>
                    <a:pt x="3355717" y="3575036"/>
                  </a:cubicBezTo>
                  <a:cubicBezTo>
                    <a:pt x="3344134" y="3604752"/>
                    <a:pt x="3308207" y="3596812"/>
                    <a:pt x="3282073" y="3596812"/>
                  </a:cubicBezTo>
                  <a:lnTo>
                    <a:pt x="2916227" y="3596812"/>
                  </a:lnTo>
                  <a:cubicBezTo>
                    <a:pt x="2913793" y="3596591"/>
                    <a:pt x="2911238" y="3596795"/>
                    <a:pt x="2908790" y="3596809"/>
                  </a:cubicBezTo>
                  <a:cubicBezTo>
                    <a:pt x="2870181" y="3596022"/>
                    <a:pt x="2831472" y="3596812"/>
                    <a:pt x="2792853" y="3596812"/>
                  </a:cubicBezTo>
                  <a:lnTo>
                    <a:pt x="2405900" y="3596812"/>
                  </a:lnTo>
                  <a:cubicBezTo>
                    <a:pt x="2398452" y="3596812"/>
                    <a:pt x="2391761" y="3597505"/>
                    <a:pt x="2385348" y="3596189"/>
                  </a:cubicBezTo>
                  <a:cubicBezTo>
                    <a:pt x="2383231" y="3595667"/>
                    <a:pt x="2381189" y="3595000"/>
                    <a:pt x="2379263" y="3594136"/>
                  </a:cubicBezTo>
                  <a:cubicBezTo>
                    <a:pt x="2379256" y="3594133"/>
                    <a:pt x="2379253" y="3594133"/>
                    <a:pt x="2379250" y="3594130"/>
                  </a:cubicBezTo>
                  <a:cubicBezTo>
                    <a:pt x="2377281" y="3593246"/>
                    <a:pt x="2375429" y="3592167"/>
                    <a:pt x="2373724" y="3590848"/>
                  </a:cubicBezTo>
                  <a:cubicBezTo>
                    <a:pt x="2361585" y="3581479"/>
                    <a:pt x="2349703" y="3602180"/>
                    <a:pt x="2361688" y="3611436"/>
                  </a:cubicBezTo>
                  <a:cubicBezTo>
                    <a:pt x="2363058" y="3612497"/>
                    <a:pt x="2364488" y="3613411"/>
                    <a:pt x="2365948" y="3614265"/>
                  </a:cubicBezTo>
                  <a:cubicBezTo>
                    <a:pt x="2366169" y="3614392"/>
                    <a:pt x="2366397" y="3614513"/>
                    <a:pt x="2366621" y="3614637"/>
                  </a:cubicBezTo>
                  <a:cubicBezTo>
                    <a:pt x="2367877" y="3615340"/>
                    <a:pt x="2369163" y="3615956"/>
                    <a:pt x="2370469" y="3616525"/>
                  </a:cubicBezTo>
                  <a:cubicBezTo>
                    <a:pt x="2368416" y="3617091"/>
                    <a:pt x="2366357" y="3617647"/>
                    <a:pt x="2364304" y="3618217"/>
                  </a:cubicBezTo>
                  <a:cubicBezTo>
                    <a:pt x="2359076" y="3619660"/>
                    <a:pt x="2355771" y="3624442"/>
                    <a:pt x="2355550" y="3629712"/>
                  </a:cubicBezTo>
                  <a:cubicBezTo>
                    <a:pt x="2354887" y="3645531"/>
                    <a:pt x="2348196" y="3658886"/>
                    <a:pt x="2333042" y="3665265"/>
                  </a:cubicBezTo>
                  <a:cubicBezTo>
                    <a:pt x="2317517" y="3671798"/>
                    <a:pt x="2299819" y="3671838"/>
                    <a:pt x="2283892" y="3677360"/>
                  </a:cubicBezTo>
                  <a:cubicBezTo>
                    <a:pt x="2249704" y="3689211"/>
                    <a:pt x="2221071" y="3712537"/>
                    <a:pt x="2191424" y="3732539"/>
                  </a:cubicBezTo>
                  <a:cubicBezTo>
                    <a:pt x="2129186" y="3774531"/>
                    <a:pt x="2064319" y="3812628"/>
                    <a:pt x="1997329" y="3846540"/>
                  </a:cubicBezTo>
                  <a:cubicBezTo>
                    <a:pt x="1930185" y="3880525"/>
                    <a:pt x="1860942" y="3910281"/>
                    <a:pt x="1790030" y="3935489"/>
                  </a:cubicBezTo>
                  <a:cubicBezTo>
                    <a:pt x="1721262" y="3959938"/>
                    <a:pt x="1641818" y="3982765"/>
                    <a:pt x="1572798" y="3946684"/>
                  </a:cubicBezTo>
                  <a:cubicBezTo>
                    <a:pt x="1501395" y="3909357"/>
                    <a:pt x="1464601" y="3833346"/>
                    <a:pt x="1439545" y="3760510"/>
                  </a:cubicBezTo>
                  <a:cubicBezTo>
                    <a:pt x="1437703" y="3755152"/>
                    <a:pt x="1433598" y="3752205"/>
                    <a:pt x="1428049" y="3751757"/>
                  </a:cubicBezTo>
                  <a:cubicBezTo>
                    <a:pt x="1393686" y="3748974"/>
                    <a:pt x="1352663" y="3746898"/>
                    <a:pt x="1325554" y="3722731"/>
                  </a:cubicBezTo>
                  <a:lnTo>
                    <a:pt x="1325551" y="3722727"/>
                  </a:lnTo>
                  <a:cubicBezTo>
                    <a:pt x="1314637" y="3703811"/>
                    <a:pt x="1308208" y="3694629"/>
                    <a:pt x="1305706" y="3671564"/>
                  </a:cubicBezTo>
                  <a:cubicBezTo>
                    <a:pt x="1305518" y="3669846"/>
                    <a:pt x="1305261" y="3668151"/>
                    <a:pt x="1305070" y="3666433"/>
                  </a:cubicBezTo>
                  <a:cubicBezTo>
                    <a:pt x="1304651" y="3660510"/>
                    <a:pt x="1304296" y="3654603"/>
                    <a:pt x="1303697" y="3648833"/>
                  </a:cubicBezTo>
                  <a:cubicBezTo>
                    <a:pt x="1299889" y="3612166"/>
                    <a:pt x="1293104" y="3575609"/>
                    <a:pt x="1285499" y="3539062"/>
                  </a:cubicBezTo>
                  <a:cubicBezTo>
                    <a:pt x="1282716" y="3524646"/>
                    <a:pt x="1279763" y="3510226"/>
                    <a:pt x="1276648" y="3495777"/>
                  </a:cubicBezTo>
                  <a:cubicBezTo>
                    <a:pt x="1258836" y="3413196"/>
                    <a:pt x="1240441" y="3326651"/>
                    <a:pt x="1248227" y="3242078"/>
                  </a:cubicBezTo>
                  <a:cubicBezTo>
                    <a:pt x="1248230" y="3242011"/>
                    <a:pt x="1248237" y="3241944"/>
                    <a:pt x="1248243" y="3241877"/>
                  </a:cubicBezTo>
                  <a:cubicBezTo>
                    <a:pt x="1248769" y="3236188"/>
                    <a:pt x="1249499" y="3230518"/>
                    <a:pt x="1250273" y="3224849"/>
                  </a:cubicBezTo>
                  <a:cubicBezTo>
                    <a:pt x="1250681" y="3221909"/>
                    <a:pt x="1251123" y="3218966"/>
                    <a:pt x="1251599" y="3216022"/>
                  </a:cubicBezTo>
                  <a:cubicBezTo>
                    <a:pt x="1252081" y="3213002"/>
                    <a:pt x="1252634" y="3209985"/>
                    <a:pt x="1253193" y="3206971"/>
                  </a:cubicBezTo>
                  <a:cubicBezTo>
                    <a:pt x="1254164" y="3201801"/>
                    <a:pt x="1255226" y="3196660"/>
                    <a:pt x="1256421" y="3191571"/>
                  </a:cubicBezTo>
                  <a:cubicBezTo>
                    <a:pt x="1256703" y="3190362"/>
                    <a:pt x="1256994" y="3189153"/>
                    <a:pt x="1257285" y="3187947"/>
                  </a:cubicBezTo>
                  <a:cubicBezTo>
                    <a:pt x="1264492" y="3158754"/>
                    <a:pt x="1275557" y="3131061"/>
                    <a:pt x="1290841" y="3105812"/>
                  </a:cubicBezTo>
                  <a:cubicBezTo>
                    <a:pt x="1324881" y="3051491"/>
                    <a:pt x="1377729" y="3012379"/>
                    <a:pt x="1437224" y="2986021"/>
                  </a:cubicBezTo>
                  <a:cubicBezTo>
                    <a:pt x="1437754" y="2985790"/>
                    <a:pt x="1438283" y="2985566"/>
                    <a:pt x="1438812" y="2985335"/>
                  </a:cubicBezTo>
                  <a:cubicBezTo>
                    <a:pt x="1477943" y="2968183"/>
                    <a:pt x="1519860" y="2956507"/>
                    <a:pt x="1561111" y="2949572"/>
                  </a:cubicBezTo>
                  <a:cubicBezTo>
                    <a:pt x="1568318" y="2948392"/>
                    <a:pt x="1575531" y="2947231"/>
                    <a:pt x="1582778" y="2946330"/>
                  </a:cubicBezTo>
                  <a:cubicBezTo>
                    <a:pt x="1582811" y="2946326"/>
                    <a:pt x="1582842" y="2946323"/>
                    <a:pt x="1582872" y="2946317"/>
                  </a:cubicBezTo>
                  <a:cubicBezTo>
                    <a:pt x="1582838" y="2946270"/>
                    <a:pt x="1582801" y="2946223"/>
                    <a:pt x="1582765" y="2946176"/>
                  </a:cubicBezTo>
                  <a:cubicBezTo>
                    <a:pt x="1583300" y="2946253"/>
                    <a:pt x="1583829" y="2946273"/>
                    <a:pt x="1584362" y="2946280"/>
                  </a:cubicBezTo>
                  <a:cubicBezTo>
                    <a:pt x="1584509" y="2946280"/>
                    <a:pt x="1584657" y="2946293"/>
                    <a:pt x="1584804" y="2946290"/>
                  </a:cubicBezTo>
                  <a:cubicBezTo>
                    <a:pt x="1585263" y="2946280"/>
                    <a:pt x="1585708" y="2946226"/>
                    <a:pt x="1586157" y="2946159"/>
                  </a:cubicBezTo>
                  <a:cubicBezTo>
                    <a:pt x="1586381" y="2946126"/>
                    <a:pt x="1586599" y="2946099"/>
                    <a:pt x="1586817" y="2946052"/>
                  </a:cubicBezTo>
                  <a:cubicBezTo>
                    <a:pt x="1587209" y="2945968"/>
                    <a:pt x="1587587" y="2945855"/>
                    <a:pt x="1587965" y="2945727"/>
                  </a:cubicBezTo>
                  <a:cubicBezTo>
                    <a:pt x="1588227" y="2945640"/>
                    <a:pt x="1588484" y="2945540"/>
                    <a:pt x="1588735" y="2945429"/>
                  </a:cubicBezTo>
                  <a:cubicBezTo>
                    <a:pt x="1589064" y="2945285"/>
                    <a:pt x="1589378" y="2945125"/>
                    <a:pt x="1589687" y="2944944"/>
                  </a:cubicBezTo>
                  <a:cubicBezTo>
                    <a:pt x="1589968" y="2944780"/>
                    <a:pt x="1590232" y="2944589"/>
                    <a:pt x="1590497" y="2944391"/>
                  </a:cubicBezTo>
                  <a:cubicBezTo>
                    <a:pt x="1590758" y="2944197"/>
                    <a:pt x="1591016" y="2943999"/>
                    <a:pt x="1591257" y="2943772"/>
                  </a:cubicBezTo>
                  <a:cubicBezTo>
                    <a:pt x="1591535" y="2943511"/>
                    <a:pt x="1591786" y="2943209"/>
                    <a:pt x="1592034" y="2942904"/>
                  </a:cubicBezTo>
                  <a:cubicBezTo>
                    <a:pt x="1592228" y="2942670"/>
                    <a:pt x="1592429" y="2942449"/>
                    <a:pt x="1592603" y="2942184"/>
                  </a:cubicBezTo>
                  <a:cubicBezTo>
                    <a:pt x="1592865" y="2941793"/>
                    <a:pt x="1593082" y="2941344"/>
                    <a:pt x="1593297" y="2940892"/>
                  </a:cubicBezTo>
                  <a:cubicBezTo>
                    <a:pt x="1593414" y="2940644"/>
                    <a:pt x="1593554" y="2940426"/>
                    <a:pt x="1593655" y="2940162"/>
                  </a:cubicBezTo>
                  <a:cubicBezTo>
                    <a:pt x="1593940" y="2939432"/>
                    <a:pt x="1594171" y="2938635"/>
                    <a:pt x="1594328" y="2937761"/>
                  </a:cubicBezTo>
                  <a:cubicBezTo>
                    <a:pt x="1594335" y="2937734"/>
                    <a:pt x="1594345" y="2937714"/>
                    <a:pt x="1594348" y="2937691"/>
                  </a:cubicBezTo>
                  <a:cubicBezTo>
                    <a:pt x="1594385" y="2937480"/>
                    <a:pt x="1594425" y="2937272"/>
                    <a:pt x="1594465" y="2937064"/>
                  </a:cubicBezTo>
                  <a:cubicBezTo>
                    <a:pt x="1605637" y="2874227"/>
                    <a:pt x="1618627" y="2811658"/>
                    <a:pt x="1630706" y="2748992"/>
                  </a:cubicBezTo>
                  <a:cubicBezTo>
                    <a:pt x="1630961" y="2747672"/>
                    <a:pt x="1630998" y="2746447"/>
                    <a:pt x="1630927" y="2745268"/>
                  </a:cubicBezTo>
                  <a:cubicBezTo>
                    <a:pt x="1635873" y="2720425"/>
                    <a:pt x="1640857" y="2695597"/>
                    <a:pt x="1645863" y="2670794"/>
                  </a:cubicBezTo>
                  <a:cubicBezTo>
                    <a:pt x="1661529" y="2593210"/>
                    <a:pt x="1667855" y="2483308"/>
                    <a:pt x="1761508" y="2460185"/>
                  </a:cubicBezTo>
                  <a:lnTo>
                    <a:pt x="1761511" y="2460185"/>
                  </a:lnTo>
                  <a:cubicBezTo>
                    <a:pt x="1777991" y="2457681"/>
                    <a:pt x="1777485" y="2459623"/>
                    <a:pt x="1790984" y="2455427"/>
                  </a:cubicBezTo>
                  <a:cubicBezTo>
                    <a:pt x="1798138" y="2453204"/>
                    <a:pt x="1802290" y="2444661"/>
                    <a:pt x="1798111" y="2437914"/>
                  </a:cubicBezTo>
                  <a:close/>
                  <a:moveTo>
                    <a:pt x="2079951" y="4244140"/>
                  </a:moveTo>
                  <a:cubicBezTo>
                    <a:pt x="2080410" y="4243969"/>
                    <a:pt x="2080862" y="4243775"/>
                    <a:pt x="2081321" y="4243604"/>
                  </a:cubicBezTo>
                  <a:cubicBezTo>
                    <a:pt x="2078749" y="4246350"/>
                    <a:pt x="2076204" y="4249123"/>
                    <a:pt x="2073635" y="4251875"/>
                  </a:cubicBezTo>
                  <a:cubicBezTo>
                    <a:pt x="2072363" y="4253241"/>
                    <a:pt x="2071094" y="4254611"/>
                    <a:pt x="2069825" y="4255980"/>
                  </a:cubicBezTo>
                  <a:cubicBezTo>
                    <a:pt x="2064661" y="4261529"/>
                    <a:pt x="2059577" y="4267155"/>
                    <a:pt x="2054440" y="4272730"/>
                  </a:cubicBezTo>
                  <a:cubicBezTo>
                    <a:pt x="2053526" y="4273795"/>
                    <a:pt x="2052585" y="4274840"/>
                    <a:pt x="2051674" y="4275905"/>
                  </a:cubicBezTo>
                  <a:cubicBezTo>
                    <a:pt x="2051262" y="4276387"/>
                    <a:pt x="2050823" y="4276749"/>
                    <a:pt x="2050391" y="4277134"/>
                  </a:cubicBezTo>
                  <a:cubicBezTo>
                    <a:pt x="1999646" y="4332296"/>
                    <a:pt x="1950080" y="4388593"/>
                    <a:pt x="1902269" y="4446303"/>
                  </a:cubicBezTo>
                  <a:cubicBezTo>
                    <a:pt x="1886285" y="4465297"/>
                    <a:pt x="1870522" y="4484481"/>
                    <a:pt x="1855312" y="4504047"/>
                  </a:cubicBezTo>
                  <a:cubicBezTo>
                    <a:pt x="1855044" y="4504382"/>
                    <a:pt x="1854773" y="4504710"/>
                    <a:pt x="1854508" y="4505045"/>
                  </a:cubicBezTo>
                  <a:cubicBezTo>
                    <a:pt x="1852861" y="4507118"/>
                    <a:pt x="1851230" y="4509207"/>
                    <a:pt x="1849619" y="4511307"/>
                  </a:cubicBezTo>
                  <a:cubicBezTo>
                    <a:pt x="1849304" y="4511716"/>
                    <a:pt x="1848976" y="4512114"/>
                    <a:pt x="1848665" y="4512523"/>
                  </a:cubicBezTo>
                  <a:cubicBezTo>
                    <a:pt x="1848407" y="4512861"/>
                    <a:pt x="1848166" y="4513213"/>
                    <a:pt x="1847908" y="4513551"/>
                  </a:cubicBezTo>
                  <a:cubicBezTo>
                    <a:pt x="1847138" y="4514572"/>
                    <a:pt x="1846387" y="4515607"/>
                    <a:pt x="1845634" y="4516641"/>
                  </a:cubicBezTo>
                  <a:cubicBezTo>
                    <a:pt x="1845091" y="4517388"/>
                    <a:pt x="1844539" y="4518128"/>
                    <a:pt x="1844006" y="4518885"/>
                  </a:cubicBezTo>
                  <a:cubicBezTo>
                    <a:pt x="1838176" y="4527146"/>
                    <a:pt x="1833049" y="4535839"/>
                    <a:pt x="1829650" y="4545507"/>
                  </a:cubicBezTo>
                  <a:cubicBezTo>
                    <a:pt x="1828220" y="4549569"/>
                    <a:pt x="1827272" y="4553701"/>
                    <a:pt x="1826690" y="4557860"/>
                  </a:cubicBezTo>
                  <a:cubicBezTo>
                    <a:pt x="1826559" y="4558687"/>
                    <a:pt x="1826502" y="4559534"/>
                    <a:pt x="1826402" y="4560371"/>
                  </a:cubicBezTo>
                  <a:cubicBezTo>
                    <a:pt x="1826311" y="4561272"/>
                    <a:pt x="1826208" y="4562170"/>
                    <a:pt x="1826151" y="4563070"/>
                  </a:cubicBezTo>
                  <a:cubicBezTo>
                    <a:pt x="1826080" y="4563978"/>
                    <a:pt x="1825933" y="4564858"/>
                    <a:pt x="1825899" y="4565776"/>
                  </a:cubicBezTo>
                  <a:cubicBezTo>
                    <a:pt x="1825601" y="4574268"/>
                    <a:pt x="1827112" y="4582633"/>
                    <a:pt x="1829761" y="4590673"/>
                  </a:cubicBezTo>
                  <a:cubicBezTo>
                    <a:pt x="1811473" y="4612449"/>
                    <a:pt x="1793258" y="4634292"/>
                    <a:pt x="1775168" y="4656233"/>
                  </a:cubicBezTo>
                  <a:cubicBezTo>
                    <a:pt x="1644624" y="4670571"/>
                    <a:pt x="1512687" y="4671844"/>
                    <a:pt x="1381982" y="4658757"/>
                  </a:cubicBezTo>
                  <a:cubicBezTo>
                    <a:pt x="1315260" y="4652077"/>
                    <a:pt x="1248937" y="4641572"/>
                    <a:pt x="1183420" y="4627290"/>
                  </a:cubicBezTo>
                  <a:cubicBezTo>
                    <a:pt x="1121973" y="4613896"/>
                    <a:pt x="1060528" y="4597970"/>
                    <a:pt x="1001488" y="4576143"/>
                  </a:cubicBezTo>
                  <a:cubicBezTo>
                    <a:pt x="946025" y="4555636"/>
                    <a:pt x="891838" y="4528211"/>
                    <a:pt x="847821" y="4488161"/>
                  </a:cubicBezTo>
                  <a:cubicBezTo>
                    <a:pt x="806306" y="4450382"/>
                    <a:pt x="774813" y="4402336"/>
                    <a:pt x="753923" y="4350372"/>
                  </a:cubicBezTo>
                  <a:cubicBezTo>
                    <a:pt x="709829" y="4240717"/>
                    <a:pt x="709739" y="4116296"/>
                    <a:pt x="723198" y="4000513"/>
                  </a:cubicBezTo>
                  <a:cubicBezTo>
                    <a:pt x="737631" y="3876336"/>
                    <a:pt x="772338" y="3754814"/>
                    <a:pt x="816389" y="3638101"/>
                  </a:cubicBezTo>
                  <a:cubicBezTo>
                    <a:pt x="855222" y="3535214"/>
                    <a:pt x="903063" y="3436690"/>
                    <a:pt x="952817" y="3338756"/>
                  </a:cubicBezTo>
                  <a:cubicBezTo>
                    <a:pt x="986084" y="3273270"/>
                    <a:pt x="1019495" y="3207848"/>
                    <a:pt x="1055904" y="3144033"/>
                  </a:cubicBezTo>
                  <a:cubicBezTo>
                    <a:pt x="1097272" y="3071519"/>
                    <a:pt x="1142052" y="3000384"/>
                    <a:pt x="1194301" y="2935146"/>
                  </a:cubicBezTo>
                  <a:cubicBezTo>
                    <a:pt x="1242607" y="2874830"/>
                    <a:pt x="1297927" y="2817301"/>
                    <a:pt x="1365057" y="2777917"/>
                  </a:cubicBezTo>
                  <a:cubicBezTo>
                    <a:pt x="1424733" y="2742911"/>
                    <a:pt x="1493746" y="2725756"/>
                    <a:pt x="1562360" y="2740312"/>
                  </a:cubicBezTo>
                  <a:cubicBezTo>
                    <a:pt x="1577125" y="2743446"/>
                    <a:pt x="1591552" y="2747873"/>
                    <a:pt x="1605647" y="2753224"/>
                  </a:cubicBezTo>
                  <a:cubicBezTo>
                    <a:pt x="1597047" y="2797487"/>
                    <a:pt x="1588123" y="2841719"/>
                    <a:pt x="1579744" y="2886035"/>
                  </a:cubicBezTo>
                  <a:cubicBezTo>
                    <a:pt x="1577343" y="2898629"/>
                    <a:pt x="1575005" y="2911233"/>
                    <a:pt x="1572731" y="2923847"/>
                  </a:cubicBezTo>
                  <a:cubicBezTo>
                    <a:pt x="1570705" y="2924135"/>
                    <a:pt x="1568693" y="2924534"/>
                    <a:pt x="1566667" y="2924839"/>
                  </a:cubicBezTo>
                  <a:cubicBezTo>
                    <a:pt x="1563191" y="2925378"/>
                    <a:pt x="1559711" y="2925950"/>
                    <a:pt x="1556218" y="2926550"/>
                  </a:cubicBezTo>
                  <a:cubicBezTo>
                    <a:pt x="1551011" y="2927430"/>
                    <a:pt x="1545814" y="2928345"/>
                    <a:pt x="1540636" y="2929366"/>
                  </a:cubicBezTo>
                  <a:cubicBezTo>
                    <a:pt x="1539300" y="2929630"/>
                    <a:pt x="1537964" y="2929939"/>
                    <a:pt x="1536628" y="2930210"/>
                  </a:cubicBezTo>
                  <a:cubicBezTo>
                    <a:pt x="1528450" y="2931884"/>
                    <a:pt x="1520312" y="2933722"/>
                    <a:pt x="1512218" y="2935752"/>
                  </a:cubicBezTo>
                  <a:cubicBezTo>
                    <a:pt x="1506398" y="2937192"/>
                    <a:pt x="1500584" y="2938675"/>
                    <a:pt x="1494784" y="2940299"/>
                  </a:cubicBezTo>
                  <a:cubicBezTo>
                    <a:pt x="1494275" y="2940443"/>
                    <a:pt x="1493773" y="2940604"/>
                    <a:pt x="1493264" y="2940751"/>
                  </a:cubicBezTo>
                  <a:cubicBezTo>
                    <a:pt x="1408173" y="2964858"/>
                    <a:pt x="1326512" y="3009237"/>
                    <a:pt x="1276986" y="3082141"/>
                  </a:cubicBezTo>
                  <a:cubicBezTo>
                    <a:pt x="1252671" y="3117934"/>
                    <a:pt x="1238026" y="3157609"/>
                    <a:pt x="1230183" y="3198964"/>
                  </a:cubicBezTo>
                  <a:cubicBezTo>
                    <a:pt x="1220033" y="3250148"/>
                    <a:pt x="1220790" y="3301962"/>
                    <a:pt x="1226858" y="3353788"/>
                  </a:cubicBezTo>
                  <a:cubicBezTo>
                    <a:pt x="1226865" y="3353852"/>
                    <a:pt x="1226871" y="3353919"/>
                    <a:pt x="1226878" y="3353983"/>
                  </a:cubicBezTo>
                  <a:cubicBezTo>
                    <a:pt x="1226945" y="3354549"/>
                    <a:pt x="1227009" y="3355114"/>
                    <a:pt x="1227079" y="3355677"/>
                  </a:cubicBezTo>
                  <a:cubicBezTo>
                    <a:pt x="1229443" y="3376706"/>
                    <a:pt x="1232638" y="3397491"/>
                    <a:pt x="1236332" y="3417754"/>
                  </a:cubicBezTo>
                  <a:cubicBezTo>
                    <a:pt x="1244158" y="3460680"/>
                    <a:pt x="1254201" y="3503198"/>
                    <a:pt x="1262985" y="3545943"/>
                  </a:cubicBezTo>
                  <a:cubicBezTo>
                    <a:pt x="1263082" y="3546422"/>
                    <a:pt x="1263183" y="3546901"/>
                    <a:pt x="1263280" y="3547380"/>
                  </a:cubicBezTo>
                  <a:cubicBezTo>
                    <a:pt x="1264683" y="3554227"/>
                    <a:pt x="1266022" y="3561082"/>
                    <a:pt x="1267345" y="3567943"/>
                  </a:cubicBezTo>
                  <a:cubicBezTo>
                    <a:pt x="1267781" y="3570200"/>
                    <a:pt x="1268223" y="3572461"/>
                    <a:pt x="1268645" y="3574714"/>
                  </a:cubicBezTo>
                  <a:cubicBezTo>
                    <a:pt x="1269763" y="3580672"/>
                    <a:pt x="1270808" y="3586639"/>
                    <a:pt x="1271836" y="3592613"/>
                  </a:cubicBezTo>
                  <a:cubicBezTo>
                    <a:pt x="1272757" y="3597914"/>
                    <a:pt x="1273584" y="3603228"/>
                    <a:pt x="1274421" y="3608539"/>
                  </a:cubicBezTo>
                  <a:cubicBezTo>
                    <a:pt x="1275148" y="3613177"/>
                    <a:pt x="1275891" y="3617808"/>
                    <a:pt x="1276544" y="3622456"/>
                  </a:cubicBezTo>
                  <a:cubicBezTo>
                    <a:pt x="1276946" y="3625309"/>
                    <a:pt x="1277248" y="3628172"/>
                    <a:pt x="1277619" y="3631025"/>
                  </a:cubicBezTo>
                  <a:cubicBezTo>
                    <a:pt x="1280104" y="3653588"/>
                    <a:pt x="1280051" y="3677832"/>
                    <a:pt x="1285794" y="3699826"/>
                  </a:cubicBezTo>
                  <a:cubicBezTo>
                    <a:pt x="1286249" y="3701664"/>
                    <a:pt x="1286715" y="3703499"/>
                    <a:pt x="1287277" y="3705311"/>
                  </a:cubicBezTo>
                  <a:cubicBezTo>
                    <a:pt x="1287371" y="3705606"/>
                    <a:pt x="1287492" y="3705894"/>
                    <a:pt x="1287585" y="3706188"/>
                  </a:cubicBezTo>
                  <a:cubicBezTo>
                    <a:pt x="1287659" y="3706406"/>
                    <a:pt x="1287703" y="3706637"/>
                    <a:pt x="1287773" y="3706855"/>
                  </a:cubicBezTo>
                  <a:cubicBezTo>
                    <a:pt x="1287847" y="3707076"/>
                    <a:pt x="1287964" y="3707257"/>
                    <a:pt x="1288041" y="3707478"/>
                  </a:cubicBezTo>
                  <a:cubicBezTo>
                    <a:pt x="1290536" y="3714801"/>
                    <a:pt x="1293972" y="3721790"/>
                    <a:pt x="1298536" y="3728038"/>
                  </a:cubicBezTo>
                  <a:cubicBezTo>
                    <a:pt x="1299353" y="3729153"/>
                    <a:pt x="1300509" y="3730335"/>
                    <a:pt x="1301687" y="3731538"/>
                  </a:cubicBezTo>
                  <a:cubicBezTo>
                    <a:pt x="1302116" y="3732258"/>
                    <a:pt x="1302578" y="3732924"/>
                    <a:pt x="1302990" y="3733671"/>
                  </a:cubicBezTo>
                  <a:cubicBezTo>
                    <a:pt x="1304638" y="3736651"/>
                    <a:pt x="1305857" y="3739936"/>
                    <a:pt x="1306895" y="3743338"/>
                  </a:cubicBezTo>
                  <a:cubicBezTo>
                    <a:pt x="1307129" y="3745002"/>
                    <a:pt x="1307357" y="3746663"/>
                    <a:pt x="1307595" y="3748331"/>
                  </a:cubicBezTo>
                  <a:cubicBezTo>
                    <a:pt x="1307601" y="3748385"/>
                    <a:pt x="1307608" y="3748465"/>
                    <a:pt x="1307615" y="3748515"/>
                  </a:cubicBezTo>
                  <a:cubicBezTo>
                    <a:pt x="1307658" y="3748813"/>
                    <a:pt x="1307708" y="3749111"/>
                    <a:pt x="1307752" y="3749409"/>
                  </a:cubicBezTo>
                  <a:cubicBezTo>
                    <a:pt x="1309413" y="3761039"/>
                    <a:pt x="1311161" y="3772722"/>
                    <a:pt x="1313010" y="3784433"/>
                  </a:cubicBezTo>
                  <a:cubicBezTo>
                    <a:pt x="1313090" y="3784988"/>
                    <a:pt x="1313150" y="3785571"/>
                    <a:pt x="1313234" y="3786117"/>
                  </a:cubicBezTo>
                  <a:cubicBezTo>
                    <a:pt x="1313843" y="3789982"/>
                    <a:pt x="1314503" y="3793856"/>
                    <a:pt x="1315136" y="3797727"/>
                  </a:cubicBezTo>
                  <a:cubicBezTo>
                    <a:pt x="1315293" y="3798688"/>
                    <a:pt x="1315417" y="3799655"/>
                    <a:pt x="1315578" y="3800617"/>
                  </a:cubicBezTo>
                  <a:cubicBezTo>
                    <a:pt x="1315752" y="3801668"/>
                    <a:pt x="1315950" y="3802719"/>
                    <a:pt x="1316127" y="3803774"/>
                  </a:cubicBezTo>
                  <a:cubicBezTo>
                    <a:pt x="1317005" y="3809002"/>
                    <a:pt x="1317926" y="3814229"/>
                    <a:pt x="1318857" y="3819463"/>
                  </a:cubicBezTo>
                  <a:cubicBezTo>
                    <a:pt x="1319389" y="3822476"/>
                    <a:pt x="1319908" y="3825494"/>
                    <a:pt x="1320461" y="3828508"/>
                  </a:cubicBezTo>
                  <a:cubicBezTo>
                    <a:pt x="1321589" y="3834629"/>
                    <a:pt x="1322781" y="3840750"/>
                    <a:pt x="1323997" y="3846868"/>
                  </a:cubicBezTo>
                  <a:cubicBezTo>
                    <a:pt x="1325099" y="3852434"/>
                    <a:pt x="1326268" y="3857982"/>
                    <a:pt x="1327450" y="3863531"/>
                  </a:cubicBezTo>
                  <a:cubicBezTo>
                    <a:pt x="1328253" y="3867312"/>
                    <a:pt x="1329040" y="3871092"/>
                    <a:pt x="1329888" y="3874866"/>
                  </a:cubicBezTo>
                  <a:cubicBezTo>
                    <a:pt x="1330906" y="3879407"/>
                    <a:pt x="1331994" y="3883931"/>
                    <a:pt x="1333072" y="3888458"/>
                  </a:cubicBezTo>
                  <a:cubicBezTo>
                    <a:pt x="1333859" y="3891747"/>
                    <a:pt x="1334640" y="3895035"/>
                    <a:pt x="1335457" y="3898313"/>
                  </a:cubicBezTo>
                  <a:cubicBezTo>
                    <a:pt x="1336595" y="3902878"/>
                    <a:pt x="1337784" y="3907425"/>
                    <a:pt x="1338993" y="3911966"/>
                  </a:cubicBezTo>
                  <a:cubicBezTo>
                    <a:pt x="1339881" y="3915301"/>
                    <a:pt x="1340792" y="3918626"/>
                    <a:pt x="1341719" y="3921948"/>
                  </a:cubicBezTo>
                  <a:cubicBezTo>
                    <a:pt x="1342948" y="3926345"/>
                    <a:pt x="1344194" y="3930735"/>
                    <a:pt x="1345493" y="3935108"/>
                  </a:cubicBezTo>
                  <a:cubicBezTo>
                    <a:pt x="1346310" y="3937864"/>
                    <a:pt x="1347164" y="3940603"/>
                    <a:pt x="1348012" y="3943349"/>
                  </a:cubicBezTo>
                  <a:cubicBezTo>
                    <a:pt x="1348350" y="3944441"/>
                    <a:pt x="1348705" y="3945529"/>
                    <a:pt x="1349046" y="3946621"/>
                  </a:cubicBezTo>
                  <a:cubicBezTo>
                    <a:pt x="1350249" y="3950431"/>
                    <a:pt x="1351421" y="3954252"/>
                    <a:pt x="1352683" y="3958046"/>
                  </a:cubicBezTo>
                  <a:cubicBezTo>
                    <a:pt x="1353487" y="3960461"/>
                    <a:pt x="1354347" y="3962852"/>
                    <a:pt x="1355175" y="3965256"/>
                  </a:cubicBezTo>
                  <a:cubicBezTo>
                    <a:pt x="1356384" y="3968782"/>
                    <a:pt x="1357623" y="3972298"/>
                    <a:pt x="1358889" y="3975797"/>
                  </a:cubicBezTo>
                  <a:cubicBezTo>
                    <a:pt x="1359732" y="3978121"/>
                    <a:pt x="1360560" y="3980449"/>
                    <a:pt x="1361430" y="3982762"/>
                  </a:cubicBezTo>
                  <a:cubicBezTo>
                    <a:pt x="1363587" y="3988525"/>
                    <a:pt x="1365834" y="3994252"/>
                    <a:pt x="1368155" y="3999938"/>
                  </a:cubicBezTo>
                  <a:cubicBezTo>
                    <a:pt x="1368560" y="4000922"/>
                    <a:pt x="1368975" y="4001903"/>
                    <a:pt x="1369384" y="4002884"/>
                  </a:cubicBezTo>
                  <a:cubicBezTo>
                    <a:pt x="1369424" y="4002978"/>
                    <a:pt x="1369461" y="4003069"/>
                    <a:pt x="1369498" y="4003159"/>
                  </a:cubicBezTo>
                  <a:cubicBezTo>
                    <a:pt x="1369772" y="4003812"/>
                    <a:pt x="1370003" y="4004478"/>
                    <a:pt x="1370278" y="4005128"/>
                  </a:cubicBezTo>
                  <a:cubicBezTo>
                    <a:pt x="1370469" y="4005583"/>
                    <a:pt x="1370690" y="4006022"/>
                    <a:pt x="1370881" y="4006474"/>
                  </a:cubicBezTo>
                  <a:cubicBezTo>
                    <a:pt x="1393495" y="4060052"/>
                    <a:pt x="1423795" y="4109870"/>
                    <a:pt x="1465743" y="4152515"/>
                  </a:cubicBezTo>
                  <a:cubicBezTo>
                    <a:pt x="1466225" y="4153010"/>
                    <a:pt x="1466754" y="4153452"/>
                    <a:pt x="1467240" y="4153941"/>
                  </a:cubicBezTo>
                  <a:cubicBezTo>
                    <a:pt x="1469055" y="4155776"/>
                    <a:pt x="1471004" y="4157491"/>
                    <a:pt x="1472859" y="4159292"/>
                  </a:cubicBezTo>
                  <a:cubicBezTo>
                    <a:pt x="1477259" y="4163559"/>
                    <a:pt x="1481643" y="4167845"/>
                    <a:pt x="1486214" y="4171900"/>
                  </a:cubicBezTo>
                  <a:cubicBezTo>
                    <a:pt x="1486244" y="4171927"/>
                    <a:pt x="1486271" y="4171957"/>
                    <a:pt x="1486301" y="4171984"/>
                  </a:cubicBezTo>
                  <a:cubicBezTo>
                    <a:pt x="1486995" y="4172596"/>
                    <a:pt x="1487735" y="4173149"/>
                    <a:pt x="1488431" y="4173758"/>
                  </a:cubicBezTo>
                  <a:cubicBezTo>
                    <a:pt x="1518437" y="4200005"/>
                    <a:pt x="1551948" y="4221718"/>
                    <a:pt x="1587691" y="4239151"/>
                  </a:cubicBezTo>
                  <a:cubicBezTo>
                    <a:pt x="1588019" y="4239311"/>
                    <a:pt x="1588344" y="4239479"/>
                    <a:pt x="1588672" y="4239640"/>
                  </a:cubicBezTo>
                  <a:cubicBezTo>
                    <a:pt x="1595490" y="4242948"/>
                    <a:pt x="1602389" y="4246082"/>
                    <a:pt x="1609361" y="4249076"/>
                  </a:cubicBezTo>
                  <a:cubicBezTo>
                    <a:pt x="1610161" y="4249418"/>
                    <a:pt x="1610955" y="4249766"/>
                    <a:pt x="1611755" y="4250104"/>
                  </a:cubicBezTo>
                  <a:cubicBezTo>
                    <a:pt x="1618339" y="4252890"/>
                    <a:pt x="1624980" y="4255539"/>
                    <a:pt x="1631684" y="4258050"/>
                  </a:cubicBezTo>
                  <a:cubicBezTo>
                    <a:pt x="1633030" y="4258556"/>
                    <a:pt x="1634380" y="4259045"/>
                    <a:pt x="1635729" y="4259541"/>
                  </a:cubicBezTo>
                  <a:cubicBezTo>
                    <a:pt x="1641985" y="4261821"/>
                    <a:pt x="1648271" y="4264008"/>
                    <a:pt x="1654613" y="4266050"/>
                  </a:cubicBezTo>
                  <a:cubicBezTo>
                    <a:pt x="1655300" y="4266275"/>
                    <a:pt x="1655973" y="4266536"/>
                    <a:pt x="1656660" y="4266757"/>
                  </a:cubicBezTo>
                  <a:cubicBezTo>
                    <a:pt x="1657771" y="4267112"/>
                    <a:pt x="1658897" y="4267383"/>
                    <a:pt x="1660012" y="4267731"/>
                  </a:cubicBezTo>
                  <a:cubicBezTo>
                    <a:pt x="1666719" y="4269814"/>
                    <a:pt x="1673454" y="4271793"/>
                    <a:pt x="1680242" y="4273611"/>
                  </a:cubicBezTo>
                  <a:cubicBezTo>
                    <a:pt x="1682439" y="4274201"/>
                    <a:pt x="1684639" y="4274750"/>
                    <a:pt x="1686839" y="4275309"/>
                  </a:cubicBezTo>
                  <a:cubicBezTo>
                    <a:pt x="1693567" y="4277024"/>
                    <a:pt x="1700315" y="4278628"/>
                    <a:pt x="1707103" y="4280088"/>
                  </a:cubicBezTo>
                  <a:cubicBezTo>
                    <a:pt x="1708734" y="4280436"/>
                    <a:pt x="1710368" y="4280764"/>
                    <a:pt x="1712002" y="4281099"/>
                  </a:cubicBezTo>
                  <a:cubicBezTo>
                    <a:pt x="1760269" y="4291021"/>
                    <a:pt x="1809822" y="4294735"/>
                    <a:pt x="1858386" y="4292163"/>
                  </a:cubicBezTo>
                  <a:cubicBezTo>
                    <a:pt x="1906412" y="4289621"/>
                    <a:pt x="1953680" y="4281621"/>
                    <a:pt x="1999904" y="4269432"/>
                  </a:cubicBezTo>
                  <a:cubicBezTo>
                    <a:pt x="2004472" y="4268247"/>
                    <a:pt x="2009010" y="4266954"/>
                    <a:pt x="2013558" y="4265685"/>
                  </a:cubicBezTo>
                  <a:cubicBezTo>
                    <a:pt x="2014944" y="4265293"/>
                    <a:pt x="2016330" y="4264912"/>
                    <a:pt x="2017710" y="4264513"/>
                  </a:cubicBezTo>
                  <a:cubicBezTo>
                    <a:pt x="2023370" y="4262899"/>
                    <a:pt x="2028969" y="4261084"/>
                    <a:pt x="2034595" y="4259356"/>
                  </a:cubicBezTo>
                  <a:cubicBezTo>
                    <a:pt x="2034679" y="4259256"/>
                    <a:pt x="2034725" y="4259145"/>
                    <a:pt x="2034813" y="4259045"/>
                  </a:cubicBezTo>
                  <a:cubicBezTo>
                    <a:pt x="2121631" y="4157581"/>
                    <a:pt x="2211818" y="4059031"/>
                    <a:pt x="2305207" y="3963578"/>
                  </a:cubicBezTo>
                  <a:cubicBezTo>
                    <a:pt x="2315960" y="3952585"/>
                    <a:pt x="2332805" y="3969458"/>
                    <a:pt x="2322065" y="3980439"/>
                  </a:cubicBezTo>
                  <a:cubicBezTo>
                    <a:pt x="2238398" y="4065959"/>
                    <a:pt x="2157450" y="4154099"/>
                    <a:pt x="2079040" y="4244458"/>
                  </a:cubicBezTo>
                  <a:cubicBezTo>
                    <a:pt x="2079342" y="4244348"/>
                    <a:pt x="2079650" y="4244254"/>
                    <a:pt x="2079951" y="4244140"/>
                  </a:cubicBezTo>
                  <a:close/>
                  <a:moveTo>
                    <a:pt x="2889477" y="5348995"/>
                  </a:moveTo>
                  <a:lnTo>
                    <a:pt x="1829918" y="5348995"/>
                  </a:lnTo>
                  <a:cubicBezTo>
                    <a:pt x="1810729" y="5348995"/>
                    <a:pt x="1789581" y="5346600"/>
                    <a:pt x="1770265" y="5348596"/>
                  </a:cubicBezTo>
                  <a:lnTo>
                    <a:pt x="1770265" y="5346764"/>
                  </a:lnTo>
                  <a:cubicBezTo>
                    <a:pt x="1843179" y="5344709"/>
                    <a:pt x="1959879" y="5347618"/>
                    <a:pt x="1972203" y="5254637"/>
                  </a:cubicBezTo>
                  <a:cubicBezTo>
                    <a:pt x="1978003" y="5210887"/>
                    <a:pt x="1947576" y="5196545"/>
                    <a:pt x="1919506" y="5171959"/>
                  </a:cubicBezTo>
                  <a:cubicBezTo>
                    <a:pt x="1868051" y="5126900"/>
                    <a:pt x="1953008" y="5057784"/>
                    <a:pt x="1983301" y="5025761"/>
                  </a:cubicBezTo>
                  <a:cubicBezTo>
                    <a:pt x="2064386" y="4940046"/>
                    <a:pt x="2145468" y="4854325"/>
                    <a:pt x="2226553" y="4768610"/>
                  </a:cubicBezTo>
                  <a:cubicBezTo>
                    <a:pt x="2240216" y="4754164"/>
                    <a:pt x="2244412" y="4749867"/>
                    <a:pt x="2263618" y="4750293"/>
                  </a:cubicBezTo>
                  <a:cubicBezTo>
                    <a:pt x="2270480" y="4750480"/>
                    <a:pt x="2277348" y="4750681"/>
                    <a:pt x="2284186" y="4750822"/>
                  </a:cubicBezTo>
                  <a:cubicBezTo>
                    <a:pt x="2289340" y="4750926"/>
                    <a:pt x="2294494" y="4750936"/>
                    <a:pt x="2299648" y="4750996"/>
                  </a:cubicBezTo>
                  <a:cubicBezTo>
                    <a:pt x="2301376" y="4751016"/>
                    <a:pt x="2303101" y="4751083"/>
                    <a:pt x="2304829" y="4751100"/>
                  </a:cubicBezTo>
                  <a:cubicBezTo>
                    <a:pt x="2305863" y="4751110"/>
                    <a:pt x="2306898" y="4751083"/>
                    <a:pt x="2307933" y="4751090"/>
                  </a:cubicBezTo>
                  <a:cubicBezTo>
                    <a:pt x="2336441" y="4751301"/>
                    <a:pt x="2364957" y="4750849"/>
                    <a:pt x="2393449" y="4749737"/>
                  </a:cubicBezTo>
                  <a:cubicBezTo>
                    <a:pt x="2394001" y="4749713"/>
                    <a:pt x="2394554" y="4749713"/>
                    <a:pt x="2395103" y="4749690"/>
                  </a:cubicBezTo>
                  <a:cubicBezTo>
                    <a:pt x="2395994" y="4749653"/>
                    <a:pt x="2396881" y="4749589"/>
                    <a:pt x="2397769" y="4749553"/>
                  </a:cubicBezTo>
                  <a:cubicBezTo>
                    <a:pt x="2410765" y="4749014"/>
                    <a:pt x="2423755" y="4748340"/>
                    <a:pt x="2436739" y="4747527"/>
                  </a:cubicBezTo>
                  <a:cubicBezTo>
                    <a:pt x="2437244" y="4747497"/>
                    <a:pt x="2437753" y="4747470"/>
                    <a:pt x="2438263" y="4747436"/>
                  </a:cubicBezTo>
                  <a:cubicBezTo>
                    <a:pt x="2563626" y="4739493"/>
                    <a:pt x="2688236" y="4718859"/>
                    <a:pt x="2809346" y="4685775"/>
                  </a:cubicBezTo>
                  <a:cubicBezTo>
                    <a:pt x="2847215" y="4675431"/>
                    <a:pt x="2884792" y="4663841"/>
                    <a:pt x="2921964" y="4651076"/>
                  </a:cubicBezTo>
                  <a:cubicBezTo>
                    <a:pt x="2964259" y="4812524"/>
                    <a:pt x="3010785" y="4972860"/>
                    <a:pt x="3062025" y="5131699"/>
                  </a:cubicBezTo>
                  <a:cubicBezTo>
                    <a:pt x="3073086" y="5165982"/>
                    <a:pt x="3084292" y="5200215"/>
                    <a:pt x="3095751" y="5234368"/>
                  </a:cubicBezTo>
                  <a:cubicBezTo>
                    <a:pt x="3105453" y="5263283"/>
                    <a:pt x="3113999" y="5294904"/>
                    <a:pt x="3134179" y="5318576"/>
                  </a:cubicBezTo>
                  <a:cubicBezTo>
                    <a:pt x="3148013" y="5334803"/>
                    <a:pt x="3165229" y="5344089"/>
                    <a:pt x="3184000" y="5348995"/>
                  </a:cubicBezTo>
                  <a:lnTo>
                    <a:pt x="2889477" y="5348995"/>
                  </a:lnTo>
                  <a:close/>
                  <a:moveTo>
                    <a:pt x="3166740" y="5316151"/>
                  </a:moveTo>
                  <a:cubicBezTo>
                    <a:pt x="3137976" y="5296883"/>
                    <a:pt x="3129092" y="5258873"/>
                    <a:pt x="3118744" y="5228028"/>
                  </a:cubicBezTo>
                  <a:cubicBezTo>
                    <a:pt x="3108326" y="5196970"/>
                    <a:pt x="3098122" y="5165844"/>
                    <a:pt x="3088032" y="5134676"/>
                  </a:cubicBezTo>
                  <a:cubicBezTo>
                    <a:pt x="3035449" y="4972267"/>
                    <a:pt x="2987775" y="4808301"/>
                    <a:pt x="2944542" y="4643160"/>
                  </a:cubicBezTo>
                  <a:cubicBezTo>
                    <a:pt x="2982715" y="4629460"/>
                    <a:pt x="3020423" y="4614472"/>
                    <a:pt x="3057441" y="4597990"/>
                  </a:cubicBezTo>
                  <a:cubicBezTo>
                    <a:pt x="3124116" y="4568308"/>
                    <a:pt x="3189491" y="4533070"/>
                    <a:pt x="3248237" y="4489307"/>
                  </a:cubicBezTo>
                  <a:cubicBezTo>
                    <a:pt x="3283751" y="4612556"/>
                    <a:pt x="3310294" y="4738224"/>
                    <a:pt x="3342064" y="4862451"/>
                  </a:cubicBezTo>
                  <a:cubicBezTo>
                    <a:pt x="3354177" y="4909814"/>
                    <a:pt x="3366815" y="4957124"/>
                    <a:pt x="3382029" y="5003603"/>
                  </a:cubicBezTo>
                  <a:cubicBezTo>
                    <a:pt x="3395880" y="5045926"/>
                    <a:pt x="3408384" y="5084405"/>
                    <a:pt x="3461289" y="5080156"/>
                  </a:cubicBezTo>
                  <a:cubicBezTo>
                    <a:pt x="3486194" y="5078157"/>
                    <a:pt x="3519783" y="5061410"/>
                    <a:pt x="3543392" y="5075703"/>
                  </a:cubicBezTo>
                  <a:cubicBezTo>
                    <a:pt x="3574653" y="5094629"/>
                    <a:pt x="3523175" y="5158156"/>
                    <a:pt x="3509177" y="5178358"/>
                  </a:cubicBezTo>
                  <a:cubicBezTo>
                    <a:pt x="3469956" y="5234960"/>
                    <a:pt x="3419124" y="5280133"/>
                    <a:pt x="3353912" y="5304039"/>
                  </a:cubicBezTo>
                  <a:cubicBezTo>
                    <a:pt x="3327165" y="5313841"/>
                    <a:pt x="3299246" y="5320337"/>
                    <a:pt x="3271176" y="5324972"/>
                  </a:cubicBezTo>
                  <a:cubicBezTo>
                    <a:pt x="3237815" y="5330487"/>
                    <a:pt x="3196685" y="5336213"/>
                    <a:pt x="3166740" y="5316151"/>
                  </a:cubicBezTo>
                  <a:close/>
                  <a:moveTo>
                    <a:pt x="6516521" y="1495492"/>
                  </a:moveTo>
                  <a:lnTo>
                    <a:pt x="6516521" y="5300972"/>
                  </a:lnTo>
                  <a:cubicBezTo>
                    <a:pt x="6516521" y="5315940"/>
                    <a:pt x="6514080" y="5333621"/>
                    <a:pt x="6515781" y="5348994"/>
                  </a:cubicBezTo>
                  <a:lnTo>
                    <a:pt x="3272060" y="5348994"/>
                  </a:lnTo>
                  <a:cubicBezTo>
                    <a:pt x="3280034" y="5347682"/>
                    <a:pt x="3287857" y="5346222"/>
                    <a:pt x="3295385" y="5344732"/>
                  </a:cubicBezTo>
                  <a:cubicBezTo>
                    <a:pt x="3359518" y="5332030"/>
                    <a:pt x="3419941" y="5306560"/>
                    <a:pt x="3468589" y="5262148"/>
                  </a:cubicBezTo>
                  <a:cubicBezTo>
                    <a:pt x="3491860" y="5240901"/>
                    <a:pt x="3511829" y="5216228"/>
                    <a:pt x="3529766" y="5190393"/>
                  </a:cubicBezTo>
                  <a:cubicBezTo>
                    <a:pt x="3547726" y="5164525"/>
                    <a:pt x="3575718" y="5130362"/>
                    <a:pt x="3577902" y="5097612"/>
                  </a:cubicBezTo>
                  <a:cubicBezTo>
                    <a:pt x="3581843" y="5038496"/>
                    <a:pt x="3512513" y="5047226"/>
                    <a:pt x="3475317" y="5054043"/>
                  </a:cubicBezTo>
                  <a:cubicBezTo>
                    <a:pt x="3451199" y="5058460"/>
                    <a:pt x="3429020" y="5058946"/>
                    <a:pt x="3417835" y="5034069"/>
                  </a:cubicBezTo>
                  <a:cubicBezTo>
                    <a:pt x="3413645" y="5024756"/>
                    <a:pt x="3410812" y="5014640"/>
                    <a:pt x="3407574" y="5004973"/>
                  </a:cubicBezTo>
                  <a:cubicBezTo>
                    <a:pt x="3399118" y="4979754"/>
                    <a:pt x="3391570" y="4954244"/>
                    <a:pt x="3384390" y="4928637"/>
                  </a:cubicBezTo>
                  <a:cubicBezTo>
                    <a:pt x="3342111" y="4777878"/>
                    <a:pt x="3312464" y="4623821"/>
                    <a:pt x="3268537" y="4473508"/>
                  </a:cubicBezTo>
                  <a:cubicBezTo>
                    <a:pt x="3271066" y="4471482"/>
                    <a:pt x="3273678" y="4469556"/>
                    <a:pt x="3276176" y="4467490"/>
                  </a:cubicBezTo>
                  <a:cubicBezTo>
                    <a:pt x="3290459" y="4455700"/>
                    <a:pt x="3303723" y="4441783"/>
                    <a:pt x="3309497" y="4423770"/>
                  </a:cubicBezTo>
                  <a:cubicBezTo>
                    <a:pt x="3311550" y="4417371"/>
                    <a:pt x="3312259" y="4410858"/>
                    <a:pt x="3312236" y="4404325"/>
                  </a:cubicBezTo>
                  <a:cubicBezTo>
                    <a:pt x="3313040" y="4369359"/>
                    <a:pt x="3296008" y="4330829"/>
                    <a:pt x="3286882" y="4297698"/>
                  </a:cubicBezTo>
                  <a:cubicBezTo>
                    <a:pt x="3280446" y="4273889"/>
                    <a:pt x="3274063" y="4250063"/>
                    <a:pt x="3267707" y="4226231"/>
                  </a:cubicBezTo>
                  <a:cubicBezTo>
                    <a:pt x="3266682" y="4222387"/>
                    <a:pt x="3265654" y="4218543"/>
                    <a:pt x="3264629" y="4214699"/>
                  </a:cubicBezTo>
                  <a:cubicBezTo>
                    <a:pt x="3260413" y="4198876"/>
                    <a:pt x="3256193" y="4183057"/>
                    <a:pt x="3251967" y="4167238"/>
                  </a:cubicBezTo>
                  <a:cubicBezTo>
                    <a:pt x="3249516" y="4158066"/>
                    <a:pt x="3247031" y="4148904"/>
                    <a:pt x="3244570" y="4139736"/>
                  </a:cubicBezTo>
                  <a:cubicBezTo>
                    <a:pt x="3241003" y="4126462"/>
                    <a:pt x="3237430" y="4113188"/>
                    <a:pt x="3233823" y="4099924"/>
                  </a:cubicBezTo>
                  <a:cubicBezTo>
                    <a:pt x="3231288" y="4090601"/>
                    <a:pt x="3228700" y="4081292"/>
                    <a:pt x="3226138" y="4071976"/>
                  </a:cubicBezTo>
                  <a:cubicBezTo>
                    <a:pt x="3223485" y="4062336"/>
                    <a:pt x="3220873" y="4052688"/>
                    <a:pt x="3218184" y="4043058"/>
                  </a:cubicBezTo>
                  <a:cubicBezTo>
                    <a:pt x="3199317" y="3975522"/>
                    <a:pt x="3182519" y="3905211"/>
                    <a:pt x="3154342" y="3840606"/>
                  </a:cubicBezTo>
                  <a:cubicBezTo>
                    <a:pt x="3153589" y="3838888"/>
                    <a:pt x="3152832" y="3837180"/>
                    <a:pt x="3152062" y="3835472"/>
                  </a:cubicBezTo>
                  <a:cubicBezTo>
                    <a:pt x="3150381" y="3831722"/>
                    <a:pt x="3148820" y="3827911"/>
                    <a:pt x="3147055" y="3824201"/>
                  </a:cubicBezTo>
                  <a:cubicBezTo>
                    <a:pt x="3119692" y="3766688"/>
                    <a:pt x="3080748" y="3714413"/>
                    <a:pt x="3033138" y="3672073"/>
                  </a:cubicBezTo>
                  <a:cubicBezTo>
                    <a:pt x="3029558" y="3668891"/>
                    <a:pt x="3025861" y="3665844"/>
                    <a:pt x="3022184" y="3662773"/>
                  </a:cubicBezTo>
                  <a:cubicBezTo>
                    <a:pt x="3021323" y="3662050"/>
                    <a:pt x="3020483" y="3661310"/>
                    <a:pt x="3019616" y="3660593"/>
                  </a:cubicBezTo>
                  <a:cubicBezTo>
                    <a:pt x="3016799" y="3658270"/>
                    <a:pt x="3013936" y="3656009"/>
                    <a:pt x="3011066" y="3653752"/>
                  </a:cubicBezTo>
                  <a:cubicBezTo>
                    <a:pt x="3009261" y="3652326"/>
                    <a:pt x="3007503" y="3650846"/>
                    <a:pt x="3005678" y="3649443"/>
                  </a:cubicBezTo>
                  <a:cubicBezTo>
                    <a:pt x="3004395" y="3648461"/>
                    <a:pt x="3003069" y="3647540"/>
                    <a:pt x="3001780" y="3646573"/>
                  </a:cubicBezTo>
                  <a:cubicBezTo>
                    <a:pt x="3000176" y="3645374"/>
                    <a:pt x="2998565" y="3644189"/>
                    <a:pt x="2996947" y="3643013"/>
                  </a:cubicBezTo>
                  <a:cubicBezTo>
                    <a:pt x="2992162" y="3639507"/>
                    <a:pt x="2987313" y="3636098"/>
                    <a:pt x="2982400" y="3632776"/>
                  </a:cubicBezTo>
                  <a:cubicBezTo>
                    <a:pt x="2982038" y="3632532"/>
                    <a:pt x="2981677" y="3632281"/>
                    <a:pt x="2981312" y="3632036"/>
                  </a:cubicBezTo>
                  <a:cubicBezTo>
                    <a:pt x="2975475" y="3628115"/>
                    <a:pt x="2969557" y="3624314"/>
                    <a:pt x="2963546" y="3620658"/>
                  </a:cubicBezTo>
                  <a:lnTo>
                    <a:pt x="3253203" y="3620658"/>
                  </a:lnTo>
                  <a:cubicBezTo>
                    <a:pt x="3281300" y="3620658"/>
                    <a:pt x="3323224" y="3628246"/>
                    <a:pt x="3350111" y="3616522"/>
                  </a:cubicBezTo>
                  <a:cubicBezTo>
                    <a:pt x="3379491" y="3603710"/>
                    <a:pt x="3383998" y="3563188"/>
                    <a:pt x="3391945" y="3535850"/>
                  </a:cubicBezTo>
                  <a:cubicBezTo>
                    <a:pt x="3407262" y="3483156"/>
                    <a:pt x="3422583" y="3430465"/>
                    <a:pt x="3437901" y="3377771"/>
                  </a:cubicBezTo>
                  <a:cubicBezTo>
                    <a:pt x="3452887" y="3326219"/>
                    <a:pt x="3467876" y="3274670"/>
                    <a:pt x="3482862" y="3223121"/>
                  </a:cubicBezTo>
                  <a:cubicBezTo>
                    <a:pt x="3491428" y="3193647"/>
                    <a:pt x="3508889" y="3156966"/>
                    <a:pt x="3481911" y="3131503"/>
                  </a:cubicBezTo>
                  <a:cubicBezTo>
                    <a:pt x="3462056" y="3112764"/>
                    <a:pt x="3428052" y="3118235"/>
                    <a:pt x="3402999" y="3118235"/>
                  </a:cubicBezTo>
                  <a:lnTo>
                    <a:pt x="2934991" y="3118235"/>
                  </a:lnTo>
                  <a:cubicBezTo>
                    <a:pt x="2907520" y="3118235"/>
                    <a:pt x="2874578" y="3113085"/>
                    <a:pt x="2856025" y="3138515"/>
                  </a:cubicBezTo>
                  <a:cubicBezTo>
                    <a:pt x="2839928" y="3160576"/>
                    <a:pt x="2835896" y="3197494"/>
                    <a:pt x="2828515" y="3222884"/>
                  </a:cubicBezTo>
                  <a:lnTo>
                    <a:pt x="2738991" y="3530831"/>
                  </a:lnTo>
                  <a:cubicBezTo>
                    <a:pt x="2737621" y="3535545"/>
                    <a:pt x="2736248" y="3540257"/>
                    <a:pt x="2734878" y="3544972"/>
                  </a:cubicBezTo>
                  <a:lnTo>
                    <a:pt x="2552438" y="3544972"/>
                  </a:lnTo>
                  <a:cubicBezTo>
                    <a:pt x="2561165" y="3517734"/>
                    <a:pt x="2556855" y="3489143"/>
                    <a:pt x="2535630" y="3470913"/>
                  </a:cubicBezTo>
                  <a:cubicBezTo>
                    <a:pt x="2539792" y="3462274"/>
                    <a:pt x="2538707" y="3450303"/>
                    <a:pt x="2534227" y="3439336"/>
                  </a:cubicBezTo>
                  <a:cubicBezTo>
                    <a:pt x="2528437" y="3425161"/>
                    <a:pt x="2521431" y="3412155"/>
                    <a:pt x="2511438" y="3402203"/>
                  </a:cubicBezTo>
                  <a:cubicBezTo>
                    <a:pt x="2520480" y="3397491"/>
                    <a:pt x="2527479" y="3390081"/>
                    <a:pt x="2529374" y="3378381"/>
                  </a:cubicBezTo>
                  <a:cubicBezTo>
                    <a:pt x="2533356" y="3353825"/>
                    <a:pt x="2510430" y="3333553"/>
                    <a:pt x="2490170" y="3324906"/>
                  </a:cubicBezTo>
                  <a:cubicBezTo>
                    <a:pt x="2441052" y="3303944"/>
                    <a:pt x="2395023" y="3330137"/>
                    <a:pt x="2360513" y="3364514"/>
                  </a:cubicBezTo>
                  <a:cubicBezTo>
                    <a:pt x="2358714" y="3364102"/>
                    <a:pt x="2356839" y="3364018"/>
                    <a:pt x="2355017" y="3364511"/>
                  </a:cubicBezTo>
                  <a:cubicBezTo>
                    <a:pt x="2320960" y="3373740"/>
                    <a:pt x="2291450" y="3393486"/>
                    <a:pt x="2271236" y="3422653"/>
                  </a:cubicBezTo>
                  <a:cubicBezTo>
                    <a:pt x="2266029" y="3430167"/>
                    <a:pt x="2261377" y="3438365"/>
                    <a:pt x="2259375" y="3446482"/>
                  </a:cubicBezTo>
                  <a:cubicBezTo>
                    <a:pt x="2253438" y="3444891"/>
                    <a:pt x="2247332" y="3443900"/>
                    <a:pt x="2240997" y="3443388"/>
                  </a:cubicBezTo>
                  <a:cubicBezTo>
                    <a:pt x="2225585" y="3373991"/>
                    <a:pt x="2228000" y="3300317"/>
                    <a:pt x="2216426" y="3230153"/>
                  </a:cubicBezTo>
                  <a:cubicBezTo>
                    <a:pt x="2205918" y="3166446"/>
                    <a:pt x="2187553" y="3109017"/>
                    <a:pt x="2146101" y="3058737"/>
                  </a:cubicBezTo>
                  <a:cubicBezTo>
                    <a:pt x="2109411" y="3014234"/>
                    <a:pt x="2061285" y="2976963"/>
                    <a:pt x="2007831" y="2954963"/>
                  </a:cubicBezTo>
                  <a:cubicBezTo>
                    <a:pt x="1952442" y="2932169"/>
                    <a:pt x="1887424" y="2930702"/>
                    <a:pt x="1827507" y="2925954"/>
                  </a:cubicBezTo>
                  <a:cubicBezTo>
                    <a:pt x="1832483" y="2911471"/>
                    <a:pt x="1840410" y="2904111"/>
                    <a:pt x="1859294" y="2896784"/>
                  </a:cubicBezTo>
                  <a:cubicBezTo>
                    <a:pt x="1870077" y="2892601"/>
                    <a:pt x="1880191" y="2888168"/>
                    <a:pt x="1889510" y="2881182"/>
                  </a:cubicBezTo>
                  <a:cubicBezTo>
                    <a:pt x="1912302" y="2864101"/>
                    <a:pt x="1926167" y="2838430"/>
                    <a:pt x="1935838" y="2812170"/>
                  </a:cubicBezTo>
                  <a:cubicBezTo>
                    <a:pt x="1948470" y="2777877"/>
                    <a:pt x="1954267" y="2741166"/>
                    <a:pt x="1961731" y="2705523"/>
                  </a:cubicBezTo>
                  <a:cubicBezTo>
                    <a:pt x="1968365" y="2673838"/>
                    <a:pt x="1976774" y="2642043"/>
                    <a:pt x="1979738" y="2609749"/>
                  </a:cubicBezTo>
                  <a:cubicBezTo>
                    <a:pt x="2002868" y="2618643"/>
                    <a:pt x="2034756" y="2609029"/>
                    <a:pt x="2053348" y="2595229"/>
                  </a:cubicBezTo>
                  <a:cubicBezTo>
                    <a:pt x="2064165" y="2587199"/>
                    <a:pt x="2077751" y="2574163"/>
                    <a:pt x="2077989" y="2559888"/>
                  </a:cubicBezTo>
                  <a:cubicBezTo>
                    <a:pt x="2078073" y="2554818"/>
                    <a:pt x="2076388" y="2550749"/>
                    <a:pt x="2073602" y="2547404"/>
                  </a:cubicBezTo>
                  <a:cubicBezTo>
                    <a:pt x="2118687" y="2537760"/>
                    <a:pt x="2159908" y="2515050"/>
                    <a:pt x="2173203" y="2466283"/>
                  </a:cubicBezTo>
                  <a:cubicBezTo>
                    <a:pt x="2175627" y="2457393"/>
                    <a:pt x="2167309" y="2449380"/>
                    <a:pt x="2158535" y="2451616"/>
                  </a:cubicBezTo>
                  <a:cubicBezTo>
                    <a:pt x="2108902" y="2464288"/>
                    <a:pt x="2066767" y="2409126"/>
                    <a:pt x="2029434" y="2383987"/>
                  </a:cubicBezTo>
                  <a:cubicBezTo>
                    <a:pt x="1999389" y="2363755"/>
                    <a:pt x="1965663" y="2347725"/>
                    <a:pt x="1929167" y="2344524"/>
                  </a:cubicBezTo>
                  <a:cubicBezTo>
                    <a:pt x="1866514" y="2339029"/>
                    <a:pt x="1805127" y="2370382"/>
                    <a:pt x="1770265" y="2421706"/>
                  </a:cubicBezTo>
                  <a:lnTo>
                    <a:pt x="1770265" y="1395736"/>
                  </a:lnTo>
                  <a:cubicBezTo>
                    <a:pt x="1781936" y="1388998"/>
                    <a:pt x="1793607" y="1382261"/>
                    <a:pt x="1805274" y="1375523"/>
                  </a:cubicBezTo>
                  <a:cubicBezTo>
                    <a:pt x="1870797" y="1337697"/>
                    <a:pt x="1936317" y="1299871"/>
                    <a:pt x="2001837" y="1262048"/>
                  </a:cubicBezTo>
                  <a:cubicBezTo>
                    <a:pt x="2149078" y="1177043"/>
                    <a:pt x="2296316" y="1092038"/>
                    <a:pt x="2443554" y="1007036"/>
                  </a:cubicBezTo>
                  <a:cubicBezTo>
                    <a:pt x="2659131" y="882578"/>
                    <a:pt x="2874708" y="758122"/>
                    <a:pt x="3090286" y="633667"/>
                  </a:cubicBezTo>
                  <a:cubicBezTo>
                    <a:pt x="3100848" y="627569"/>
                    <a:pt x="3111414" y="621468"/>
                    <a:pt x="3121979" y="615370"/>
                  </a:cubicBezTo>
                  <a:cubicBezTo>
                    <a:pt x="3168528" y="588497"/>
                    <a:pt x="3215077" y="561625"/>
                    <a:pt x="3261622" y="534752"/>
                  </a:cubicBezTo>
                  <a:cubicBezTo>
                    <a:pt x="3459638" y="420433"/>
                    <a:pt x="3657654" y="306114"/>
                    <a:pt x="3855667" y="191798"/>
                  </a:cubicBezTo>
                  <a:cubicBezTo>
                    <a:pt x="3921173" y="153982"/>
                    <a:pt x="3986676" y="116163"/>
                    <a:pt x="4052183" y="78347"/>
                  </a:cubicBezTo>
                  <a:cubicBezTo>
                    <a:pt x="4082295" y="60960"/>
                    <a:pt x="4114568" y="45162"/>
                    <a:pt x="4143485" y="25743"/>
                  </a:cubicBezTo>
                  <a:cubicBezTo>
                    <a:pt x="4220609" y="70266"/>
                    <a:pt x="4297729" y="114790"/>
                    <a:pt x="4374852" y="159313"/>
                  </a:cubicBezTo>
                  <a:cubicBezTo>
                    <a:pt x="4564919" y="269041"/>
                    <a:pt x="4754985" y="378772"/>
                    <a:pt x="4945051" y="488500"/>
                  </a:cubicBezTo>
                  <a:cubicBezTo>
                    <a:pt x="5174914" y="621203"/>
                    <a:pt x="5404774" y="753906"/>
                    <a:pt x="5634638" y="886609"/>
                  </a:cubicBezTo>
                  <a:cubicBezTo>
                    <a:pt x="5832654" y="1000928"/>
                    <a:pt x="6030670" y="1115244"/>
                    <a:pt x="6228683" y="1229563"/>
                  </a:cubicBezTo>
                  <a:cubicBezTo>
                    <a:pt x="6294189" y="1267379"/>
                    <a:pt x="6359692" y="1305195"/>
                    <a:pt x="6425195" y="1343011"/>
                  </a:cubicBezTo>
                  <a:cubicBezTo>
                    <a:pt x="6445693" y="1354845"/>
                    <a:pt x="6466192" y="1366679"/>
                    <a:pt x="6486686" y="1378514"/>
                  </a:cubicBezTo>
                  <a:cubicBezTo>
                    <a:pt x="6495544" y="1383627"/>
                    <a:pt x="6506468" y="1392705"/>
                    <a:pt x="6516521" y="1396164"/>
                  </a:cubicBezTo>
                  <a:lnTo>
                    <a:pt x="6516521" y="14954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F236F167-8553-D889-5C5D-EB6FD7575B3A}"/>
                </a:ext>
              </a:extLst>
            </p:cNvPr>
            <p:cNvSpPr/>
            <p:nvPr/>
          </p:nvSpPr>
          <p:spPr>
            <a:xfrm>
              <a:off x="7355834" y="833980"/>
              <a:ext cx="6548007" cy="5380203"/>
            </a:xfrm>
            <a:custGeom>
              <a:avLst/>
              <a:gdLst>
                <a:gd name="connsiteX0" fmla="*/ 6461725 w 6548007"/>
                <a:gd name="connsiteY0" fmla="*/ 5380204 h 5380203"/>
                <a:gd name="connsiteX1" fmla="*/ 6399821 w 6548007"/>
                <a:gd name="connsiteY1" fmla="*/ 5379949 h 5380203"/>
                <a:gd name="connsiteX2" fmla="*/ 6337886 w 6548007"/>
                <a:gd name="connsiteY2" fmla="*/ 5379695 h 5380203"/>
                <a:gd name="connsiteX3" fmla="*/ 16395 w 6548007"/>
                <a:gd name="connsiteY3" fmla="*/ 5379695 h 5380203"/>
                <a:gd name="connsiteX4" fmla="*/ 1044 w 6548007"/>
                <a:gd name="connsiteY4" fmla="*/ 5364344 h 5380203"/>
                <a:gd name="connsiteX5" fmla="*/ 1044 w 6548007"/>
                <a:gd name="connsiteY5" fmla="*/ 1417913 h 5380203"/>
                <a:gd name="connsiteX6" fmla="*/ 583 w 6548007"/>
                <a:gd name="connsiteY6" fmla="*/ 1410037 h 5380203"/>
                <a:gd name="connsiteX7" fmla="*/ 1704 w 6548007"/>
                <a:gd name="connsiteY7" fmla="*/ 1387863 h 5380203"/>
                <a:gd name="connsiteX8" fmla="*/ 29375 w 6548007"/>
                <a:gd name="connsiteY8" fmla="*/ 1366525 h 5380203"/>
                <a:gd name="connsiteX9" fmla="*/ 37308 w 6548007"/>
                <a:gd name="connsiteY9" fmla="*/ 1362480 h 5380203"/>
                <a:gd name="connsiteX10" fmla="*/ 2381786 w 6548007"/>
                <a:gd name="connsiteY10" fmla="*/ 8976 h 5380203"/>
                <a:gd name="connsiteX11" fmla="*/ 2418224 w 6548007"/>
                <a:gd name="connsiteY11" fmla="*/ 7315 h 5380203"/>
                <a:gd name="connsiteX12" fmla="*/ 2503013 w 6548007"/>
                <a:gd name="connsiteY12" fmla="*/ 56172 h 5380203"/>
                <a:gd name="connsiteX13" fmla="*/ 2544669 w 6548007"/>
                <a:gd name="connsiteY13" fmla="*/ 80315 h 5380203"/>
                <a:gd name="connsiteX14" fmla="*/ 3274139 w 6548007"/>
                <a:gd name="connsiteY14" fmla="*/ 501439 h 5380203"/>
                <a:gd name="connsiteX15" fmla="*/ 4139093 w 6548007"/>
                <a:gd name="connsiteY15" fmla="*/ 2091 h 5380203"/>
                <a:gd name="connsiteX16" fmla="*/ 4146981 w 6548007"/>
                <a:gd name="connsiteY16" fmla="*/ 2 h 5380203"/>
                <a:gd name="connsiteX17" fmla="*/ 4154559 w 6548007"/>
                <a:gd name="connsiteY17" fmla="*/ 2091 h 5380203"/>
                <a:gd name="connsiteX18" fmla="*/ 6524568 w 6548007"/>
                <a:gd name="connsiteY18" fmla="*/ 1370329 h 5380203"/>
                <a:gd name="connsiteX19" fmla="*/ 6529053 w 6548007"/>
                <a:gd name="connsiteY19" fmla="*/ 1372794 h 5380203"/>
                <a:gd name="connsiteX20" fmla="*/ 6547134 w 6548007"/>
                <a:gd name="connsiteY20" fmla="*/ 1391834 h 5380203"/>
                <a:gd name="connsiteX21" fmla="*/ 6547135 w 6548007"/>
                <a:gd name="connsiteY21" fmla="*/ 1391834 h 5380203"/>
                <a:gd name="connsiteX22" fmla="*/ 6547589 w 6548007"/>
                <a:gd name="connsiteY22" fmla="*/ 1409816 h 5380203"/>
                <a:gd name="connsiteX23" fmla="*/ 6547228 w 6548007"/>
                <a:gd name="connsiteY23" fmla="*/ 1417431 h 5380203"/>
                <a:gd name="connsiteX24" fmla="*/ 6547228 w 6548007"/>
                <a:gd name="connsiteY24" fmla="*/ 5364344 h 5380203"/>
                <a:gd name="connsiteX25" fmla="*/ 6531873 w 6548007"/>
                <a:gd name="connsiteY25" fmla="*/ 5379695 h 5380203"/>
                <a:gd name="connsiteX26" fmla="*/ 6529171 w 6548007"/>
                <a:gd name="connsiteY26" fmla="*/ 5379681 h 5380203"/>
                <a:gd name="connsiteX27" fmla="*/ 6523879 w 6548007"/>
                <a:gd name="connsiteY27" fmla="*/ 5379695 h 5380203"/>
                <a:gd name="connsiteX28" fmla="*/ 6461725 w 6548007"/>
                <a:gd name="connsiteY28" fmla="*/ 5380204 h 5380203"/>
                <a:gd name="connsiteX29" fmla="*/ 2401430 w 6548007"/>
                <a:gd name="connsiteY29" fmla="*/ 8728 h 5380203"/>
                <a:gd name="connsiteX30" fmla="*/ 2385215 w 6548007"/>
                <a:gd name="connsiteY30" fmla="*/ 14910 h 5380203"/>
                <a:gd name="connsiteX31" fmla="*/ 40738 w 6548007"/>
                <a:gd name="connsiteY31" fmla="*/ 1368414 h 5380203"/>
                <a:gd name="connsiteX32" fmla="*/ 32369 w 6548007"/>
                <a:gd name="connsiteY32" fmla="*/ 1372693 h 5380203"/>
                <a:gd name="connsiteX33" fmla="*/ 8093 w 6548007"/>
                <a:gd name="connsiteY33" fmla="*/ 1390354 h 5380203"/>
                <a:gd name="connsiteX34" fmla="*/ 7419 w 6548007"/>
                <a:gd name="connsiteY34" fmla="*/ 1409481 h 5380203"/>
                <a:gd name="connsiteX35" fmla="*/ 7902 w 6548007"/>
                <a:gd name="connsiteY35" fmla="*/ 1417913 h 5380203"/>
                <a:gd name="connsiteX36" fmla="*/ 7902 w 6548007"/>
                <a:gd name="connsiteY36" fmla="*/ 5364344 h 5380203"/>
                <a:gd name="connsiteX37" fmla="*/ 16395 w 6548007"/>
                <a:gd name="connsiteY37" fmla="*/ 5372836 h 5380203"/>
                <a:gd name="connsiteX38" fmla="*/ 6337886 w 6548007"/>
                <a:gd name="connsiteY38" fmla="*/ 5372836 h 5380203"/>
                <a:gd name="connsiteX39" fmla="*/ 6399864 w 6548007"/>
                <a:gd name="connsiteY39" fmla="*/ 5373091 h 5380203"/>
                <a:gd name="connsiteX40" fmla="*/ 6523756 w 6548007"/>
                <a:gd name="connsiteY40" fmla="*/ 5372836 h 5380203"/>
                <a:gd name="connsiteX41" fmla="*/ 6529209 w 6548007"/>
                <a:gd name="connsiteY41" fmla="*/ 5372823 h 5380203"/>
                <a:gd name="connsiteX42" fmla="*/ 6531873 w 6548007"/>
                <a:gd name="connsiteY42" fmla="*/ 5372836 h 5380203"/>
                <a:gd name="connsiteX43" fmla="*/ 6540369 w 6548007"/>
                <a:gd name="connsiteY43" fmla="*/ 5364344 h 5380203"/>
                <a:gd name="connsiteX44" fmla="*/ 6540369 w 6548007"/>
                <a:gd name="connsiteY44" fmla="*/ 1417431 h 5380203"/>
                <a:gd name="connsiteX45" fmla="*/ 6540748 w 6548007"/>
                <a:gd name="connsiteY45" fmla="*/ 1409348 h 5380203"/>
                <a:gd name="connsiteX46" fmla="*/ 6540463 w 6548007"/>
                <a:gd name="connsiteY46" fmla="*/ 1393415 h 5380203"/>
                <a:gd name="connsiteX47" fmla="*/ 6540463 w 6548007"/>
                <a:gd name="connsiteY47" fmla="*/ 1393421 h 5380203"/>
                <a:gd name="connsiteX48" fmla="*/ 6525817 w 6548007"/>
                <a:gd name="connsiteY48" fmla="*/ 1378842 h 5380203"/>
                <a:gd name="connsiteX49" fmla="*/ 6521141 w 6548007"/>
                <a:gd name="connsiteY49" fmla="*/ 1376270 h 5380203"/>
                <a:gd name="connsiteX50" fmla="*/ 4151127 w 6548007"/>
                <a:gd name="connsiteY50" fmla="*/ 8025 h 5380203"/>
                <a:gd name="connsiteX51" fmla="*/ 4146768 w 6548007"/>
                <a:gd name="connsiteY51" fmla="*/ 6860 h 5380203"/>
                <a:gd name="connsiteX52" fmla="*/ 4142526 w 6548007"/>
                <a:gd name="connsiteY52" fmla="*/ 8025 h 5380203"/>
                <a:gd name="connsiteX53" fmla="*/ 3274113 w 6548007"/>
                <a:gd name="connsiteY53" fmla="*/ 509342 h 5380203"/>
                <a:gd name="connsiteX54" fmla="*/ 2541240 w 6548007"/>
                <a:gd name="connsiteY54" fmla="*/ 86249 h 5380203"/>
                <a:gd name="connsiteX55" fmla="*/ 2499571 w 6548007"/>
                <a:gd name="connsiteY55" fmla="*/ 62105 h 5380203"/>
                <a:gd name="connsiteX56" fmla="*/ 2414837 w 6548007"/>
                <a:gd name="connsiteY56" fmla="*/ 13276 h 5380203"/>
                <a:gd name="connsiteX57" fmla="*/ 2401430 w 6548007"/>
                <a:gd name="connsiteY57" fmla="*/ 8728 h 5380203"/>
                <a:gd name="connsiteX58" fmla="*/ 6523041 w 6548007"/>
                <a:gd name="connsiteY58" fmla="*/ 5355852 h 5380203"/>
                <a:gd name="connsiteX59" fmla="*/ 3275490 w 6548007"/>
                <a:gd name="connsiteY59" fmla="*/ 5355852 h 5380203"/>
                <a:gd name="connsiteX60" fmla="*/ 3274933 w 6548007"/>
                <a:gd name="connsiteY60" fmla="*/ 5349041 h 5380203"/>
                <a:gd name="connsiteX61" fmla="*/ 3298150 w 6548007"/>
                <a:gd name="connsiteY61" fmla="*/ 5344802 h 5380203"/>
                <a:gd name="connsiteX62" fmla="*/ 3469707 w 6548007"/>
                <a:gd name="connsiteY62" fmla="*/ 5263042 h 5380203"/>
                <a:gd name="connsiteX63" fmla="*/ 3530380 w 6548007"/>
                <a:gd name="connsiteY63" fmla="*/ 5191863 h 5380203"/>
                <a:gd name="connsiteX64" fmla="*/ 3538532 w 6548007"/>
                <a:gd name="connsiteY64" fmla="*/ 5180371 h 5380203"/>
                <a:gd name="connsiteX65" fmla="*/ 3577910 w 6548007"/>
                <a:gd name="connsiteY65" fmla="*/ 5100814 h 5380203"/>
                <a:gd name="connsiteX66" fmla="*/ 3566992 w 6548007"/>
                <a:gd name="connsiteY66" fmla="*/ 5067963 h 5380203"/>
                <a:gd name="connsiteX67" fmla="*/ 3479365 w 6548007"/>
                <a:gd name="connsiteY67" fmla="*/ 5060851 h 5380203"/>
                <a:gd name="connsiteX68" fmla="*/ 3418137 w 6548007"/>
                <a:gd name="connsiteY68" fmla="*/ 5038904 h 5380203"/>
                <a:gd name="connsiteX69" fmla="*/ 3410150 w 6548007"/>
                <a:gd name="connsiteY69" fmla="*/ 5016856 h 5380203"/>
                <a:gd name="connsiteX70" fmla="*/ 3407752 w 6548007"/>
                <a:gd name="connsiteY70" fmla="*/ 5009489 h 5380203"/>
                <a:gd name="connsiteX71" fmla="*/ 3384518 w 6548007"/>
                <a:gd name="connsiteY71" fmla="*/ 4932987 h 5380203"/>
                <a:gd name="connsiteX72" fmla="*/ 3330520 w 6548007"/>
                <a:gd name="connsiteY72" fmla="*/ 4719136 h 5380203"/>
                <a:gd name="connsiteX73" fmla="*/ 3268675 w 6548007"/>
                <a:gd name="connsiteY73" fmla="*/ 4477901 h 5380203"/>
                <a:gd name="connsiteX74" fmla="*/ 3268033 w 6548007"/>
                <a:gd name="connsiteY74" fmla="*/ 4475697 h 5380203"/>
                <a:gd name="connsiteX75" fmla="*/ 3269821 w 6548007"/>
                <a:gd name="connsiteY75" fmla="*/ 4474264 h 5380203"/>
                <a:gd name="connsiteX76" fmla="*/ 3273099 w 6548007"/>
                <a:gd name="connsiteY76" fmla="*/ 4471693 h 5380203"/>
                <a:gd name="connsiteX77" fmla="*/ 3277419 w 6548007"/>
                <a:gd name="connsiteY77" fmla="*/ 4468277 h 5380203"/>
                <a:gd name="connsiteX78" fmla="*/ 3309662 w 6548007"/>
                <a:gd name="connsiteY78" fmla="*/ 4426151 h 5380203"/>
                <a:gd name="connsiteX79" fmla="*/ 3312237 w 6548007"/>
                <a:gd name="connsiteY79" fmla="*/ 4407767 h 5380203"/>
                <a:gd name="connsiteX80" fmla="*/ 3295645 w 6548007"/>
                <a:gd name="connsiteY80" fmla="*/ 4329965 h 5380203"/>
                <a:gd name="connsiteX81" fmla="*/ 3287005 w 6548007"/>
                <a:gd name="connsiteY81" fmla="*/ 4302037 h 5380203"/>
                <a:gd name="connsiteX82" fmla="*/ 3267823 w 6548007"/>
                <a:gd name="connsiteY82" fmla="*/ 4230544 h 5380203"/>
                <a:gd name="connsiteX83" fmla="*/ 3244688 w 6548007"/>
                <a:gd name="connsiteY83" fmla="*/ 4144055 h 5380203"/>
                <a:gd name="connsiteX84" fmla="*/ 3233945 w 6548007"/>
                <a:gd name="connsiteY84" fmla="*/ 4104253 h 5380203"/>
                <a:gd name="connsiteX85" fmla="*/ 3228938 w 6548007"/>
                <a:gd name="connsiteY85" fmla="*/ 4086023 h 5380203"/>
                <a:gd name="connsiteX86" fmla="*/ 3223510 w 6548007"/>
                <a:gd name="connsiteY86" fmla="*/ 4066274 h 5380203"/>
                <a:gd name="connsiteX87" fmla="*/ 3218311 w 6548007"/>
                <a:gd name="connsiteY87" fmla="*/ 4047407 h 5380203"/>
                <a:gd name="connsiteX88" fmla="*/ 3208283 w 6548007"/>
                <a:gd name="connsiteY88" fmla="*/ 4010853 h 5380203"/>
                <a:gd name="connsiteX89" fmla="*/ 3154629 w 6548007"/>
                <a:gd name="connsiteY89" fmla="*/ 3845411 h 5380203"/>
                <a:gd name="connsiteX90" fmla="*/ 3150504 w 6548007"/>
                <a:gd name="connsiteY90" fmla="*/ 3836069 h 5380203"/>
                <a:gd name="connsiteX91" fmla="*/ 3147388 w 6548007"/>
                <a:gd name="connsiteY91" fmla="*/ 3829103 h 5380203"/>
                <a:gd name="connsiteX92" fmla="*/ 3034289 w 6548007"/>
                <a:gd name="connsiteY92" fmla="*/ 3678067 h 5380203"/>
                <a:gd name="connsiteX93" fmla="*/ 3025164 w 6548007"/>
                <a:gd name="connsiteY93" fmla="*/ 3670291 h 5380203"/>
                <a:gd name="connsiteX94" fmla="*/ 3020860 w 6548007"/>
                <a:gd name="connsiteY94" fmla="*/ 3666668 h 5380203"/>
                <a:gd name="connsiteX95" fmla="*/ 3012380 w 6548007"/>
                <a:gd name="connsiteY95" fmla="*/ 3659884 h 5380203"/>
                <a:gd name="connsiteX96" fmla="*/ 3010228 w 6548007"/>
                <a:gd name="connsiteY96" fmla="*/ 3658149 h 5380203"/>
                <a:gd name="connsiteX97" fmla="*/ 3007015 w 6548007"/>
                <a:gd name="connsiteY97" fmla="*/ 3655591 h 5380203"/>
                <a:gd name="connsiteX98" fmla="*/ 3003155 w 6548007"/>
                <a:gd name="connsiteY98" fmla="*/ 3652751 h 5380203"/>
                <a:gd name="connsiteX99" fmla="*/ 2998358 w 6548007"/>
                <a:gd name="connsiteY99" fmla="*/ 3649215 h 5380203"/>
                <a:gd name="connsiteX100" fmla="*/ 2983910 w 6548007"/>
                <a:gd name="connsiteY100" fmla="*/ 3639048 h 5380203"/>
                <a:gd name="connsiteX101" fmla="*/ 2982816 w 6548007"/>
                <a:gd name="connsiteY101" fmla="*/ 3638305 h 5380203"/>
                <a:gd name="connsiteX102" fmla="*/ 2965193 w 6548007"/>
                <a:gd name="connsiteY102" fmla="*/ 3627013 h 5380203"/>
                <a:gd name="connsiteX103" fmla="*/ 2954741 w 6548007"/>
                <a:gd name="connsiteY103" fmla="*/ 3620658 h 5380203"/>
                <a:gd name="connsiteX104" fmla="*/ 3256633 w 6548007"/>
                <a:gd name="connsiteY104" fmla="*/ 3620658 h 5380203"/>
                <a:gd name="connsiteX105" fmla="*/ 3281821 w 6548007"/>
                <a:gd name="connsiteY105" fmla="*/ 3621776 h 5380203"/>
                <a:gd name="connsiteX106" fmla="*/ 3352170 w 6548007"/>
                <a:gd name="connsiteY106" fmla="*/ 3616807 h 5380203"/>
                <a:gd name="connsiteX107" fmla="*/ 3388051 w 6548007"/>
                <a:gd name="connsiteY107" fmla="*/ 3553752 h 5380203"/>
                <a:gd name="connsiteX108" fmla="*/ 3392081 w 6548007"/>
                <a:gd name="connsiteY108" fmla="*/ 3538321 h 5380203"/>
                <a:gd name="connsiteX109" fmla="*/ 3482999 w 6548007"/>
                <a:gd name="connsiteY109" fmla="*/ 3225593 h 5380203"/>
                <a:gd name="connsiteX110" fmla="*/ 3486964 w 6548007"/>
                <a:gd name="connsiteY110" fmla="*/ 3212868 h 5380203"/>
                <a:gd name="connsiteX111" fmla="*/ 3482987 w 6548007"/>
                <a:gd name="connsiteY111" fmla="*/ 3137423 h 5380203"/>
                <a:gd name="connsiteX112" fmla="*/ 3420685 w 6548007"/>
                <a:gd name="connsiteY112" fmla="*/ 3124739 h 5380203"/>
                <a:gd name="connsiteX113" fmla="*/ 3406429 w 6548007"/>
                <a:gd name="connsiteY113" fmla="*/ 3125094 h 5380203"/>
                <a:gd name="connsiteX114" fmla="*/ 2938421 w 6548007"/>
                <a:gd name="connsiteY114" fmla="*/ 3125094 h 5380203"/>
                <a:gd name="connsiteX115" fmla="*/ 2926337 w 6548007"/>
                <a:gd name="connsiteY115" fmla="*/ 3124886 h 5380203"/>
                <a:gd name="connsiteX116" fmla="*/ 2862225 w 6548007"/>
                <a:gd name="connsiteY116" fmla="*/ 3143966 h 5380203"/>
                <a:gd name="connsiteX117" fmla="*/ 2841010 w 6548007"/>
                <a:gd name="connsiteY117" fmla="*/ 3203740 h 5380203"/>
                <a:gd name="connsiteX118" fmla="*/ 2835237 w 6548007"/>
                <a:gd name="connsiteY118" fmla="*/ 3227267 h 5380203"/>
                <a:gd name="connsiteX119" fmla="*/ 2740884 w 6548007"/>
                <a:gd name="connsiteY119" fmla="*/ 3551830 h 5380203"/>
                <a:gd name="connsiteX120" fmla="*/ 2551169 w 6548007"/>
                <a:gd name="connsiteY120" fmla="*/ 3551830 h 5380203"/>
                <a:gd name="connsiteX121" fmla="*/ 2552602 w 6548007"/>
                <a:gd name="connsiteY121" fmla="*/ 3547356 h 5380203"/>
                <a:gd name="connsiteX122" fmla="*/ 2536826 w 6548007"/>
                <a:gd name="connsiteY122" fmla="*/ 3476941 h 5380203"/>
                <a:gd name="connsiteX123" fmla="*/ 2534827 w 6548007"/>
                <a:gd name="connsiteY123" fmla="*/ 3475227 h 5380203"/>
                <a:gd name="connsiteX124" fmla="*/ 2535971 w 6548007"/>
                <a:gd name="connsiteY124" fmla="*/ 3472856 h 5380203"/>
                <a:gd name="connsiteX125" fmla="*/ 2534482 w 6548007"/>
                <a:gd name="connsiteY125" fmla="*/ 3444064 h 5380203"/>
                <a:gd name="connsiteX126" fmla="*/ 2512448 w 6548007"/>
                <a:gd name="connsiteY126" fmla="*/ 3408066 h 5380203"/>
                <a:gd name="connsiteX127" fmla="*/ 2509130 w 6548007"/>
                <a:gd name="connsiteY127" fmla="*/ 3404758 h 5380203"/>
                <a:gd name="connsiteX128" fmla="*/ 2513282 w 6548007"/>
                <a:gd name="connsiteY128" fmla="*/ 3402595 h 5380203"/>
                <a:gd name="connsiteX129" fmla="*/ 2529419 w 6548007"/>
                <a:gd name="connsiteY129" fmla="*/ 3381257 h 5380203"/>
                <a:gd name="connsiteX130" fmla="*/ 2492253 w 6548007"/>
                <a:gd name="connsiteY130" fmla="*/ 3331490 h 5380203"/>
                <a:gd name="connsiteX131" fmla="*/ 2366362 w 6548007"/>
                <a:gd name="connsiteY131" fmla="*/ 3370374 h 5380203"/>
                <a:gd name="connsiteX132" fmla="*/ 2365020 w 6548007"/>
                <a:gd name="connsiteY132" fmla="*/ 3371714 h 5380203"/>
                <a:gd name="connsiteX133" fmla="*/ 2363171 w 6548007"/>
                <a:gd name="connsiteY133" fmla="*/ 3371285 h 5380203"/>
                <a:gd name="connsiteX134" fmla="*/ 2359348 w 6548007"/>
                <a:gd name="connsiteY134" fmla="*/ 3371252 h 5380203"/>
                <a:gd name="connsiteX135" fmla="*/ 2277485 w 6548007"/>
                <a:gd name="connsiteY135" fmla="*/ 3428038 h 5380203"/>
                <a:gd name="connsiteX136" fmla="*/ 2266134 w 6548007"/>
                <a:gd name="connsiteY136" fmla="*/ 3450735 h 5380203"/>
                <a:gd name="connsiteX137" fmla="*/ 2265297 w 6548007"/>
                <a:gd name="connsiteY137" fmla="*/ 3454123 h 5380203"/>
                <a:gd name="connsiteX138" fmla="*/ 2261919 w 6548007"/>
                <a:gd name="connsiteY138" fmla="*/ 3453226 h 5380203"/>
                <a:gd name="connsiteX139" fmla="*/ 2244149 w 6548007"/>
                <a:gd name="connsiteY139" fmla="*/ 3450232 h 5380203"/>
                <a:gd name="connsiteX140" fmla="*/ 2241627 w 6548007"/>
                <a:gd name="connsiteY140" fmla="*/ 3450031 h 5380203"/>
                <a:gd name="connsiteX141" fmla="*/ 2241080 w 6548007"/>
                <a:gd name="connsiteY141" fmla="*/ 3447560 h 5380203"/>
                <a:gd name="connsiteX142" fmla="*/ 2226298 w 6548007"/>
                <a:gd name="connsiteY142" fmla="*/ 3327806 h 5380203"/>
                <a:gd name="connsiteX143" fmla="*/ 2216472 w 6548007"/>
                <a:gd name="connsiteY143" fmla="*/ 3234138 h 5380203"/>
                <a:gd name="connsiteX144" fmla="*/ 2146885 w 6548007"/>
                <a:gd name="connsiteY144" fmla="*/ 3064349 h 5380203"/>
                <a:gd name="connsiteX145" fmla="*/ 2009957 w 6548007"/>
                <a:gd name="connsiteY145" fmla="*/ 2961566 h 5380203"/>
                <a:gd name="connsiteX146" fmla="*/ 1856557 w 6548007"/>
                <a:gd name="connsiteY146" fmla="*/ 2934704 h 5380203"/>
                <a:gd name="connsiteX147" fmla="*/ 1830666 w 6548007"/>
                <a:gd name="connsiteY147" fmla="*/ 2932795 h 5380203"/>
                <a:gd name="connsiteX148" fmla="*/ 1826257 w 6548007"/>
                <a:gd name="connsiteY148" fmla="*/ 2932447 h 5380203"/>
                <a:gd name="connsiteX149" fmla="*/ 1827694 w 6548007"/>
                <a:gd name="connsiteY149" fmla="*/ 2928268 h 5380203"/>
                <a:gd name="connsiteX150" fmla="*/ 1861483 w 6548007"/>
                <a:gd name="connsiteY150" fmla="*/ 2897018 h 5380203"/>
                <a:gd name="connsiteX151" fmla="*/ 1890886 w 6548007"/>
                <a:gd name="connsiteY151" fmla="*/ 2881869 h 5380203"/>
                <a:gd name="connsiteX152" fmla="*/ 1936050 w 6548007"/>
                <a:gd name="connsiteY152" fmla="*/ 2814414 h 5380203"/>
                <a:gd name="connsiteX153" fmla="*/ 1957357 w 6548007"/>
                <a:gd name="connsiteY153" fmla="*/ 2730243 h 5380203"/>
                <a:gd name="connsiteX154" fmla="*/ 1961806 w 6548007"/>
                <a:gd name="connsiteY154" fmla="*/ 2708249 h 5380203"/>
                <a:gd name="connsiteX155" fmla="*/ 1966787 w 6548007"/>
                <a:gd name="connsiteY155" fmla="*/ 2685418 h 5380203"/>
                <a:gd name="connsiteX156" fmla="*/ 1979754 w 6548007"/>
                <a:gd name="connsiteY156" fmla="*/ 2612860 h 5380203"/>
                <a:gd name="connsiteX157" fmla="*/ 1980167 w 6548007"/>
                <a:gd name="connsiteY157" fmla="*/ 2608346 h 5380203"/>
                <a:gd name="connsiteX158" fmla="*/ 1984399 w 6548007"/>
                <a:gd name="connsiteY158" fmla="*/ 2609973 h 5380203"/>
                <a:gd name="connsiteX159" fmla="*/ 2054734 w 6548007"/>
                <a:gd name="connsiteY159" fmla="*/ 2595902 h 5380203"/>
                <a:gd name="connsiteX160" fmla="*/ 2077990 w 6548007"/>
                <a:gd name="connsiteY160" fmla="*/ 2563267 h 5380203"/>
                <a:gd name="connsiteX161" fmla="*/ 2074398 w 6548007"/>
                <a:gd name="connsiteY161" fmla="*/ 2553033 h 5380203"/>
                <a:gd name="connsiteX162" fmla="*/ 2070763 w 6548007"/>
                <a:gd name="connsiteY162" fmla="*/ 2548673 h 5380203"/>
                <a:gd name="connsiteX163" fmla="*/ 2076314 w 6548007"/>
                <a:gd name="connsiteY163" fmla="*/ 2547481 h 5380203"/>
                <a:gd name="connsiteX164" fmla="*/ 2173324 w 6548007"/>
                <a:gd name="connsiteY164" fmla="*/ 2468808 h 5380203"/>
                <a:gd name="connsiteX165" fmla="*/ 2171184 w 6548007"/>
                <a:gd name="connsiteY165" fmla="*/ 2460745 h 5380203"/>
                <a:gd name="connsiteX166" fmla="*/ 2162813 w 6548007"/>
                <a:gd name="connsiteY166" fmla="*/ 2458367 h 5380203"/>
                <a:gd name="connsiteX167" fmla="*/ 2060648 w 6548007"/>
                <a:gd name="connsiteY167" fmla="*/ 2413891 h 5380203"/>
                <a:gd name="connsiteX168" fmla="*/ 2030949 w 6548007"/>
                <a:gd name="connsiteY168" fmla="*/ 2390263 h 5380203"/>
                <a:gd name="connsiteX169" fmla="*/ 1932298 w 6548007"/>
                <a:gd name="connsiteY169" fmla="*/ 2351365 h 5380203"/>
                <a:gd name="connsiteX170" fmla="*/ 1776532 w 6548007"/>
                <a:gd name="connsiteY170" fmla="*/ 2427064 h 5380203"/>
                <a:gd name="connsiteX171" fmla="*/ 1770266 w 6548007"/>
                <a:gd name="connsiteY171" fmla="*/ 2436286 h 5380203"/>
                <a:gd name="connsiteX172" fmla="*/ 1770266 w 6548007"/>
                <a:gd name="connsiteY172" fmla="*/ 1397179 h 5380203"/>
                <a:gd name="connsiteX173" fmla="*/ 1851022 w 6548007"/>
                <a:gd name="connsiteY173" fmla="*/ 1350559 h 5380203"/>
                <a:gd name="connsiteX174" fmla="*/ 4053898 w 6548007"/>
                <a:gd name="connsiteY174" fmla="*/ 78809 h 5380203"/>
                <a:gd name="connsiteX175" fmla="*/ 4084892 w 6548007"/>
                <a:gd name="connsiteY175" fmla="*/ 61556 h 5380203"/>
                <a:gd name="connsiteX176" fmla="*/ 4145003 w 6548007"/>
                <a:gd name="connsiteY176" fmla="*/ 26322 h 5380203"/>
                <a:gd name="connsiteX177" fmla="*/ 4146778 w 6548007"/>
                <a:gd name="connsiteY177" fmla="*/ 25130 h 5380203"/>
                <a:gd name="connsiteX178" fmla="*/ 4950195 w 6548007"/>
                <a:gd name="connsiteY178" fmla="*/ 488962 h 5380203"/>
                <a:gd name="connsiteX179" fmla="*/ 6491831 w 6548007"/>
                <a:gd name="connsiteY179" fmla="*/ 1378976 h 5380203"/>
                <a:gd name="connsiteX180" fmla="*/ 6501623 w 6548007"/>
                <a:gd name="connsiteY180" fmla="*/ 1385278 h 5380203"/>
                <a:gd name="connsiteX181" fmla="*/ 6521066 w 6548007"/>
                <a:gd name="connsiteY181" fmla="*/ 1396348 h 5380203"/>
                <a:gd name="connsiteX182" fmla="*/ 6523381 w 6548007"/>
                <a:gd name="connsiteY182" fmla="*/ 1397145 h 5380203"/>
                <a:gd name="connsiteX183" fmla="*/ 6523381 w 6548007"/>
                <a:gd name="connsiteY183" fmla="*/ 5304404 h 5380203"/>
                <a:gd name="connsiteX184" fmla="*/ 6522724 w 6548007"/>
                <a:gd name="connsiteY184" fmla="*/ 5321736 h 5380203"/>
                <a:gd name="connsiteX185" fmla="*/ 6522620 w 6548007"/>
                <a:gd name="connsiteY185" fmla="*/ 5352048 h 5380203"/>
                <a:gd name="connsiteX186" fmla="*/ 6523041 w 6548007"/>
                <a:gd name="connsiteY186" fmla="*/ 5355852 h 5380203"/>
                <a:gd name="connsiteX187" fmla="*/ 3311462 w 6548007"/>
                <a:gd name="connsiteY187" fmla="*/ 5348994 h 5380203"/>
                <a:gd name="connsiteX188" fmla="*/ 6515462 w 6548007"/>
                <a:gd name="connsiteY188" fmla="*/ 5348994 h 5380203"/>
                <a:gd name="connsiteX189" fmla="*/ 6515877 w 6548007"/>
                <a:gd name="connsiteY189" fmla="*/ 5321355 h 5380203"/>
                <a:gd name="connsiteX190" fmla="*/ 6516522 w 6548007"/>
                <a:gd name="connsiteY190" fmla="*/ 5304404 h 5380203"/>
                <a:gd name="connsiteX191" fmla="*/ 6516522 w 6548007"/>
                <a:gd name="connsiteY191" fmla="*/ 1401954 h 5380203"/>
                <a:gd name="connsiteX192" fmla="*/ 6497784 w 6548007"/>
                <a:gd name="connsiteY192" fmla="*/ 1390964 h 5380203"/>
                <a:gd name="connsiteX193" fmla="*/ 6488402 w 6548007"/>
                <a:gd name="connsiteY193" fmla="*/ 1384916 h 5380203"/>
                <a:gd name="connsiteX194" fmla="*/ 4147046 w 6548007"/>
                <a:gd name="connsiteY194" fmla="*/ 33207 h 5380203"/>
                <a:gd name="connsiteX195" fmla="*/ 4088180 w 6548007"/>
                <a:gd name="connsiteY195" fmla="*/ 67570 h 5380203"/>
                <a:gd name="connsiteX196" fmla="*/ 4057328 w 6548007"/>
                <a:gd name="connsiteY196" fmla="*/ 84742 h 5380203"/>
                <a:gd name="connsiteX197" fmla="*/ 1777125 w 6548007"/>
                <a:gd name="connsiteY197" fmla="*/ 1401143 h 5380203"/>
                <a:gd name="connsiteX198" fmla="*/ 1777125 w 6548007"/>
                <a:gd name="connsiteY198" fmla="*/ 2414560 h 5380203"/>
                <a:gd name="connsiteX199" fmla="*/ 1932897 w 6548007"/>
                <a:gd name="connsiteY199" fmla="*/ 2344534 h 5380203"/>
                <a:gd name="connsiteX200" fmla="*/ 2034780 w 6548007"/>
                <a:gd name="connsiteY200" fmla="*/ 2384570 h 5380203"/>
                <a:gd name="connsiteX201" fmla="*/ 2065099 w 6548007"/>
                <a:gd name="connsiteY201" fmla="*/ 2408673 h 5380203"/>
                <a:gd name="connsiteX202" fmla="*/ 2161116 w 6548007"/>
                <a:gd name="connsiteY202" fmla="*/ 2451723 h 5380203"/>
                <a:gd name="connsiteX203" fmla="*/ 2176074 w 6548007"/>
                <a:gd name="connsiteY203" fmla="*/ 2455936 h 5380203"/>
                <a:gd name="connsiteX204" fmla="*/ 2179942 w 6548007"/>
                <a:gd name="connsiteY204" fmla="*/ 2470616 h 5380203"/>
                <a:gd name="connsiteX205" fmla="*/ 2082593 w 6548007"/>
                <a:gd name="connsiteY205" fmla="*/ 2553100 h 5380203"/>
                <a:gd name="connsiteX206" fmla="*/ 2084848 w 6548007"/>
                <a:gd name="connsiteY206" fmla="*/ 2563380 h 5380203"/>
                <a:gd name="connsiteX207" fmla="*/ 2058821 w 6548007"/>
                <a:gd name="connsiteY207" fmla="*/ 2601407 h 5380203"/>
                <a:gd name="connsiteX208" fmla="*/ 1986157 w 6548007"/>
                <a:gd name="connsiteY208" fmla="*/ 2617789 h 5380203"/>
                <a:gd name="connsiteX209" fmla="*/ 1973481 w 6548007"/>
                <a:gd name="connsiteY209" fmla="*/ 2686904 h 5380203"/>
                <a:gd name="connsiteX210" fmla="*/ 1968517 w 6548007"/>
                <a:gd name="connsiteY210" fmla="*/ 2709655 h 5380203"/>
                <a:gd name="connsiteX211" fmla="*/ 1964085 w 6548007"/>
                <a:gd name="connsiteY211" fmla="*/ 2731582 h 5380203"/>
                <a:gd name="connsiteX212" fmla="*/ 1942486 w 6548007"/>
                <a:gd name="connsiteY212" fmla="*/ 2816784 h 5380203"/>
                <a:gd name="connsiteX213" fmla="*/ 1894997 w 6548007"/>
                <a:gd name="connsiteY213" fmla="*/ 2887360 h 5380203"/>
                <a:gd name="connsiteX214" fmla="*/ 1863965 w 6548007"/>
                <a:gd name="connsiteY214" fmla="*/ 2903407 h 5380203"/>
                <a:gd name="connsiteX215" fmla="*/ 1835798 w 6548007"/>
                <a:gd name="connsiteY215" fmla="*/ 2926318 h 5380203"/>
                <a:gd name="connsiteX216" fmla="*/ 1857041 w 6548007"/>
                <a:gd name="connsiteY216" fmla="*/ 2927859 h 5380203"/>
                <a:gd name="connsiteX217" fmla="*/ 2012566 w 6548007"/>
                <a:gd name="connsiteY217" fmla="*/ 2955217 h 5380203"/>
                <a:gd name="connsiteX218" fmla="*/ 2152177 w 6548007"/>
                <a:gd name="connsiteY218" fmla="*/ 3059982 h 5380203"/>
                <a:gd name="connsiteX219" fmla="*/ 2223240 w 6548007"/>
                <a:gd name="connsiteY219" fmla="*/ 3233026 h 5380203"/>
                <a:gd name="connsiteX220" fmla="*/ 2233138 w 6548007"/>
                <a:gd name="connsiteY220" fmla="*/ 3327290 h 5380203"/>
                <a:gd name="connsiteX221" fmla="*/ 2247240 w 6548007"/>
                <a:gd name="connsiteY221" fmla="*/ 3443628 h 5380203"/>
                <a:gd name="connsiteX222" fmla="*/ 2260422 w 6548007"/>
                <a:gd name="connsiteY222" fmla="*/ 3445785 h 5380203"/>
                <a:gd name="connsiteX223" fmla="*/ 2271847 w 6548007"/>
                <a:gd name="connsiteY223" fmla="*/ 3424126 h 5380203"/>
                <a:gd name="connsiteX224" fmla="*/ 2357552 w 6548007"/>
                <a:gd name="connsiteY224" fmla="*/ 3364634 h 5380203"/>
                <a:gd name="connsiteX225" fmla="*/ 2362781 w 6548007"/>
                <a:gd name="connsiteY225" fmla="*/ 3364266 h 5380203"/>
                <a:gd name="connsiteX226" fmla="*/ 2494946 w 6548007"/>
                <a:gd name="connsiteY226" fmla="*/ 3325181 h 5380203"/>
                <a:gd name="connsiteX227" fmla="*/ 2536188 w 6548007"/>
                <a:gd name="connsiteY227" fmla="*/ 3382355 h 5380203"/>
                <a:gd name="connsiteX228" fmla="*/ 2520328 w 6548007"/>
                <a:gd name="connsiteY228" fmla="*/ 3406418 h 5380203"/>
                <a:gd name="connsiteX229" fmla="*/ 2540831 w 6548007"/>
                <a:gd name="connsiteY229" fmla="*/ 3441465 h 5380203"/>
                <a:gd name="connsiteX230" fmla="*/ 2543169 w 6548007"/>
                <a:gd name="connsiteY230" fmla="*/ 3473418 h 5380203"/>
                <a:gd name="connsiteX231" fmla="*/ 2560454 w 6548007"/>
                <a:gd name="connsiteY231" fmla="*/ 3544971 h 5380203"/>
                <a:gd name="connsiteX232" fmla="*/ 2735735 w 6548007"/>
                <a:gd name="connsiteY232" fmla="*/ 3544971 h 5380203"/>
                <a:gd name="connsiteX233" fmla="*/ 2828651 w 6548007"/>
                <a:gd name="connsiteY233" fmla="*/ 3225351 h 5380203"/>
                <a:gd name="connsiteX234" fmla="*/ 2834321 w 6548007"/>
                <a:gd name="connsiteY234" fmla="*/ 3202232 h 5380203"/>
                <a:gd name="connsiteX235" fmla="*/ 2856684 w 6548007"/>
                <a:gd name="connsiteY235" fmla="*/ 3139921 h 5380203"/>
                <a:gd name="connsiteX236" fmla="*/ 2926514 w 6548007"/>
                <a:gd name="connsiteY236" fmla="*/ 3118027 h 5380203"/>
                <a:gd name="connsiteX237" fmla="*/ 2938421 w 6548007"/>
                <a:gd name="connsiteY237" fmla="*/ 3118235 h 5380203"/>
                <a:gd name="connsiteX238" fmla="*/ 3406429 w 6548007"/>
                <a:gd name="connsiteY238" fmla="*/ 3118235 h 5380203"/>
                <a:gd name="connsiteX239" fmla="*/ 3420434 w 6548007"/>
                <a:gd name="connsiteY239" fmla="*/ 3117887 h 5380203"/>
                <a:gd name="connsiteX240" fmla="*/ 3487695 w 6548007"/>
                <a:gd name="connsiteY240" fmla="*/ 3132440 h 5380203"/>
                <a:gd name="connsiteX241" fmla="*/ 3493494 w 6548007"/>
                <a:gd name="connsiteY241" fmla="*/ 3214964 h 5380203"/>
                <a:gd name="connsiteX242" fmla="*/ 3489586 w 6548007"/>
                <a:gd name="connsiteY242" fmla="*/ 3227508 h 5380203"/>
                <a:gd name="connsiteX243" fmla="*/ 3398669 w 6548007"/>
                <a:gd name="connsiteY243" fmla="*/ 3540236 h 5380203"/>
                <a:gd name="connsiteX244" fmla="*/ 3394707 w 6548007"/>
                <a:gd name="connsiteY244" fmla="*/ 3555399 h 5380203"/>
                <a:gd name="connsiteX245" fmla="*/ 3354913 w 6548007"/>
                <a:gd name="connsiteY245" fmla="*/ 3623088 h 5380203"/>
                <a:gd name="connsiteX246" fmla="*/ 3281384 w 6548007"/>
                <a:gd name="connsiteY246" fmla="*/ 3628620 h 5380203"/>
                <a:gd name="connsiteX247" fmla="*/ 3256633 w 6548007"/>
                <a:gd name="connsiteY247" fmla="*/ 3627515 h 5380203"/>
                <a:gd name="connsiteX248" fmla="*/ 2978900 w 6548007"/>
                <a:gd name="connsiteY248" fmla="*/ 3627515 h 5380203"/>
                <a:gd name="connsiteX249" fmla="*/ 2986654 w 6548007"/>
                <a:gd name="connsiteY249" fmla="*/ 3632619 h 5380203"/>
                <a:gd name="connsiteX250" fmla="*/ 2987767 w 6548007"/>
                <a:gd name="connsiteY250" fmla="*/ 3633382 h 5380203"/>
                <a:gd name="connsiteX251" fmla="*/ 3002405 w 6548007"/>
                <a:gd name="connsiteY251" fmla="*/ 3643676 h 5380203"/>
                <a:gd name="connsiteX252" fmla="*/ 3007271 w 6548007"/>
                <a:gd name="connsiteY252" fmla="*/ 3647265 h 5380203"/>
                <a:gd name="connsiteX253" fmla="*/ 3011187 w 6548007"/>
                <a:gd name="connsiteY253" fmla="*/ 3650145 h 5380203"/>
                <a:gd name="connsiteX254" fmla="*/ 3014548 w 6548007"/>
                <a:gd name="connsiteY254" fmla="*/ 3652824 h 5380203"/>
                <a:gd name="connsiteX255" fmla="*/ 3016627 w 6548007"/>
                <a:gd name="connsiteY255" fmla="*/ 3654499 h 5380203"/>
                <a:gd name="connsiteX256" fmla="*/ 3025227 w 6548007"/>
                <a:gd name="connsiteY256" fmla="*/ 3661377 h 5380203"/>
                <a:gd name="connsiteX257" fmla="*/ 3029557 w 6548007"/>
                <a:gd name="connsiteY257" fmla="*/ 3665020 h 5380203"/>
                <a:gd name="connsiteX258" fmla="*/ 3038847 w 6548007"/>
                <a:gd name="connsiteY258" fmla="*/ 3672936 h 5380203"/>
                <a:gd name="connsiteX259" fmla="*/ 3153581 w 6548007"/>
                <a:gd name="connsiteY259" fmla="*/ 3826156 h 5380203"/>
                <a:gd name="connsiteX260" fmla="*/ 3156796 w 6548007"/>
                <a:gd name="connsiteY260" fmla="*/ 3833336 h 5380203"/>
                <a:gd name="connsiteX261" fmla="*/ 3160913 w 6548007"/>
                <a:gd name="connsiteY261" fmla="*/ 3842665 h 5380203"/>
                <a:gd name="connsiteX262" fmla="*/ 3214901 w 6548007"/>
                <a:gd name="connsiteY262" fmla="*/ 4009052 h 5380203"/>
                <a:gd name="connsiteX263" fmla="*/ 3224918 w 6548007"/>
                <a:gd name="connsiteY263" fmla="*/ 4045559 h 5380203"/>
                <a:gd name="connsiteX264" fmla="*/ 3230124 w 6548007"/>
                <a:gd name="connsiteY264" fmla="*/ 4064458 h 5380203"/>
                <a:gd name="connsiteX265" fmla="*/ 3235549 w 6548007"/>
                <a:gd name="connsiteY265" fmla="*/ 4084202 h 5380203"/>
                <a:gd name="connsiteX266" fmla="*/ 3240562 w 6548007"/>
                <a:gd name="connsiteY266" fmla="*/ 4102459 h 5380203"/>
                <a:gd name="connsiteX267" fmla="*/ 3251312 w 6548007"/>
                <a:gd name="connsiteY267" fmla="*/ 4142274 h 5380203"/>
                <a:gd name="connsiteX268" fmla="*/ 3274450 w 6548007"/>
                <a:gd name="connsiteY268" fmla="*/ 4228776 h 5380203"/>
                <a:gd name="connsiteX269" fmla="*/ 3293622 w 6548007"/>
                <a:gd name="connsiteY269" fmla="*/ 4300229 h 5380203"/>
                <a:gd name="connsiteX270" fmla="*/ 3302167 w 6548007"/>
                <a:gd name="connsiteY270" fmla="*/ 4327842 h 5380203"/>
                <a:gd name="connsiteX271" fmla="*/ 3319094 w 6548007"/>
                <a:gd name="connsiteY271" fmla="*/ 4407834 h 5380203"/>
                <a:gd name="connsiteX272" fmla="*/ 3316192 w 6548007"/>
                <a:gd name="connsiteY272" fmla="*/ 4428240 h 5380203"/>
                <a:gd name="connsiteX273" fmla="*/ 3281788 w 6548007"/>
                <a:gd name="connsiteY273" fmla="*/ 4473561 h 5380203"/>
                <a:gd name="connsiteX274" fmla="*/ 3277297 w 6548007"/>
                <a:gd name="connsiteY274" fmla="*/ 4477117 h 5380203"/>
                <a:gd name="connsiteX275" fmla="*/ 3275907 w 6548007"/>
                <a:gd name="connsiteY275" fmla="*/ 4478195 h 5380203"/>
                <a:gd name="connsiteX276" fmla="*/ 3337191 w 6548007"/>
                <a:gd name="connsiteY276" fmla="*/ 4717542 h 5380203"/>
                <a:gd name="connsiteX277" fmla="*/ 3391122 w 6548007"/>
                <a:gd name="connsiteY277" fmla="*/ 4931139 h 5380203"/>
                <a:gd name="connsiteX278" fmla="*/ 3414255 w 6548007"/>
                <a:gd name="connsiteY278" fmla="*/ 5007307 h 5380203"/>
                <a:gd name="connsiteX279" fmla="*/ 3416681 w 6548007"/>
                <a:gd name="connsiteY279" fmla="*/ 5014767 h 5380203"/>
                <a:gd name="connsiteX280" fmla="*/ 3424392 w 6548007"/>
                <a:gd name="connsiteY280" fmla="*/ 5036091 h 5380203"/>
                <a:gd name="connsiteX281" fmla="*/ 3478130 w 6548007"/>
                <a:gd name="connsiteY281" fmla="*/ 5054100 h 5380203"/>
                <a:gd name="connsiteX282" fmla="*/ 3571555 w 6548007"/>
                <a:gd name="connsiteY282" fmla="*/ 5062840 h 5380203"/>
                <a:gd name="connsiteX283" fmla="*/ 3584755 w 6548007"/>
                <a:gd name="connsiteY283" fmla="*/ 5101269 h 5380203"/>
                <a:gd name="connsiteX284" fmla="*/ 3544106 w 6548007"/>
                <a:gd name="connsiteY284" fmla="*/ 5184369 h 5380203"/>
                <a:gd name="connsiteX285" fmla="*/ 3536012 w 6548007"/>
                <a:gd name="connsiteY285" fmla="*/ 5195774 h 5380203"/>
                <a:gd name="connsiteX286" fmla="*/ 3474332 w 6548007"/>
                <a:gd name="connsiteY286" fmla="*/ 5268105 h 5380203"/>
                <a:gd name="connsiteX287" fmla="*/ 3311462 w 6548007"/>
                <a:gd name="connsiteY287" fmla="*/ 5348994 h 5380203"/>
                <a:gd name="connsiteX288" fmla="*/ 3214128 w 6548007"/>
                <a:gd name="connsiteY288" fmla="*/ 5355852 h 5380203"/>
                <a:gd name="connsiteX289" fmla="*/ 1833348 w 6548007"/>
                <a:gd name="connsiteY289" fmla="*/ 5355852 h 5380203"/>
                <a:gd name="connsiteX290" fmla="*/ 1812552 w 6548007"/>
                <a:gd name="connsiteY290" fmla="*/ 5355263 h 5380203"/>
                <a:gd name="connsiteX291" fmla="*/ 1774049 w 6548007"/>
                <a:gd name="connsiteY291" fmla="*/ 5355430 h 5380203"/>
                <a:gd name="connsiteX292" fmla="*/ 1770266 w 6548007"/>
                <a:gd name="connsiteY292" fmla="*/ 5355825 h 5380203"/>
                <a:gd name="connsiteX293" fmla="*/ 1770266 w 6548007"/>
                <a:gd name="connsiteY293" fmla="*/ 5346858 h 5380203"/>
                <a:gd name="connsiteX294" fmla="*/ 1786582 w 6548007"/>
                <a:gd name="connsiteY294" fmla="*/ 5346442 h 5380203"/>
                <a:gd name="connsiteX295" fmla="*/ 1972234 w 6548007"/>
                <a:gd name="connsiteY295" fmla="*/ 5257616 h 5380203"/>
                <a:gd name="connsiteX296" fmla="*/ 1935283 w 6548007"/>
                <a:gd name="connsiteY296" fmla="*/ 5190034 h 5380203"/>
                <a:gd name="connsiteX297" fmla="*/ 1920677 w 6548007"/>
                <a:gd name="connsiteY297" fmla="*/ 5177966 h 5380203"/>
                <a:gd name="connsiteX298" fmla="*/ 1903335 w 6548007"/>
                <a:gd name="connsiteY298" fmla="*/ 5143616 h 5380203"/>
                <a:gd name="connsiteX299" fmla="*/ 1969944 w 6548007"/>
                <a:gd name="connsiteY299" fmla="*/ 5041188 h 5380203"/>
                <a:gd name="connsiteX300" fmla="*/ 1984239 w 6548007"/>
                <a:gd name="connsiteY300" fmla="*/ 5026829 h 5380203"/>
                <a:gd name="connsiteX301" fmla="*/ 2227492 w 6548007"/>
                <a:gd name="connsiteY301" fmla="*/ 4769680 h 5380203"/>
                <a:gd name="connsiteX302" fmla="*/ 2267123 w 6548007"/>
                <a:gd name="connsiteY302" fmla="*/ 4750292 h 5380203"/>
                <a:gd name="connsiteX303" fmla="*/ 2270886 w 6548007"/>
                <a:gd name="connsiteY303" fmla="*/ 4750399 h 5380203"/>
                <a:gd name="connsiteX304" fmla="*/ 2287687 w 6548007"/>
                <a:gd name="connsiteY304" fmla="*/ 4750821 h 5380203"/>
                <a:gd name="connsiteX305" fmla="*/ 2297728 w 6548007"/>
                <a:gd name="connsiteY305" fmla="*/ 4750948 h 5380203"/>
                <a:gd name="connsiteX306" fmla="*/ 2308299 w 6548007"/>
                <a:gd name="connsiteY306" fmla="*/ 4751102 h 5380203"/>
                <a:gd name="connsiteX307" fmla="*/ 2311385 w 6548007"/>
                <a:gd name="connsiteY307" fmla="*/ 4751089 h 5380203"/>
                <a:gd name="connsiteX308" fmla="*/ 2396745 w 6548007"/>
                <a:gd name="connsiteY308" fmla="*/ 4749736 h 5380203"/>
                <a:gd name="connsiteX309" fmla="*/ 2401043 w 6548007"/>
                <a:gd name="connsiteY309" fmla="*/ 4749555 h 5380203"/>
                <a:gd name="connsiteX310" fmla="*/ 2439953 w 6548007"/>
                <a:gd name="connsiteY310" fmla="*/ 4747533 h 5380203"/>
                <a:gd name="connsiteX311" fmla="*/ 2441423 w 6548007"/>
                <a:gd name="connsiteY311" fmla="*/ 4747446 h 5380203"/>
                <a:gd name="connsiteX312" fmla="*/ 2811872 w 6548007"/>
                <a:gd name="connsiteY312" fmla="*/ 4685898 h 5380203"/>
                <a:gd name="connsiteX313" fmla="*/ 2924280 w 6548007"/>
                <a:gd name="connsiteY313" fmla="*/ 4651259 h 5380203"/>
                <a:gd name="connsiteX314" fmla="*/ 2927775 w 6548007"/>
                <a:gd name="connsiteY314" fmla="*/ 4650061 h 5380203"/>
                <a:gd name="connsiteX315" fmla="*/ 2928711 w 6548007"/>
                <a:gd name="connsiteY315" fmla="*/ 4653630 h 5380203"/>
                <a:gd name="connsiteX316" fmla="*/ 3068719 w 6548007"/>
                <a:gd name="connsiteY316" fmla="*/ 5134072 h 5380203"/>
                <a:gd name="connsiteX317" fmla="*/ 3102433 w 6548007"/>
                <a:gd name="connsiteY317" fmla="*/ 5236701 h 5380203"/>
                <a:gd name="connsiteX318" fmla="*/ 3106058 w 6548007"/>
                <a:gd name="connsiteY318" fmla="*/ 5247704 h 5380203"/>
                <a:gd name="connsiteX319" fmla="*/ 3140218 w 6548007"/>
                <a:gd name="connsiteY319" fmla="*/ 5319780 h 5380203"/>
                <a:gd name="connsiteX320" fmla="*/ 3188297 w 6548007"/>
                <a:gd name="connsiteY320" fmla="*/ 5349108 h 5380203"/>
                <a:gd name="connsiteX321" fmla="*/ 3214128 w 6548007"/>
                <a:gd name="connsiteY321" fmla="*/ 5355852 h 5380203"/>
                <a:gd name="connsiteX322" fmla="*/ 1859270 w 6548007"/>
                <a:gd name="connsiteY322" fmla="*/ 5348994 h 5380203"/>
                <a:gd name="connsiteX323" fmla="*/ 3167574 w 6548007"/>
                <a:gd name="connsiteY323" fmla="*/ 5348994 h 5380203"/>
                <a:gd name="connsiteX324" fmla="*/ 3135000 w 6548007"/>
                <a:gd name="connsiteY324" fmla="*/ 5324228 h 5380203"/>
                <a:gd name="connsiteX325" fmla="*/ 3099540 w 6548007"/>
                <a:gd name="connsiteY325" fmla="*/ 5249834 h 5380203"/>
                <a:gd name="connsiteX326" fmla="*/ 3095930 w 6548007"/>
                <a:gd name="connsiteY326" fmla="*/ 5238884 h 5380203"/>
                <a:gd name="connsiteX327" fmla="*/ 3062192 w 6548007"/>
                <a:gd name="connsiteY327" fmla="*/ 5136175 h 5380203"/>
                <a:gd name="connsiteX328" fmla="*/ 2923013 w 6548007"/>
                <a:gd name="connsiteY328" fmla="*/ 4658942 h 5380203"/>
                <a:gd name="connsiteX329" fmla="*/ 2813680 w 6548007"/>
                <a:gd name="connsiteY329" fmla="*/ 4692515 h 5380203"/>
                <a:gd name="connsiteX330" fmla="*/ 2441909 w 6548007"/>
                <a:gd name="connsiteY330" fmla="*/ 4754284 h 5380203"/>
                <a:gd name="connsiteX331" fmla="*/ 2440370 w 6548007"/>
                <a:gd name="connsiteY331" fmla="*/ 4754378 h 5380203"/>
                <a:gd name="connsiteX332" fmla="*/ 2401339 w 6548007"/>
                <a:gd name="connsiteY332" fmla="*/ 4756407 h 5380203"/>
                <a:gd name="connsiteX333" fmla="*/ 2397044 w 6548007"/>
                <a:gd name="connsiteY333" fmla="*/ 4756588 h 5380203"/>
                <a:gd name="connsiteX334" fmla="*/ 2311338 w 6548007"/>
                <a:gd name="connsiteY334" fmla="*/ 4757947 h 5380203"/>
                <a:gd name="connsiteX335" fmla="*/ 2308237 w 6548007"/>
                <a:gd name="connsiteY335" fmla="*/ 4757961 h 5380203"/>
                <a:gd name="connsiteX336" fmla="*/ 2297673 w 6548007"/>
                <a:gd name="connsiteY336" fmla="*/ 4757807 h 5380203"/>
                <a:gd name="connsiteX337" fmla="*/ 2287544 w 6548007"/>
                <a:gd name="connsiteY337" fmla="*/ 4757679 h 5380203"/>
                <a:gd name="connsiteX338" fmla="*/ 2270697 w 6548007"/>
                <a:gd name="connsiteY338" fmla="*/ 4757251 h 5380203"/>
                <a:gd name="connsiteX339" fmla="*/ 2266954 w 6548007"/>
                <a:gd name="connsiteY339" fmla="*/ 4757150 h 5380203"/>
                <a:gd name="connsiteX340" fmla="*/ 2232475 w 6548007"/>
                <a:gd name="connsiteY340" fmla="*/ 4774396 h 5380203"/>
                <a:gd name="connsiteX341" fmla="*/ 1989223 w 6548007"/>
                <a:gd name="connsiteY341" fmla="*/ 5031544 h 5380203"/>
                <a:gd name="connsiteX342" fmla="*/ 1974756 w 6548007"/>
                <a:gd name="connsiteY342" fmla="*/ 5046077 h 5380203"/>
                <a:gd name="connsiteX343" fmla="*/ 1910190 w 6548007"/>
                <a:gd name="connsiteY343" fmla="*/ 5143415 h 5380203"/>
                <a:gd name="connsiteX344" fmla="*/ 1925195 w 6548007"/>
                <a:gd name="connsiteY344" fmla="*/ 5172809 h 5380203"/>
                <a:gd name="connsiteX345" fmla="*/ 1939571 w 6548007"/>
                <a:gd name="connsiteY345" fmla="*/ 5184684 h 5380203"/>
                <a:gd name="connsiteX346" fmla="*/ 1979032 w 6548007"/>
                <a:gd name="connsiteY346" fmla="*/ 5258514 h 5380203"/>
                <a:gd name="connsiteX347" fmla="*/ 1859270 w 6548007"/>
                <a:gd name="connsiteY347" fmla="*/ 5348994 h 5380203"/>
                <a:gd name="connsiteX348" fmla="*/ 1753281 w 6548007"/>
                <a:gd name="connsiteY348" fmla="*/ 5355852 h 5380203"/>
                <a:gd name="connsiteX349" fmla="*/ 1723175 w 6548007"/>
                <a:gd name="connsiteY349" fmla="*/ 5355852 h 5380203"/>
                <a:gd name="connsiteX350" fmla="*/ 1723004 w 6548007"/>
                <a:gd name="connsiteY350" fmla="*/ 5349001 h 5380203"/>
                <a:gd name="connsiteX351" fmla="*/ 1753281 w 6548007"/>
                <a:gd name="connsiteY351" fmla="*/ 5347568 h 5380203"/>
                <a:gd name="connsiteX352" fmla="*/ 1753281 w 6548007"/>
                <a:gd name="connsiteY352" fmla="*/ 5355852 h 5380203"/>
                <a:gd name="connsiteX353" fmla="*/ 1598403 w 6548007"/>
                <a:gd name="connsiteY353" fmla="*/ 5355852 h 5380203"/>
                <a:gd name="connsiteX354" fmla="*/ 24891 w 6548007"/>
                <a:gd name="connsiteY354" fmla="*/ 5355852 h 5380203"/>
                <a:gd name="connsiteX355" fmla="*/ 24891 w 6548007"/>
                <a:gd name="connsiteY355" fmla="*/ 1452223 h 5380203"/>
                <a:gd name="connsiteX356" fmla="*/ 25482 w 6548007"/>
                <a:gd name="connsiteY356" fmla="*/ 1434730 h 5380203"/>
                <a:gd name="connsiteX357" fmla="*/ 24961 w 6548007"/>
                <a:gd name="connsiteY357" fmla="*/ 1399683 h 5380203"/>
                <a:gd name="connsiteX358" fmla="*/ 24590 w 6548007"/>
                <a:gd name="connsiteY358" fmla="*/ 1397359 h 5380203"/>
                <a:gd name="connsiteX359" fmla="*/ 2370006 w 6548007"/>
                <a:gd name="connsiteY359" fmla="*/ 43306 h 5380203"/>
                <a:gd name="connsiteX360" fmla="*/ 2380356 w 6548007"/>
                <a:gd name="connsiteY360" fmla="*/ 37982 h 5380203"/>
                <a:gd name="connsiteX361" fmla="*/ 2399595 w 6548007"/>
                <a:gd name="connsiteY361" fmla="*/ 26744 h 5380203"/>
                <a:gd name="connsiteX362" fmla="*/ 2401440 w 6548007"/>
                <a:gd name="connsiteY362" fmla="*/ 25157 h 5380203"/>
                <a:gd name="connsiteX363" fmla="*/ 2692389 w 6548007"/>
                <a:gd name="connsiteY363" fmla="*/ 193124 h 5380203"/>
                <a:gd name="connsiteX364" fmla="*/ 3257145 w 6548007"/>
                <a:gd name="connsiteY364" fmla="*/ 519167 h 5380203"/>
                <a:gd name="connsiteX365" fmla="*/ 1774616 w 6548007"/>
                <a:gd name="connsiteY365" fmla="*/ 1375058 h 5380203"/>
                <a:gd name="connsiteX366" fmla="*/ 1769642 w 6548007"/>
                <a:gd name="connsiteY366" fmla="*/ 1377817 h 5380203"/>
                <a:gd name="connsiteX367" fmla="*/ 1761450 w 6548007"/>
                <a:gd name="connsiteY367" fmla="*/ 1382646 h 5380203"/>
                <a:gd name="connsiteX368" fmla="*/ 1757482 w 6548007"/>
                <a:gd name="connsiteY368" fmla="*/ 1384949 h 5380203"/>
                <a:gd name="connsiteX369" fmla="*/ 1753281 w 6548007"/>
                <a:gd name="connsiteY369" fmla="*/ 1392276 h 5380203"/>
                <a:gd name="connsiteX370" fmla="*/ 1753281 w 6548007"/>
                <a:gd name="connsiteY370" fmla="*/ 1395792 h 5380203"/>
                <a:gd name="connsiteX371" fmla="*/ 1752336 w 6548007"/>
                <a:gd name="connsiteY371" fmla="*/ 1474010 h 5380203"/>
                <a:gd name="connsiteX372" fmla="*/ 1753281 w 6548007"/>
                <a:gd name="connsiteY372" fmla="*/ 1512485 h 5380203"/>
                <a:gd name="connsiteX373" fmla="*/ 1753281 w 6548007"/>
                <a:gd name="connsiteY373" fmla="*/ 2445609 h 5380203"/>
                <a:gd name="connsiteX374" fmla="*/ 1750883 w 6548007"/>
                <a:gd name="connsiteY374" fmla="*/ 2446366 h 5380203"/>
                <a:gd name="connsiteX375" fmla="*/ 1636263 w 6548007"/>
                <a:gd name="connsiteY375" fmla="*/ 2632208 h 5380203"/>
                <a:gd name="connsiteX376" fmla="*/ 1617538 w 6548007"/>
                <a:gd name="connsiteY376" fmla="*/ 2733872 h 5380203"/>
                <a:gd name="connsiteX377" fmla="*/ 1616763 w 6548007"/>
                <a:gd name="connsiteY377" fmla="*/ 2737824 h 5380203"/>
                <a:gd name="connsiteX378" fmla="*/ 1612985 w 6548007"/>
                <a:gd name="connsiteY378" fmla="*/ 2736424 h 5380203"/>
                <a:gd name="connsiteX379" fmla="*/ 1411891 w 6548007"/>
                <a:gd name="connsiteY379" fmla="*/ 2737703 h 5380203"/>
                <a:gd name="connsiteX380" fmla="*/ 1227294 w 6548007"/>
                <a:gd name="connsiteY380" fmla="*/ 2872861 h 5380203"/>
                <a:gd name="connsiteX381" fmla="*/ 1075699 w 6548007"/>
                <a:gd name="connsiteY381" fmla="*/ 3079498 h 5380203"/>
                <a:gd name="connsiteX382" fmla="*/ 960623 w 6548007"/>
                <a:gd name="connsiteY382" fmla="*/ 3288627 h 5380203"/>
                <a:gd name="connsiteX383" fmla="*/ 833001 w 6548007"/>
                <a:gd name="connsiteY383" fmla="*/ 3554107 h 5380203"/>
                <a:gd name="connsiteX384" fmla="*/ 718999 w 6548007"/>
                <a:gd name="connsiteY384" fmla="*/ 3919349 h 5380203"/>
                <a:gd name="connsiteX385" fmla="*/ 699171 w 6548007"/>
                <a:gd name="connsiteY385" fmla="*/ 4105867 h 5380203"/>
                <a:gd name="connsiteX386" fmla="*/ 714684 w 6548007"/>
                <a:gd name="connsiteY386" fmla="*/ 4285274 h 5380203"/>
                <a:gd name="connsiteX387" fmla="*/ 781830 w 6548007"/>
                <a:gd name="connsiteY387" fmla="*/ 4442559 h 5380203"/>
                <a:gd name="connsiteX388" fmla="*/ 910421 w 6548007"/>
                <a:gd name="connsiteY388" fmla="*/ 4558730 h 5380203"/>
                <a:gd name="connsiteX389" fmla="*/ 1078760 w 6548007"/>
                <a:gd name="connsiteY389" fmla="*/ 4624705 h 5380203"/>
                <a:gd name="connsiteX390" fmla="*/ 1277853 w 6548007"/>
                <a:gd name="connsiteY390" fmla="*/ 4668592 h 5380203"/>
                <a:gd name="connsiteX391" fmla="*/ 1684300 w 6548007"/>
                <a:gd name="connsiteY391" fmla="*/ 4688235 h 5380203"/>
                <a:gd name="connsiteX392" fmla="*/ 1782391 w 6548007"/>
                <a:gd name="connsiteY392" fmla="*/ 4679676 h 5380203"/>
                <a:gd name="connsiteX393" fmla="*/ 1783039 w 6548007"/>
                <a:gd name="connsiteY393" fmla="*/ 4679602 h 5380203"/>
                <a:gd name="connsiteX394" fmla="*/ 1783668 w 6548007"/>
                <a:gd name="connsiteY394" fmla="*/ 4679776 h 5380203"/>
                <a:gd name="connsiteX395" fmla="*/ 1790409 w 6548007"/>
                <a:gd name="connsiteY395" fmla="*/ 4677231 h 5380203"/>
                <a:gd name="connsiteX396" fmla="*/ 1841948 w 6548007"/>
                <a:gd name="connsiteY396" fmla="*/ 4615335 h 5380203"/>
                <a:gd name="connsiteX397" fmla="*/ 1844925 w 6548007"/>
                <a:gd name="connsiteY397" fmla="*/ 4611786 h 5380203"/>
                <a:gd name="connsiteX398" fmla="*/ 1847450 w 6548007"/>
                <a:gd name="connsiteY398" fmla="*/ 4615671 h 5380203"/>
                <a:gd name="connsiteX399" fmla="*/ 1851296 w 6548007"/>
                <a:gd name="connsiteY399" fmla="*/ 4621236 h 5380203"/>
                <a:gd name="connsiteX400" fmla="*/ 2039495 w 6548007"/>
                <a:gd name="connsiteY400" fmla="*/ 4726496 h 5380203"/>
                <a:gd name="connsiteX401" fmla="*/ 2216335 w 6548007"/>
                <a:gd name="connsiteY401" fmla="*/ 4748323 h 5380203"/>
                <a:gd name="connsiteX402" fmla="*/ 2223260 w 6548007"/>
                <a:gd name="connsiteY402" fmla="*/ 4748678 h 5380203"/>
                <a:gd name="connsiteX403" fmla="*/ 2218775 w 6548007"/>
                <a:gd name="connsiteY403" fmla="*/ 4753962 h 5380203"/>
                <a:gd name="connsiteX404" fmla="*/ 2215608 w 6548007"/>
                <a:gd name="connsiteY404" fmla="*/ 4757538 h 5380203"/>
                <a:gd name="connsiteX405" fmla="*/ 2036264 w 6548007"/>
                <a:gd name="connsiteY405" fmla="*/ 4947131 h 5380203"/>
                <a:gd name="connsiteX406" fmla="*/ 1999723 w 6548007"/>
                <a:gd name="connsiteY406" fmla="*/ 4985092 h 5380203"/>
                <a:gd name="connsiteX407" fmla="*/ 1922785 w 6548007"/>
                <a:gd name="connsiteY407" fmla="*/ 5067562 h 5380203"/>
                <a:gd name="connsiteX408" fmla="*/ 1890685 w 6548007"/>
                <a:gd name="connsiteY408" fmla="*/ 5166862 h 5380203"/>
                <a:gd name="connsiteX409" fmla="*/ 1923898 w 6548007"/>
                <a:gd name="connsiteY409" fmla="*/ 5201239 h 5380203"/>
                <a:gd name="connsiteX410" fmla="*/ 1956079 w 6548007"/>
                <a:gd name="connsiteY410" fmla="*/ 5247511 h 5380203"/>
                <a:gd name="connsiteX411" fmla="*/ 1934468 w 6548007"/>
                <a:gd name="connsiteY411" fmla="*/ 5296079 h 5380203"/>
                <a:gd name="connsiteX412" fmla="*/ 1793428 w 6548007"/>
                <a:gd name="connsiteY412" fmla="*/ 5329726 h 5380203"/>
                <a:gd name="connsiteX413" fmla="*/ 1761923 w 6548007"/>
                <a:gd name="connsiteY413" fmla="*/ 5330182 h 5380203"/>
                <a:gd name="connsiteX414" fmla="*/ 1761909 w 6548007"/>
                <a:gd name="connsiteY414" fmla="*/ 5330182 h 5380203"/>
                <a:gd name="connsiteX415" fmla="*/ 1639516 w 6548007"/>
                <a:gd name="connsiteY415" fmla="*/ 5335519 h 5380203"/>
                <a:gd name="connsiteX416" fmla="*/ 1627990 w 6548007"/>
                <a:gd name="connsiteY416" fmla="*/ 5336316 h 5380203"/>
                <a:gd name="connsiteX417" fmla="*/ 1584269 w 6548007"/>
                <a:gd name="connsiteY417" fmla="*/ 5333343 h 5380203"/>
                <a:gd name="connsiteX418" fmla="*/ 1557654 w 6548007"/>
                <a:gd name="connsiteY418" fmla="*/ 5296555 h 5380203"/>
                <a:gd name="connsiteX419" fmla="*/ 1556504 w 6548007"/>
                <a:gd name="connsiteY419" fmla="*/ 5293454 h 5380203"/>
                <a:gd name="connsiteX420" fmla="*/ 1530887 w 6548007"/>
                <a:gd name="connsiteY420" fmla="*/ 5220320 h 5380203"/>
                <a:gd name="connsiteX421" fmla="*/ 1518466 w 6548007"/>
                <a:gd name="connsiteY421" fmla="*/ 5183913 h 5380203"/>
                <a:gd name="connsiteX422" fmla="*/ 1511690 w 6548007"/>
                <a:gd name="connsiteY422" fmla="*/ 5165462 h 5380203"/>
                <a:gd name="connsiteX423" fmla="*/ 1495945 w 6548007"/>
                <a:gd name="connsiteY423" fmla="*/ 5067970 h 5380203"/>
                <a:gd name="connsiteX424" fmla="*/ 1537641 w 6548007"/>
                <a:gd name="connsiteY424" fmla="*/ 4997837 h 5380203"/>
                <a:gd name="connsiteX425" fmla="*/ 1548292 w 6548007"/>
                <a:gd name="connsiteY425" fmla="*/ 4984121 h 5380203"/>
                <a:gd name="connsiteX426" fmla="*/ 1618288 w 6548007"/>
                <a:gd name="connsiteY426" fmla="*/ 4892643 h 5380203"/>
                <a:gd name="connsiteX427" fmla="*/ 1767545 w 6548007"/>
                <a:gd name="connsiteY427" fmla="*/ 4705119 h 5380203"/>
                <a:gd name="connsiteX428" fmla="*/ 1769027 w 6548007"/>
                <a:gd name="connsiteY428" fmla="*/ 4696165 h 5380203"/>
                <a:gd name="connsiteX429" fmla="*/ 1762040 w 6548007"/>
                <a:gd name="connsiteY429" fmla="*/ 4689890 h 5380203"/>
                <a:gd name="connsiteX430" fmla="*/ 1755999 w 6548007"/>
                <a:gd name="connsiteY430" fmla="*/ 4692602 h 5380203"/>
                <a:gd name="connsiteX431" fmla="*/ 1588132 w 6548007"/>
                <a:gd name="connsiteY431" fmla="*/ 4904216 h 5380203"/>
                <a:gd name="connsiteX432" fmla="*/ 1515529 w 6548007"/>
                <a:gd name="connsiteY432" fmla="*/ 4999652 h 5380203"/>
                <a:gd name="connsiteX433" fmla="*/ 1476271 w 6548007"/>
                <a:gd name="connsiteY433" fmla="*/ 5097110 h 5380203"/>
                <a:gd name="connsiteX434" fmla="*/ 1501414 w 6548007"/>
                <a:gd name="connsiteY434" fmla="*/ 5188320 h 5380203"/>
                <a:gd name="connsiteX435" fmla="*/ 1511869 w 6548007"/>
                <a:gd name="connsiteY435" fmla="*/ 5216563 h 5380203"/>
                <a:gd name="connsiteX436" fmla="*/ 1521783 w 6548007"/>
                <a:gd name="connsiteY436" fmla="*/ 5248582 h 5380203"/>
                <a:gd name="connsiteX437" fmla="*/ 1555506 w 6548007"/>
                <a:gd name="connsiteY437" fmla="*/ 5330624 h 5380203"/>
                <a:gd name="connsiteX438" fmla="*/ 1580033 w 6548007"/>
                <a:gd name="connsiteY438" fmla="*/ 5349202 h 5380203"/>
                <a:gd name="connsiteX439" fmla="*/ 1598403 w 6548007"/>
                <a:gd name="connsiteY439" fmla="*/ 5355852 h 5380203"/>
                <a:gd name="connsiteX440" fmla="*/ 31749 w 6548007"/>
                <a:gd name="connsiteY440" fmla="*/ 5348994 h 5380203"/>
                <a:gd name="connsiteX441" fmla="*/ 1564578 w 6548007"/>
                <a:gd name="connsiteY441" fmla="*/ 5348994 h 5380203"/>
                <a:gd name="connsiteX442" fmla="*/ 1549967 w 6548007"/>
                <a:gd name="connsiteY442" fmla="*/ 5334669 h 5380203"/>
                <a:gd name="connsiteX443" fmla="*/ 1515199 w 6548007"/>
                <a:gd name="connsiteY443" fmla="*/ 5250511 h 5380203"/>
                <a:gd name="connsiteX444" fmla="*/ 1505389 w 6548007"/>
                <a:gd name="connsiteY444" fmla="*/ 5218813 h 5380203"/>
                <a:gd name="connsiteX445" fmla="*/ 1495004 w 6548007"/>
                <a:gd name="connsiteY445" fmla="*/ 5190765 h 5380203"/>
                <a:gd name="connsiteX446" fmla="*/ 1469428 w 6548007"/>
                <a:gd name="connsiteY446" fmla="*/ 5097552 h 5380203"/>
                <a:gd name="connsiteX447" fmla="*/ 1510027 w 6548007"/>
                <a:gd name="connsiteY447" fmla="*/ 4995553 h 5380203"/>
                <a:gd name="connsiteX448" fmla="*/ 1582697 w 6548007"/>
                <a:gd name="connsiteY448" fmla="*/ 4900036 h 5380203"/>
                <a:gd name="connsiteX449" fmla="*/ 1749257 w 6548007"/>
                <a:gd name="connsiteY449" fmla="*/ 4690010 h 5380203"/>
                <a:gd name="connsiteX450" fmla="*/ 1684717 w 6548007"/>
                <a:gd name="connsiteY450" fmla="*/ 4695080 h 5380203"/>
                <a:gd name="connsiteX451" fmla="*/ 1276770 w 6548007"/>
                <a:gd name="connsiteY451" fmla="*/ 4675370 h 5380203"/>
                <a:gd name="connsiteX452" fmla="*/ 1076891 w 6548007"/>
                <a:gd name="connsiteY452" fmla="*/ 4631309 h 5380203"/>
                <a:gd name="connsiteX453" fmla="*/ 907046 w 6548007"/>
                <a:gd name="connsiteY453" fmla="*/ 4564704 h 5380203"/>
                <a:gd name="connsiteX454" fmla="*/ 776183 w 6548007"/>
                <a:gd name="connsiteY454" fmla="*/ 4446457 h 5380203"/>
                <a:gd name="connsiteX455" fmla="*/ 707996 w 6548007"/>
                <a:gd name="connsiteY455" fmla="*/ 4286788 h 5380203"/>
                <a:gd name="connsiteX456" fmla="*/ 692312 w 6548007"/>
                <a:gd name="connsiteY456" fmla="*/ 4105734 h 5380203"/>
                <a:gd name="connsiteX457" fmla="*/ 712254 w 6548007"/>
                <a:gd name="connsiteY457" fmla="*/ 3918103 h 5380203"/>
                <a:gd name="connsiteX458" fmla="*/ 826682 w 6548007"/>
                <a:gd name="connsiteY458" fmla="*/ 3551441 h 5380203"/>
                <a:gd name="connsiteX459" fmla="*/ 954224 w 6548007"/>
                <a:gd name="connsiteY459" fmla="*/ 3286076 h 5380203"/>
                <a:gd name="connsiteX460" fmla="*/ 1069846 w 6548007"/>
                <a:gd name="connsiteY460" fmla="*/ 3075922 h 5380203"/>
                <a:gd name="connsiteX461" fmla="*/ 1222257 w 6548007"/>
                <a:gd name="connsiteY461" fmla="*/ 2868213 h 5380203"/>
                <a:gd name="connsiteX462" fmla="*/ 1409407 w 6548007"/>
                <a:gd name="connsiteY462" fmla="*/ 2731314 h 5380203"/>
                <a:gd name="connsiteX463" fmla="*/ 1611579 w 6548007"/>
                <a:gd name="connsiteY463" fmla="*/ 2728622 h 5380203"/>
                <a:gd name="connsiteX464" fmla="*/ 1629498 w 6548007"/>
                <a:gd name="connsiteY464" fmla="*/ 2631083 h 5380203"/>
                <a:gd name="connsiteX465" fmla="*/ 1746423 w 6548007"/>
                <a:gd name="connsiteY465" fmla="*/ 2440606 h 5380203"/>
                <a:gd name="connsiteX466" fmla="*/ 1746423 w 6548007"/>
                <a:gd name="connsiteY466" fmla="*/ 1512486 h 5380203"/>
                <a:gd name="connsiteX467" fmla="*/ 1745483 w 6548007"/>
                <a:gd name="connsiteY467" fmla="*/ 1474258 h 5380203"/>
                <a:gd name="connsiteX468" fmla="*/ 1746444 w 6548007"/>
                <a:gd name="connsiteY468" fmla="*/ 1395404 h 5380203"/>
                <a:gd name="connsiteX469" fmla="*/ 1746423 w 6548007"/>
                <a:gd name="connsiteY469" fmla="*/ 1392276 h 5380203"/>
                <a:gd name="connsiteX470" fmla="*/ 1754046 w 6548007"/>
                <a:gd name="connsiteY470" fmla="*/ 1379016 h 5380203"/>
                <a:gd name="connsiteX471" fmla="*/ 1757773 w 6548007"/>
                <a:gd name="connsiteY471" fmla="*/ 1376859 h 5380203"/>
                <a:gd name="connsiteX472" fmla="*/ 1766365 w 6548007"/>
                <a:gd name="connsiteY472" fmla="*/ 1371796 h 5380203"/>
                <a:gd name="connsiteX473" fmla="*/ 1771190 w 6548007"/>
                <a:gd name="connsiteY473" fmla="*/ 1369117 h 5380203"/>
                <a:gd name="connsiteX474" fmla="*/ 3243429 w 6548007"/>
                <a:gd name="connsiteY474" fmla="*/ 519167 h 5380203"/>
                <a:gd name="connsiteX475" fmla="*/ 2402156 w 6548007"/>
                <a:gd name="connsiteY475" fmla="*/ 33488 h 5380203"/>
                <a:gd name="connsiteX476" fmla="*/ 2383361 w 6548007"/>
                <a:gd name="connsiteY476" fmla="*/ 44144 h 5380203"/>
                <a:gd name="connsiteX477" fmla="*/ 2373437 w 6548007"/>
                <a:gd name="connsiteY477" fmla="*/ 49240 h 5380203"/>
                <a:gd name="connsiteX478" fmla="*/ 32071 w 6548007"/>
                <a:gd name="connsiteY478" fmla="*/ 1400956 h 5380203"/>
                <a:gd name="connsiteX479" fmla="*/ 32332 w 6548007"/>
                <a:gd name="connsiteY479" fmla="*/ 1435072 h 5380203"/>
                <a:gd name="connsiteX480" fmla="*/ 31749 w 6548007"/>
                <a:gd name="connsiteY480" fmla="*/ 1452223 h 5380203"/>
                <a:gd name="connsiteX481" fmla="*/ 31749 w 6548007"/>
                <a:gd name="connsiteY481" fmla="*/ 5348994 h 5380203"/>
                <a:gd name="connsiteX482" fmla="*/ 1771658 w 6548007"/>
                <a:gd name="connsiteY482" fmla="*/ 4687753 h 5380203"/>
                <a:gd name="connsiteX483" fmla="*/ 1775440 w 6548007"/>
                <a:gd name="connsiteY483" fmla="*/ 4693727 h 5380203"/>
                <a:gd name="connsiteX484" fmla="*/ 1772858 w 6548007"/>
                <a:gd name="connsiteY484" fmla="*/ 4709459 h 5380203"/>
                <a:gd name="connsiteX485" fmla="*/ 1623710 w 6548007"/>
                <a:gd name="connsiteY485" fmla="*/ 4896849 h 5380203"/>
                <a:gd name="connsiteX486" fmla="*/ 1553763 w 6548007"/>
                <a:gd name="connsiteY486" fmla="*/ 4988259 h 5380203"/>
                <a:gd name="connsiteX487" fmla="*/ 1543032 w 6548007"/>
                <a:gd name="connsiteY487" fmla="*/ 5002076 h 5380203"/>
                <a:gd name="connsiteX488" fmla="*/ 1502566 w 6548007"/>
                <a:gd name="connsiteY488" fmla="*/ 5069751 h 5380203"/>
                <a:gd name="connsiteX489" fmla="*/ 1518108 w 6548007"/>
                <a:gd name="connsiteY489" fmla="*/ 5163045 h 5380203"/>
                <a:gd name="connsiteX490" fmla="*/ 1524946 w 6548007"/>
                <a:gd name="connsiteY490" fmla="*/ 5181663 h 5380203"/>
                <a:gd name="connsiteX491" fmla="*/ 1537384 w 6548007"/>
                <a:gd name="connsiteY491" fmla="*/ 5218123 h 5380203"/>
                <a:gd name="connsiteX492" fmla="*/ 1562927 w 6548007"/>
                <a:gd name="connsiteY492" fmla="*/ 5291042 h 5380203"/>
                <a:gd name="connsiteX493" fmla="*/ 1564089 w 6548007"/>
                <a:gd name="connsiteY493" fmla="*/ 5294177 h 5380203"/>
                <a:gd name="connsiteX494" fmla="*/ 1586888 w 6548007"/>
                <a:gd name="connsiteY494" fmla="*/ 5327007 h 5380203"/>
                <a:gd name="connsiteX495" fmla="*/ 1627434 w 6548007"/>
                <a:gd name="connsiteY495" fmla="*/ 5329478 h 5380203"/>
                <a:gd name="connsiteX496" fmla="*/ 1639218 w 6548007"/>
                <a:gd name="connsiteY496" fmla="*/ 5328668 h 5380203"/>
                <a:gd name="connsiteX497" fmla="*/ 1761611 w 6548007"/>
                <a:gd name="connsiteY497" fmla="*/ 5323330 h 5380203"/>
                <a:gd name="connsiteX498" fmla="*/ 1761760 w 6548007"/>
                <a:gd name="connsiteY498" fmla="*/ 5326759 h 5380203"/>
                <a:gd name="connsiteX499" fmla="*/ 1761611 w 6548007"/>
                <a:gd name="connsiteY499" fmla="*/ 5323330 h 5380203"/>
                <a:gd name="connsiteX500" fmla="*/ 1793410 w 6548007"/>
                <a:gd name="connsiteY500" fmla="*/ 5322868 h 5380203"/>
                <a:gd name="connsiteX501" fmla="*/ 1929642 w 6548007"/>
                <a:gd name="connsiteY501" fmla="*/ 5291204 h 5380203"/>
                <a:gd name="connsiteX502" fmla="*/ 1949221 w 6548007"/>
                <a:gd name="connsiteY502" fmla="*/ 5247604 h 5380203"/>
                <a:gd name="connsiteX503" fmla="*/ 1919902 w 6548007"/>
                <a:gd name="connsiteY503" fmla="*/ 5206811 h 5380203"/>
                <a:gd name="connsiteX504" fmla="*/ 1884426 w 6548007"/>
                <a:gd name="connsiteY504" fmla="*/ 5169662 h 5380203"/>
                <a:gd name="connsiteX505" fmla="*/ 1917588 w 6548007"/>
                <a:gd name="connsiteY505" fmla="*/ 5063088 h 5380203"/>
                <a:gd name="connsiteX506" fmla="*/ 1994803 w 6548007"/>
                <a:gd name="connsiteY506" fmla="*/ 4980317 h 5380203"/>
                <a:gd name="connsiteX507" fmla="*/ 2031280 w 6548007"/>
                <a:gd name="connsiteY507" fmla="*/ 4942416 h 5380203"/>
                <a:gd name="connsiteX508" fmla="*/ 2208770 w 6548007"/>
                <a:gd name="connsiteY508" fmla="*/ 4754786 h 5380203"/>
                <a:gd name="connsiteX509" fmla="*/ 2038015 w 6548007"/>
                <a:gd name="connsiteY509" fmla="*/ 4733194 h 5380203"/>
                <a:gd name="connsiteX510" fmla="*/ 1845772 w 6548007"/>
                <a:gd name="connsiteY510" fmla="*/ 4625301 h 5380203"/>
                <a:gd name="connsiteX511" fmla="*/ 1844282 w 6548007"/>
                <a:gd name="connsiteY511" fmla="*/ 4623231 h 5380203"/>
                <a:gd name="connsiteX512" fmla="*/ 1795702 w 6548007"/>
                <a:gd name="connsiteY512" fmla="*/ 4681591 h 5380203"/>
                <a:gd name="connsiteX513" fmla="*/ 1782556 w 6548007"/>
                <a:gd name="connsiteY513" fmla="*/ 4686561 h 5380203"/>
                <a:gd name="connsiteX514" fmla="*/ 1771658 w 6548007"/>
                <a:gd name="connsiteY514" fmla="*/ 4687753 h 5380203"/>
                <a:gd name="connsiteX515" fmla="*/ 3224181 w 6548007"/>
                <a:gd name="connsiteY515" fmla="*/ 5337033 h 5380203"/>
                <a:gd name="connsiteX516" fmla="*/ 3168261 w 6548007"/>
                <a:gd name="connsiteY516" fmla="*/ 5322426 h 5380203"/>
                <a:gd name="connsiteX517" fmla="*/ 3122816 w 6548007"/>
                <a:gd name="connsiteY517" fmla="*/ 5244523 h 5380203"/>
                <a:gd name="connsiteX518" fmla="*/ 3118924 w 6548007"/>
                <a:gd name="connsiteY518" fmla="*/ 5232549 h 5380203"/>
                <a:gd name="connsiteX519" fmla="*/ 3088199 w 6548007"/>
                <a:gd name="connsiteY519" fmla="*/ 5139162 h 5380203"/>
                <a:gd name="connsiteX520" fmla="*/ 2944655 w 6548007"/>
                <a:gd name="connsiteY520" fmla="*/ 4647455 h 5380203"/>
                <a:gd name="connsiteX521" fmla="*/ 2943859 w 6548007"/>
                <a:gd name="connsiteY521" fmla="*/ 4644415 h 5380203"/>
                <a:gd name="connsiteX522" fmla="*/ 2946813 w 6548007"/>
                <a:gd name="connsiteY522" fmla="*/ 4643357 h 5380203"/>
                <a:gd name="connsiteX523" fmla="*/ 3059476 w 6548007"/>
                <a:gd name="connsiteY523" fmla="*/ 4598284 h 5380203"/>
                <a:gd name="connsiteX524" fmla="*/ 3249617 w 6548007"/>
                <a:gd name="connsiteY524" fmla="*/ 4489983 h 5380203"/>
                <a:gd name="connsiteX525" fmla="*/ 3253591 w 6548007"/>
                <a:gd name="connsiteY525" fmla="*/ 4487029 h 5380203"/>
                <a:gd name="connsiteX526" fmla="*/ 3254962 w 6548007"/>
                <a:gd name="connsiteY526" fmla="*/ 4491784 h 5380203"/>
                <a:gd name="connsiteX527" fmla="*/ 3315129 w 6548007"/>
                <a:gd name="connsiteY527" fmla="*/ 4727367 h 5380203"/>
                <a:gd name="connsiteX528" fmla="*/ 3348816 w 6548007"/>
                <a:gd name="connsiteY528" fmla="*/ 4865029 h 5380203"/>
                <a:gd name="connsiteX529" fmla="*/ 3388718 w 6548007"/>
                <a:gd name="connsiteY529" fmla="*/ 5005967 h 5380203"/>
                <a:gd name="connsiteX530" fmla="*/ 3464445 w 6548007"/>
                <a:gd name="connsiteY530" fmla="*/ 5080166 h 5380203"/>
                <a:gd name="connsiteX531" fmla="*/ 3488769 w 6548007"/>
                <a:gd name="connsiteY531" fmla="*/ 5075565 h 5380203"/>
                <a:gd name="connsiteX532" fmla="*/ 3548597 w 6548007"/>
                <a:gd name="connsiteY532" fmla="*/ 5076201 h 5380203"/>
                <a:gd name="connsiteX533" fmla="*/ 3559576 w 6548007"/>
                <a:gd name="connsiteY533" fmla="*/ 5091698 h 5380203"/>
                <a:gd name="connsiteX534" fmla="*/ 3521048 w 6548007"/>
                <a:gd name="connsiteY534" fmla="*/ 5175896 h 5380203"/>
                <a:gd name="connsiteX535" fmla="*/ 3515425 w 6548007"/>
                <a:gd name="connsiteY535" fmla="*/ 5183746 h 5380203"/>
                <a:gd name="connsiteX536" fmla="*/ 3358523 w 6548007"/>
                <a:gd name="connsiteY536" fmla="*/ 5310692 h 5380203"/>
                <a:gd name="connsiteX537" fmla="*/ 3275166 w 6548007"/>
                <a:gd name="connsiteY537" fmla="*/ 5331782 h 5380203"/>
                <a:gd name="connsiteX538" fmla="*/ 3224181 w 6548007"/>
                <a:gd name="connsiteY538" fmla="*/ 5337033 h 5380203"/>
                <a:gd name="connsiteX539" fmla="*/ 2952084 w 6548007"/>
                <a:gd name="connsiteY539" fmla="*/ 4648748 h 5380203"/>
                <a:gd name="connsiteX540" fmla="*/ 3094724 w 6548007"/>
                <a:gd name="connsiteY540" fmla="*/ 5137046 h 5380203"/>
                <a:gd name="connsiteX541" fmla="*/ 3125426 w 6548007"/>
                <a:gd name="connsiteY541" fmla="*/ 5230365 h 5380203"/>
                <a:gd name="connsiteX542" fmla="*/ 3129348 w 6548007"/>
                <a:gd name="connsiteY542" fmla="*/ 5242427 h 5380203"/>
                <a:gd name="connsiteX543" fmla="*/ 3172079 w 6548007"/>
                <a:gd name="connsiteY543" fmla="*/ 5316733 h 5380203"/>
                <a:gd name="connsiteX544" fmla="*/ 3274047 w 6548007"/>
                <a:gd name="connsiteY544" fmla="*/ 5325018 h 5380203"/>
                <a:gd name="connsiteX545" fmla="*/ 3356162 w 6548007"/>
                <a:gd name="connsiteY545" fmla="*/ 5304250 h 5380203"/>
                <a:gd name="connsiteX546" fmla="*/ 3509788 w 6548007"/>
                <a:gd name="connsiteY546" fmla="*/ 5179834 h 5380203"/>
                <a:gd name="connsiteX547" fmla="*/ 3515496 w 6548007"/>
                <a:gd name="connsiteY547" fmla="*/ 5171865 h 5380203"/>
                <a:gd name="connsiteX548" fmla="*/ 3552854 w 6548007"/>
                <a:gd name="connsiteY548" fmla="*/ 5093058 h 5380203"/>
                <a:gd name="connsiteX549" fmla="*/ 3545046 w 6548007"/>
                <a:gd name="connsiteY549" fmla="*/ 5082068 h 5380203"/>
                <a:gd name="connsiteX550" fmla="*/ 3490348 w 6548007"/>
                <a:gd name="connsiteY550" fmla="*/ 5082235 h 5380203"/>
                <a:gd name="connsiteX551" fmla="*/ 3464994 w 6548007"/>
                <a:gd name="connsiteY551" fmla="*/ 5086997 h 5380203"/>
                <a:gd name="connsiteX552" fmla="*/ 3382266 w 6548007"/>
                <a:gd name="connsiteY552" fmla="*/ 5008297 h 5380203"/>
                <a:gd name="connsiteX553" fmla="*/ 3342172 w 6548007"/>
                <a:gd name="connsiteY553" fmla="*/ 4866731 h 5380203"/>
                <a:gd name="connsiteX554" fmla="*/ 3308460 w 6548007"/>
                <a:gd name="connsiteY554" fmla="*/ 4728961 h 5380203"/>
                <a:gd name="connsiteX555" fmla="*/ 3249735 w 6548007"/>
                <a:gd name="connsiteY555" fmla="*/ 4498428 h 5380203"/>
                <a:gd name="connsiteX556" fmla="*/ 3062265 w 6548007"/>
                <a:gd name="connsiteY556" fmla="*/ 4604553 h 5380203"/>
                <a:gd name="connsiteX557" fmla="*/ 2952084 w 6548007"/>
                <a:gd name="connsiteY557" fmla="*/ 4648748 h 5380203"/>
                <a:gd name="connsiteX558" fmla="*/ 1568404 w 6548007"/>
                <a:gd name="connsiteY558" fmla="*/ 4674673 h 5380203"/>
                <a:gd name="connsiteX559" fmla="*/ 1385071 w 6548007"/>
                <a:gd name="connsiteY559" fmla="*/ 4665598 h 5380203"/>
                <a:gd name="connsiteX560" fmla="*/ 1186120 w 6548007"/>
                <a:gd name="connsiteY560" fmla="*/ 4634068 h 5380203"/>
                <a:gd name="connsiteX561" fmla="*/ 1003730 w 6548007"/>
                <a:gd name="connsiteY561" fmla="*/ 4582787 h 5380203"/>
                <a:gd name="connsiteX562" fmla="*/ 848944 w 6548007"/>
                <a:gd name="connsiteY562" fmla="*/ 4494128 h 5380203"/>
                <a:gd name="connsiteX563" fmla="*/ 754172 w 6548007"/>
                <a:gd name="connsiteY563" fmla="*/ 4355080 h 5380203"/>
                <a:gd name="connsiteX564" fmla="*/ 723222 w 6548007"/>
                <a:gd name="connsiteY564" fmla="*/ 4003547 h 5380203"/>
                <a:gd name="connsiteX565" fmla="*/ 816611 w 6548007"/>
                <a:gd name="connsiteY565" fmla="*/ 3640314 h 5380203"/>
                <a:gd name="connsiteX566" fmla="*/ 953189 w 6548007"/>
                <a:gd name="connsiteY566" fmla="*/ 3340632 h 5380203"/>
                <a:gd name="connsiteX567" fmla="*/ 1056355 w 6548007"/>
                <a:gd name="connsiteY567" fmla="*/ 3145761 h 5380203"/>
                <a:gd name="connsiteX568" fmla="*/ 1195055 w 6548007"/>
                <a:gd name="connsiteY568" fmla="*/ 2936431 h 5380203"/>
                <a:gd name="connsiteX569" fmla="*/ 1366753 w 6548007"/>
                <a:gd name="connsiteY569" fmla="*/ 2778382 h 5380203"/>
                <a:gd name="connsiteX570" fmla="*/ 1566502 w 6548007"/>
                <a:gd name="connsiteY570" fmla="*/ 2740389 h 5380203"/>
                <a:gd name="connsiteX571" fmla="*/ 1610296 w 6548007"/>
                <a:gd name="connsiteY571" fmla="*/ 2753449 h 5380203"/>
                <a:gd name="connsiteX572" fmla="*/ 1612994 w 6548007"/>
                <a:gd name="connsiteY572" fmla="*/ 2754480 h 5380203"/>
                <a:gd name="connsiteX573" fmla="*/ 1612443 w 6548007"/>
                <a:gd name="connsiteY573" fmla="*/ 2757313 h 5380203"/>
                <a:gd name="connsiteX574" fmla="*/ 1602827 w 6548007"/>
                <a:gd name="connsiteY574" fmla="*/ 2806337 h 5380203"/>
                <a:gd name="connsiteX575" fmla="*/ 1586543 w 6548007"/>
                <a:gd name="connsiteY575" fmla="*/ 2890100 h 5380203"/>
                <a:gd name="connsiteX576" fmla="*/ 1579537 w 6548007"/>
                <a:gd name="connsiteY576" fmla="*/ 2927886 h 5380203"/>
                <a:gd name="connsiteX577" fmla="*/ 1579097 w 6548007"/>
                <a:gd name="connsiteY577" fmla="*/ 2930324 h 5380203"/>
                <a:gd name="connsiteX578" fmla="*/ 1576644 w 6548007"/>
                <a:gd name="connsiteY578" fmla="*/ 2930672 h 5380203"/>
                <a:gd name="connsiteX579" fmla="*/ 1573404 w 6548007"/>
                <a:gd name="connsiteY579" fmla="*/ 2931194 h 5380203"/>
                <a:gd name="connsiteX580" fmla="*/ 1570613 w 6548007"/>
                <a:gd name="connsiteY580" fmla="*/ 2931656 h 5380203"/>
                <a:gd name="connsiteX581" fmla="*/ 1560231 w 6548007"/>
                <a:gd name="connsiteY581" fmla="*/ 2933364 h 5380203"/>
                <a:gd name="connsiteX582" fmla="*/ 1544728 w 6548007"/>
                <a:gd name="connsiteY582" fmla="*/ 2936157 h 5380203"/>
                <a:gd name="connsiteX583" fmla="*/ 1540733 w 6548007"/>
                <a:gd name="connsiteY583" fmla="*/ 2937001 h 5380203"/>
                <a:gd name="connsiteX584" fmla="*/ 1516485 w 6548007"/>
                <a:gd name="connsiteY584" fmla="*/ 2942506 h 5380203"/>
                <a:gd name="connsiteX585" fmla="*/ 1499137 w 6548007"/>
                <a:gd name="connsiteY585" fmla="*/ 2947027 h 5380203"/>
                <a:gd name="connsiteX586" fmla="*/ 1497648 w 6548007"/>
                <a:gd name="connsiteY586" fmla="*/ 2947475 h 5380203"/>
                <a:gd name="connsiteX587" fmla="*/ 1283253 w 6548007"/>
                <a:gd name="connsiteY587" fmla="*/ 3087502 h 5380203"/>
                <a:gd name="connsiteX588" fmla="*/ 1236982 w 6548007"/>
                <a:gd name="connsiteY588" fmla="*/ 3203030 h 5380203"/>
                <a:gd name="connsiteX589" fmla="*/ 1233694 w 6548007"/>
                <a:gd name="connsiteY589" fmla="*/ 3356812 h 5380203"/>
                <a:gd name="connsiteX590" fmla="*/ 1233912 w 6548007"/>
                <a:gd name="connsiteY590" fmla="*/ 3358681 h 5380203"/>
                <a:gd name="connsiteX591" fmla="*/ 1243136 w 6548007"/>
                <a:gd name="connsiteY591" fmla="*/ 3420570 h 5380203"/>
                <a:gd name="connsiteX592" fmla="*/ 1259898 w 6548007"/>
                <a:gd name="connsiteY592" fmla="*/ 3502290 h 5380203"/>
                <a:gd name="connsiteX593" fmla="*/ 1269774 w 6548007"/>
                <a:gd name="connsiteY593" fmla="*/ 3548682 h 5380203"/>
                <a:gd name="connsiteX594" fmla="*/ 1269945 w 6548007"/>
                <a:gd name="connsiteY594" fmla="*/ 3549519 h 5380203"/>
                <a:gd name="connsiteX595" fmla="*/ 1274143 w 6548007"/>
                <a:gd name="connsiteY595" fmla="*/ 3570723 h 5380203"/>
                <a:gd name="connsiteX596" fmla="*/ 1275445 w 6548007"/>
                <a:gd name="connsiteY596" fmla="*/ 3577514 h 5380203"/>
                <a:gd name="connsiteX597" fmla="*/ 1278647 w 6548007"/>
                <a:gd name="connsiteY597" fmla="*/ 3595456 h 5380203"/>
                <a:gd name="connsiteX598" fmla="*/ 1280957 w 6548007"/>
                <a:gd name="connsiteY598" fmla="*/ 3609641 h 5380203"/>
                <a:gd name="connsiteX599" fmla="*/ 1281605 w 6548007"/>
                <a:gd name="connsiteY599" fmla="*/ 3613766 h 5380203"/>
                <a:gd name="connsiteX600" fmla="*/ 1283370 w 6548007"/>
                <a:gd name="connsiteY600" fmla="*/ 3625406 h 5380203"/>
                <a:gd name="connsiteX601" fmla="*/ 1284017 w 6548007"/>
                <a:gd name="connsiteY601" fmla="*/ 3630503 h 5380203"/>
                <a:gd name="connsiteX602" fmla="*/ 1284450 w 6548007"/>
                <a:gd name="connsiteY602" fmla="*/ 3634012 h 5380203"/>
                <a:gd name="connsiteX603" fmla="*/ 1286290 w 6548007"/>
                <a:gd name="connsiteY603" fmla="*/ 3655463 h 5380203"/>
                <a:gd name="connsiteX604" fmla="*/ 1292541 w 6548007"/>
                <a:gd name="connsiteY604" fmla="*/ 3702391 h 5380203"/>
                <a:gd name="connsiteX605" fmla="*/ 1293983 w 6548007"/>
                <a:gd name="connsiteY605" fmla="*/ 3707722 h 5380203"/>
                <a:gd name="connsiteX606" fmla="*/ 1291016 w 6548007"/>
                <a:gd name="connsiteY606" fmla="*/ 3709617 h 5380203"/>
                <a:gd name="connsiteX607" fmla="*/ 1294269 w 6548007"/>
                <a:gd name="connsiteY607" fmla="*/ 3708533 h 5380203"/>
                <a:gd name="connsiteX608" fmla="*/ 1294465 w 6548007"/>
                <a:gd name="connsiteY608" fmla="*/ 3709222 h 5380203"/>
                <a:gd name="connsiteX609" fmla="*/ 1304736 w 6548007"/>
                <a:gd name="connsiteY609" fmla="*/ 3729448 h 5380203"/>
                <a:gd name="connsiteX610" fmla="*/ 1307534 w 6548007"/>
                <a:gd name="connsiteY610" fmla="*/ 3732536 h 5380203"/>
                <a:gd name="connsiteX611" fmla="*/ 1308558 w 6548007"/>
                <a:gd name="connsiteY611" fmla="*/ 3734009 h 5380203"/>
                <a:gd name="connsiteX612" fmla="*/ 1309421 w 6548007"/>
                <a:gd name="connsiteY612" fmla="*/ 3735435 h 5380203"/>
                <a:gd name="connsiteX613" fmla="*/ 1313605 w 6548007"/>
                <a:gd name="connsiteY613" fmla="*/ 3745769 h 5380203"/>
                <a:gd name="connsiteX614" fmla="*/ 1314421 w 6548007"/>
                <a:gd name="connsiteY614" fmla="*/ 3751281 h 5380203"/>
                <a:gd name="connsiteX615" fmla="*/ 1311182 w 6548007"/>
                <a:gd name="connsiteY615" fmla="*/ 3752835 h 5380203"/>
                <a:gd name="connsiteX616" fmla="*/ 1314576 w 6548007"/>
                <a:gd name="connsiteY616" fmla="*/ 3752353 h 5380203"/>
                <a:gd name="connsiteX617" fmla="*/ 1319827 w 6548007"/>
                <a:gd name="connsiteY617" fmla="*/ 3787326 h 5380203"/>
                <a:gd name="connsiteX618" fmla="*/ 1322940 w 6548007"/>
                <a:gd name="connsiteY618" fmla="*/ 3806634 h 5380203"/>
                <a:gd name="connsiteX619" fmla="*/ 1325663 w 6548007"/>
                <a:gd name="connsiteY619" fmla="*/ 3822286 h 5380203"/>
                <a:gd name="connsiteX620" fmla="*/ 1327263 w 6548007"/>
                <a:gd name="connsiteY620" fmla="*/ 3831320 h 5380203"/>
                <a:gd name="connsiteX621" fmla="*/ 1330791 w 6548007"/>
                <a:gd name="connsiteY621" fmla="*/ 3849624 h 5380203"/>
                <a:gd name="connsiteX622" fmla="*/ 1334234 w 6548007"/>
                <a:gd name="connsiteY622" fmla="*/ 3866240 h 5380203"/>
                <a:gd name="connsiteX623" fmla="*/ 1334740 w 6548007"/>
                <a:gd name="connsiteY623" fmla="*/ 3868624 h 5380203"/>
                <a:gd name="connsiteX624" fmla="*/ 1336663 w 6548007"/>
                <a:gd name="connsiteY624" fmla="*/ 3877545 h 5380203"/>
                <a:gd name="connsiteX625" fmla="*/ 1339404 w 6548007"/>
                <a:gd name="connsiteY625" fmla="*/ 3889265 h 5380203"/>
                <a:gd name="connsiteX626" fmla="*/ 1340042 w 6548007"/>
                <a:gd name="connsiteY626" fmla="*/ 3891944 h 5380203"/>
                <a:gd name="connsiteX627" fmla="*/ 1342214 w 6548007"/>
                <a:gd name="connsiteY627" fmla="*/ 3900911 h 5380203"/>
                <a:gd name="connsiteX628" fmla="*/ 1345737 w 6548007"/>
                <a:gd name="connsiteY628" fmla="*/ 3914507 h 5380203"/>
                <a:gd name="connsiteX629" fmla="*/ 1348453 w 6548007"/>
                <a:gd name="connsiteY629" fmla="*/ 3924452 h 5380203"/>
                <a:gd name="connsiteX630" fmla="*/ 1352210 w 6548007"/>
                <a:gd name="connsiteY630" fmla="*/ 3937559 h 5380203"/>
                <a:gd name="connsiteX631" fmla="*/ 1354225 w 6548007"/>
                <a:gd name="connsiteY631" fmla="*/ 3944169 h 5380203"/>
                <a:gd name="connsiteX632" fmla="*/ 1356648 w 6548007"/>
                <a:gd name="connsiteY632" fmla="*/ 3951884 h 5380203"/>
                <a:gd name="connsiteX633" fmla="*/ 1359367 w 6548007"/>
                <a:gd name="connsiteY633" fmla="*/ 3960390 h 5380203"/>
                <a:gd name="connsiteX634" fmla="*/ 1360879 w 6548007"/>
                <a:gd name="connsiteY634" fmla="*/ 3964783 h 5380203"/>
                <a:gd name="connsiteX635" fmla="*/ 1361848 w 6548007"/>
                <a:gd name="connsiteY635" fmla="*/ 3967576 h 5380203"/>
                <a:gd name="connsiteX636" fmla="*/ 1365544 w 6548007"/>
                <a:gd name="connsiteY636" fmla="*/ 3978064 h 5380203"/>
                <a:gd name="connsiteX637" fmla="*/ 1368070 w 6548007"/>
                <a:gd name="connsiteY637" fmla="*/ 3984989 h 5380203"/>
                <a:gd name="connsiteX638" fmla="*/ 1374760 w 6548007"/>
                <a:gd name="connsiteY638" fmla="*/ 4002067 h 5380203"/>
                <a:gd name="connsiteX639" fmla="*/ 1377474 w 6548007"/>
                <a:gd name="connsiteY639" fmla="*/ 4008577 h 5380203"/>
                <a:gd name="connsiteX640" fmla="*/ 1471618 w 6548007"/>
                <a:gd name="connsiteY640" fmla="*/ 4153539 h 5380203"/>
                <a:gd name="connsiteX641" fmla="*/ 1473103 w 6548007"/>
                <a:gd name="connsiteY641" fmla="*/ 4154952 h 5380203"/>
                <a:gd name="connsiteX642" fmla="*/ 1476283 w 6548007"/>
                <a:gd name="connsiteY642" fmla="*/ 4157999 h 5380203"/>
                <a:gd name="connsiteX643" fmla="*/ 1479737 w 6548007"/>
                <a:gd name="connsiteY643" fmla="*/ 4161288 h 5380203"/>
                <a:gd name="connsiteX644" fmla="*/ 1491920 w 6548007"/>
                <a:gd name="connsiteY644" fmla="*/ 4172760 h 5380203"/>
                <a:gd name="connsiteX645" fmla="*/ 1494120 w 6548007"/>
                <a:gd name="connsiteY645" fmla="*/ 4174609 h 5380203"/>
                <a:gd name="connsiteX646" fmla="*/ 1592624 w 6548007"/>
                <a:gd name="connsiteY646" fmla="*/ 4239499 h 5380203"/>
                <a:gd name="connsiteX647" fmla="*/ 1592102 w 6548007"/>
                <a:gd name="connsiteY647" fmla="*/ 4243068 h 5380203"/>
                <a:gd name="connsiteX648" fmla="*/ 1593599 w 6548007"/>
                <a:gd name="connsiteY648" fmla="*/ 4239981 h 5380203"/>
                <a:gd name="connsiteX649" fmla="*/ 1614144 w 6548007"/>
                <a:gd name="connsiteY649" fmla="*/ 4249357 h 5380203"/>
                <a:gd name="connsiteX650" fmla="*/ 1616532 w 6548007"/>
                <a:gd name="connsiteY650" fmla="*/ 4250382 h 5380203"/>
                <a:gd name="connsiteX651" fmla="*/ 1636316 w 6548007"/>
                <a:gd name="connsiteY651" fmla="*/ 4258271 h 5380203"/>
                <a:gd name="connsiteX652" fmla="*/ 1640342 w 6548007"/>
                <a:gd name="connsiteY652" fmla="*/ 4259744 h 5380203"/>
                <a:gd name="connsiteX653" fmla="*/ 1659092 w 6548007"/>
                <a:gd name="connsiteY653" fmla="*/ 4266207 h 5380203"/>
                <a:gd name="connsiteX654" fmla="*/ 1664465 w 6548007"/>
                <a:gd name="connsiteY654" fmla="*/ 4267888 h 5380203"/>
                <a:gd name="connsiteX655" fmla="*/ 1684561 w 6548007"/>
                <a:gd name="connsiteY655" fmla="*/ 4273735 h 5380203"/>
                <a:gd name="connsiteX656" fmla="*/ 1690182 w 6548007"/>
                <a:gd name="connsiteY656" fmla="*/ 4275182 h 5380203"/>
                <a:gd name="connsiteX657" fmla="*/ 1691108 w 6548007"/>
                <a:gd name="connsiteY657" fmla="*/ 4275416 h 5380203"/>
                <a:gd name="connsiteX658" fmla="*/ 1711255 w 6548007"/>
                <a:gd name="connsiteY658" fmla="*/ 4280158 h 5380203"/>
                <a:gd name="connsiteX659" fmla="*/ 1716121 w 6548007"/>
                <a:gd name="connsiteY659" fmla="*/ 4281169 h 5380203"/>
                <a:gd name="connsiteX660" fmla="*/ 1861636 w 6548007"/>
                <a:gd name="connsiteY660" fmla="*/ 4292173 h 5380203"/>
                <a:gd name="connsiteX661" fmla="*/ 2002460 w 6548007"/>
                <a:gd name="connsiteY661" fmla="*/ 4269549 h 5380203"/>
                <a:gd name="connsiteX662" fmla="*/ 2014195 w 6548007"/>
                <a:gd name="connsiteY662" fmla="*/ 4266334 h 5380203"/>
                <a:gd name="connsiteX663" fmla="*/ 2020196 w 6548007"/>
                <a:gd name="connsiteY663" fmla="*/ 4264647 h 5380203"/>
                <a:gd name="connsiteX664" fmla="*/ 2031897 w 6548007"/>
                <a:gd name="connsiteY664" fmla="*/ 4261097 h 5380203"/>
                <a:gd name="connsiteX665" fmla="*/ 2036063 w 6548007"/>
                <a:gd name="connsiteY665" fmla="*/ 4259805 h 5380203"/>
                <a:gd name="connsiteX666" fmla="*/ 2306186 w 6548007"/>
                <a:gd name="connsiteY666" fmla="*/ 3964609 h 5380203"/>
                <a:gd name="connsiteX667" fmla="*/ 2327412 w 6548007"/>
                <a:gd name="connsiteY667" fmla="*/ 3964636 h 5380203"/>
                <a:gd name="connsiteX668" fmla="*/ 2327946 w 6548007"/>
                <a:gd name="connsiteY668" fmla="*/ 3986261 h 5380203"/>
                <a:gd name="connsiteX669" fmla="*/ 2093801 w 6548007"/>
                <a:gd name="connsiteY669" fmla="*/ 4240081 h 5380203"/>
                <a:gd name="connsiteX670" fmla="*/ 2097085 w 6548007"/>
                <a:gd name="connsiteY670" fmla="*/ 4238882 h 5380203"/>
                <a:gd name="connsiteX671" fmla="*/ 2075773 w 6548007"/>
                <a:gd name="connsiteY671" fmla="*/ 4261733 h 5380203"/>
                <a:gd name="connsiteX672" fmla="*/ 2066698 w 6548007"/>
                <a:gd name="connsiteY672" fmla="*/ 4271605 h 5380203"/>
                <a:gd name="connsiteX673" fmla="*/ 2057709 w 6548007"/>
                <a:gd name="connsiteY673" fmla="*/ 4281564 h 5380203"/>
                <a:gd name="connsiteX674" fmla="*/ 2056335 w 6548007"/>
                <a:gd name="connsiteY674" fmla="*/ 4282917 h 5380203"/>
                <a:gd name="connsiteX675" fmla="*/ 1908340 w 6548007"/>
                <a:gd name="connsiteY675" fmla="*/ 4451922 h 5380203"/>
                <a:gd name="connsiteX676" fmla="*/ 1861450 w 6548007"/>
                <a:gd name="connsiteY676" fmla="*/ 4509579 h 5380203"/>
                <a:gd name="connsiteX677" fmla="*/ 1860629 w 6548007"/>
                <a:gd name="connsiteY677" fmla="*/ 4510597 h 5380203"/>
                <a:gd name="connsiteX678" fmla="*/ 1855768 w 6548007"/>
                <a:gd name="connsiteY678" fmla="*/ 4516826 h 5380203"/>
                <a:gd name="connsiteX679" fmla="*/ 1855229 w 6548007"/>
                <a:gd name="connsiteY679" fmla="*/ 4517509 h 5380203"/>
                <a:gd name="connsiteX680" fmla="*/ 1852095 w 6548007"/>
                <a:gd name="connsiteY680" fmla="*/ 4515948 h 5380203"/>
                <a:gd name="connsiteX681" fmla="*/ 1854531 w 6548007"/>
                <a:gd name="connsiteY681" fmla="*/ 4518426 h 5380203"/>
                <a:gd name="connsiteX682" fmla="*/ 1854056 w 6548007"/>
                <a:gd name="connsiteY682" fmla="*/ 4519069 h 5380203"/>
                <a:gd name="connsiteX683" fmla="*/ 1852038 w 6548007"/>
                <a:gd name="connsiteY683" fmla="*/ 4521815 h 5380203"/>
                <a:gd name="connsiteX684" fmla="*/ 1850233 w 6548007"/>
                <a:gd name="connsiteY684" fmla="*/ 4524293 h 5380203"/>
                <a:gd name="connsiteX685" fmla="*/ 1836315 w 6548007"/>
                <a:gd name="connsiteY685" fmla="*/ 4550078 h 5380203"/>
                <a:gd name="connsiteX686" fmla="*/ 1833515 w 6548007"/>
                <a:gd name="connsiteY686" fmla="*/ 4561764 h 5380203"/>
                <a:gd name="connsiteX687" fmla="*/ 1833343 w 6548007"/>
                <a:gd name="connsiteY687" fmla="*/ 4563211 h 5380203"/>
                <a:gd name="connsiteX688" fmla="*/ 1833238 w 6548007"/>
                <a:gd name="connsiteY688" fmla="*/ 4564209 h 5380203"/>
                <a:gd name="connsiteX689" fmla="*/ 1833003 w 6548007"/>
                <a:gd name="connsiteY689" fmla="*/ 4566714 h 5380203"/>
                <a:gd name="connsiteX690" fmla="*/ 1832878 w 6548007"/>
                <a:gd name="connsiteY690" fmla="*/ 4567979 h 5380203"/>
                <a:gd name="connsiteX691" fmla="*/ 1832755 w 6548007"/>
                <a:gd name="connsiteY691" fmla="*/ 4569332 h 5380203"/>
                <a:gd name="connsiteX692" fmla="*/ 1836447 w 6548007"/>
                <a:gd name="connsiteY692" fmla="*/ 4593034 h 5380203"/>
                <a:gd name="connsiteX693" fmla="*/ 1837045 w 6548007"/>
                <a:gd name="connsiteY693" fmla="*/ 4594849 h 5380203"/>
                <a:gd name="connsiteX694" fmla="*/ 1835816 w 6548007"/>
                <a:gd name="connsiteY694" fmla="*/ 4596309 h 5380203"/>
                <a:gd name="connsiteX695" fmla="*/ 1781244 w 6548007"/>
                <a:gd name="connsiteY695" fmla="*/ 4661842 h 5380203"/>
                <a:gd name="connsiteX696" fmla="*/ 1780358 w 6548007"/>
                <a:gd name="connsiteY696" fmla="*/ 4662913 h 5380203"/>
                <a:gd name="connsiteX697" fmla="*/ 1778973 w 6548007"/>
                <a:gd name="connsiteY697" fmla="*/ 4663067 h 5380203"/>
                <a:gd name="connsiteX698" fmla="*/ 1568404 w 6548007"/>
                <a:gd name="connsiteY698" fmla="*/ 4674673 h 5380203"/>
                <a:gd name="connsiteX699" fmla="*/ 1515673 w 6548007"/>
                <a:gd name="connsiteY699" fmla="*/ 2741922 h 5380203"/>
                <a:gd name="connsiteX700" fmla="*/ 1370222 w 6548007"/>
                <a:gd name="connsiteY700" fmla="*/ 2784303 h 5380203"/>
                <a:gd name="connsiteX701" fmla="*/ 1200408 w 6548007"/>
                <a:gd name="connsiteY701" fmla="*/ 2940717 h 5380203"/>
                <a:gd name="connsiteX702" fmla="*/ 1062313 w 6548007"/>
                <a:gd name="connsiteY702" fmla="*/ 3149163 h 5380203"/>
                <a:gd name="connsiteX703" fmla="*/ 959304 w 6548007"/>
                <a:gd name="connsiteY703" fmla="*/ 3343739 h 5380203"/>
                <a:gd name="connsiteX704" fmla="*/ 823027 w 6548007"/>
                <a:gd name="connsiteY704" fmla="*/ 3642738 h 5380203"/>
                <a:gd name="connsiteX705" fmla="*/ 730033 w 6548007"/>
                <a:gd name="connsiteY705" fmla="*/ 4004337 h 5380203"/>
                <a:gd name="connsiteX706" fmla="*/ 760535 w 6548007"/>
                <a:gd name="connsiteY706" fmla="*/ 4352521 h 5380203"/>
                <a:gd name="connsiteX707" fmla="*/ 853560 w 6548007"/>
                <a:gd name="connsiteY707" fmla="*/ 4489052 h 5380203"/>
                <a:gd name="connsiteX708" fmla="*/ 1006107 w 6548007"/>
                <a:gd name="connsiteY708" fmla="*/ 4576357 h 5380203"/>
                <a:gd name="connsiteX709" fmla="*/ 1187580 w 6548007"/>
                <a:gd name="connsiteY709" fmla="*/ 4627370 h 5380203"/>
                <a:gd name="connsiteX710" fmla="*/ 1385754 w 6548007"/>
                <a:gd name="connsiteY710" fmla="*/ 4658780 h 5380203"/>
                <a:gd name="connsiteX711" fmla="*/ 1776840 w 6548007"/>
                <a:gd name="connsiteY711" fmla="*/ 4656403 h 5380203"/>
                <a:gd name="connsiteX712" fmla="*/ 1829351 w 6548007"/>
                <a:gd name="connsiteY712" fmla="*/ 4593342 h 5380203"/>
                <a:gd name="connsiteX713" fmla="*/ 1825902 w 6548007"/>
                <a:gd name="connsiteY713" fmla="*/ 4569084 h 5380203"/>
                <a:gd name="connsiteX714" fmla="*/ 1826063 w 6548007"/>
                <a:gd name="connsiteY714" fmla="*/ 4567209 h 5380203"/>
                <a:gd name="connsiteX715" fmla="*/ 1826161 w 6548007"/>
                <a:gd name="connsiteY715" fmla="*/ 4566238 h 5380203"/>
                <a:gd name="connsiteX716" fmla="*/ 1826357 w 6548007"/>
                <a:gd name="connsiteY716" fmla="*/ 4564074 h 5380203"/>
                <a:gd name="connsiteX717" fmla="*/ 1826520 w 6548007"/>
                <a:gd name="connsiteY717" fmla="*/ 4562527 h 5380203"/>
                <a:gd name="connsiteX718" fmla="*/ 1826732 w 6548007"/>
                <a:gd name="connsiteY718" fmla="*/ 4560753 h 5380203"/>
                <a:gd name="connsiteX719" fmla="*/ 1829845 w 6548007"/>
                <a:gd name="connsiteY719" fmla="*/ 4547800 h 5380203"/>
                <a:gd name="connsiteX720" fmla="*/ 1844635 w 6548007"/>
                <a:gd name="connsiteY720" fmla="*/ 4520335 h 5380203"/>
                <a:gd name="connsiteX721" fmla="*/ 1846293 w 6548007"/>
                <a:gd name="connsiteY721" fmla="*/ 4518051 h 5380203"/>
                <a:gd name="connsiteX722" fmla="*/ 1848604 w 6548007"/>
                <a:gd name="connsiteY722" fmla="*/ 4514910 h 5380203"/>
                <a:gd name="connsiteX723" fmla="*/ 1851747 w 6548007"/>
                <a:gd name="connsiteY723" fmla="*/ 4516423 h 5380203"/>
                <a:gd name="connsiteX724" fmla="*/ 1849359 w 6548007"/>
                <a:gd name="connsiteY724" fmla="*/ 4513878 h 5380203"/>
                <a:gd name="connsiteX725" fmla="*/ 1850333 w 6548007"/>
                <a:gd name="connsiteY725" fmla="*/ 4512646 h 5380203"/>
                <a:gd name="connsiteX726" fmla="*/ 1855253 w 6548007"/>
                <a:gd name="connsiteY726" fmla="*/ 4506344 h 5380203"/>
                <a:gd name="connsiteX727" fmla="*/ 1855740 w 6548007"/>
                <a:gd name="connsiteY727" fmla="*/ 4505735 h 5380203"/>
                <a:gd name="connsiteX728" fmla="*/ 1903076 w 6548007"/>
                <a:gd name="connsiteY728" fmla="*/ 4447522 h 5380203"/>
                <a:gd name="connsiteX729" fmla="*/ 2051298 w 6548007"/>
                <a:gd name="connsiteY729" fmla="*/ 4278242 h 5380203"/>
                <a:gd name="connsiteX730" fmla="*/ 2052497 w 6548007"/>
                <a:gd name="connsiteY730" fmla="*/ 4277103 h 5380203"/>
                <a:gd name="connsiteX731" fmla="*/ 2061638 w 6548007"/>
                <a:gd name="connsiteY731" fmla="*/ 4266977 h 5380203"/>
                <a:gd name="connsiteX732" fmla="*/ 2070745 w 6548007"/>
                <a:gd name="connsiteY732" fmla="*/ 4257072 h 5380203"/>
                <a:gd name="connsiteX733" fmla="*/ 2072977 w 6548007"/>
                <a:gd name="connsiteY733" fmla="*/ 4254667 h 5380203"/>
                <a:gd name="connsiteX734" fmla="*/ 2072032 w 6548007"/>
                <a:gd name="connsiteY734" fmla="*/ 4254982 h 5380203"/>
                <a:gd name="connsiteX735" fmla="*/ 2079880 w 6548007"/>
                <a:gd name="connsiteY735" fmla="*/ 4245633 h 5380203"/>
                <a:gd name="connsiteX736" fmla="*/ 2323044 w 6548007"/>
                <a:gd name="connsiteY736" fmla="*/ 3981466 h 5380203"/>
                <a:gd name="connsiteX737" fmla="*/ 2322615 w 6548007"/>
                <a:gd name="connsiteY737" fmla="*/ 3969538 h 5380203"/>
                <a:gd name="connsiteX738" fmla="*/ 2311088 w 6548007"/>
                <a:gd name="connsiteY738" fmla="*/ 3969404 h 5380203"/>
                <a:gd name="connsiteX739" fmla="*/ 2040848 w 6548007"/>
                <a:gd name="connsiteY739" fmla="*/ 4264700 h 5380203"/>
                <a:gd name="connsiteX740" fmla="*/ 2040195 w 6548007"/>
                <a:gd name="connsiteY740" fmla="*/ 4265484 h 5380203"/>
                <a:gd name="connsiteX741" fmla="*/ 2039031 w 6548007"/>
                <a:gd name="connsiteY741" fmla="*/ 4266059 h 5380203"/>
                <a:gd name="connsiteX742" fmla="*/ 2033941 w 6548007"/>
                <a:gd name="connsiteY742" fmla="*/ 4267640 h 5380203"/>
                <a:gd name="connsiteX743" fmla="*/ 2022081 w 6548007"/>
                <a:gd name="connsiteY743" fmla="*/ 4271236 h 5380203"/>
                <a:gd name="connsiteX744" fmla="*/ 2016047 w 6548007"/>
                <a:gd name="connsiteY744" fmla="*/ 4272938 h 5380203"/>
                <a:gd name="connsiteX745" fmla="*/ 2004200 w 6548007"/>
                <a:gd name="connsiteY745" fmla="*/ 4276179 h 5380203"/>
                <a:gd name="connsiteX746" fmla="*/ 1861997 w 6548007"/>
                <a:gd name="connsiteY746" fmla="*/ 4299017 h 5380203"/>
                <a:gd name="connsiteX747" fmla="*/ 1714743 w 6548007"/>
                <a:gd name="connsiteY747" fmla="*/ 4287893 h 5380203"/>
                <a:gd name="connsiteX748" fmla="*/ 1709817 w 6548007"/>
                <a:gd name="connsiteY748" fmla="*/ 4286868 h 5380203"/>
                <a:gd name="connsiteX749" fmla="*/ 1689422 w 6548007"/>
                <a:gd name="connsiteY749" fmla="*/ 4282059 h 5380203"/>
                <a:gd name="connsiteX750" fmla="*/ 1688505 w 6548007"/>
                <a:gd name="connsiteY750" fmla="*/ 4281832 h 5380203"/>
                <a:gd name="connsiteX751" fmla="*/ 1682783 w 6548007"/>
                <a:gd name="connsiteY751" fmla="*/ 4280351 h 5380203"/>
                <a:gd name="connsiteX752" fmla="*/ 1662427 w 6548007"/>
                <a:gd name="connsiteY752" fmla="*/ 4274438 h 5380203"/>
                <a:gd name="connsiteX753" fmla="*/ 1660920 w 6548007"/>
                <a:gd name="connsiteY753" fmla="*/ 4274002 h 5380203"/>
                <a:gd name="connsiteX754" fmla="*/ 1659047 w 6548007"/>
                <a:gd name="connsiteY754" fmla="*/ 4273453 h 5380203"/>
                <a:gd name="connsiteX755" fmla="*/ 1656964 w 6548007"/>
                <a:gd name="connsiteY755" fmla="*/ 4272730 h 5380203"/>
                <a:gd name="connsiteX756" fmla="*/ 1637984 w 6548007"/>
                <a:gd name="connsiteY756" fmla="*/ 4266187 h 5380203"/>
                <a:gd name="connsiteX757" fmla="*/ 1633902 w 6548007"/>
                <a:gd name="connsiteY757" fmla="*/ 4264687 h 5380203"/>
                <a:gd name="connsiteX758" fmla="*/ 1613849 w 6548007"/>
                <a:gd name="connsiteY758" fmla="*/ 4256697 h 5380203"/>
                <a:gd name="connsiteX759" fmla="*/ 1611445 w 6548007"/>
                <a:gd name="connsiteY759" fmla="*/ 4255659 h 5380203"/>
                <a:gd name="connsiteX760" fmla="*/ 1590605 w 6548007"/>
                <a:gd name="connsiteY760" fmla="*/ 4246155 h 5380203"/>
                <a:gd name="connsiteX761" fmla="*/ 1589617 w 6548007"/>
                <a:gd name="connsiteY761" fmla="*/ 4245660 h 5380203"/>
                <a:gd name="connsiteX762" fmla="*/ 1489604 w 6548007"/>
                <a:gd name="connsiteY762" fmla="*/ 4179765 h 5380203"/>
                <a:gd name="connsiteX763" fmla="*/ 1487468 w 6548007"/>
                <a:gd name="connsiteY763" fmla="*/ 4177990 h 5380203"/>
                <a:gd name="connsiteX764" fmla="*/ 1474960 w 6548007"/>
                <a:gd name="connsiteY764" fmla="*/ 4166210 h 5380203"/>
                <a:gd name="connsiteX765" fmla="*/ 1471606 w 6548007"/>
                <a:gd name="connsiteY765" fmla="*/ 4163015 h 5380203"/>
                <a:gd name="connsiteX766" fmla="*/ 1468232 w 6548007"/>
                <a:gd name="connsiteY766" fmla="*/ 4159780 h 5380203"/>
                <a:gd name="connsiteX767" fmla="*/ 1467636 w 6548007"/>
                <a:gd name="connsiteY767" fmla="*/ 4159218 h 5380203"/>
                <a:gd name="connsiteX768" fmla="*/ 1466715 w 6548007"/>
                <a:gd name="connsiteY768" fmla="*/ 4158334 h 5380203"/>
                <a:gd name="connsiteX769" fmla="*/ 1371152 w 6548007"/>
                <a:gd name="connsiteY769" fmla="*/ 4011235 h 5380203"/>
                <a:gd name="connsiteX770" fmla="*/ 1368414 w 6548007"/>
                <a:gd name="connsiteY770" fmla="*/ 4004672 h 5380203"/>
                <a:gd name="connsiteX771" fmla="*/ 1361649 w 6548007"/>
                <a:gd name="connsiteY771" fmla="*/ 3987393 h 5380203"/>
                <a:gd name="connsiteX772" fmla="*/ 1359097 w 6548007"/>
                <a:gd name="connsiteY772" fmla="*/ 3980401 h 5380203"/>
                <a:gd name="connsiteX773" fmla="*/ 1355362 w 6548007"/>
                <a:gd name="connsiteY773" fmla="*/ 3969799 h 5380203"/>
                <a:gd name="connsiteX774" fmla="*/ 1354404 w 6548007"/>
                <a:gd name="connsiteY774" fmla="*/ 3967047 h 5380203"/>
                <a:gd name="connsiteX775" fmla="*/ 1352860 w 6548007"/>
                <a:gd name="connsiteY775" fmla="*/ 3962559 h 5380203"/>
                <a:gd name="connsiteX776" fmla="*/ 1350102 w 6548007"/>
                <a:gd name="connsiteY776" fmla="*/ 3953933 h 5380203"/>
                <a:gd name="connsiteX777" fmla="*/ 1347673 w 6548007"/>
                <a:gd name="connsiteY777" fmla="*/ 3946191 h 5380203"/>
                <a:gd name="connsiteX778" fmla="*/ 1345635 w 6548007"/>
                <a:gd name="connsiteY778" fmla="*/ 3939507 h 5380203"/>
                <a:gd name="connsiteX779" fmla="*/ 1341846 w 6548007"/>
                <a:gd name="connsiteY779" fmla="*/ 3926300 h 5380203"/>
                <a:gd name="connsiteX780" fmla="*/ 1339110 w 6548007"/>
                <a:gd name="connsiteY780" fmla="*/ 3916275 h 5380203"/>
                <a:gd name="connsiteX781" fmla="*/ 1335560 w 6548007"/>
                <a:gd name="connsiteY781" fmla="*/ 3902572 h 5380203"/>
                <a:gd name="connsiteX782" fmla="*/ 1333372 w 6548007"/>
                <a:gd name="connsiteY782" fmla="*/ 3893537 h 5380203"/>
                <a:gd name="connsiteX783" fmla="*/ 1332734 w 6548007"/>
                <a:gd name="connsiteY783" fmla="*/ 3890858 h 5380203"/>
                <a:gd name="connsiteX784" fmla="*/ 1329973 w 6548007"/>
                <a:gd name="connsiteY784" fmla="*/ 3879044 h 5380203"/>
                <a:gd name="connsiteX785" fmla="*/ 1328028 w 6548007"/>
                <a:gd name="connsiteY785" fmla="*/ 3870043 h 5380203"/>
                <a:gd name="connsiteX786" fmla="*/ 1327524 w 6548007"/>
                <a:gd name="connsiteY786" fmla="*/ 3867666 h 5380203"/>
                <a:gd name="connsiteX787" fmla="*/ 1324063 w 6548007"/>
                <a:gd name="connsiteY787" fmla="*/ 3850956 h 5380203"/>
                <a:gd name="connsiteX788" fmla="*/ 1320519 w 6548007"/>
                <a:gd name="connsiteY788" fmla="*/ 3832559 h 5380203"/>
                <a:gd name="connsiteX789" fmla="*/ 1318910 w 6548007"/>
                <a:gd name="connsiteY789" fmla="*/ 3823484 h 5380203"/>
                <a:gd name="connsiteX790" fmla="*/ 1316175 w 6548007"/>
                <a:gd name="connsiteY790" fmla="*/ 3807772 h 5380203"/>
                <a:gd name="connsiteX791" fmla="*/ 1313046 w 6548007"/>
                <a:gd name="connsiteY791" fmla="*/ 3788350 h 5380203"/>
                <a:gd name="connsiteX792" fmla="*/ 1307788 w 6548007"/>
                <a:gd name="connsiteY792" fmla="*/ 3753317 h 5380203"/>
                <a:gd name="connsiteX793" fmla="*/ 1311045 w 6548007"/>
                <a:gd name="connsiteY793" fmla="*/ 3751944 h 5380203"/>
                <a:gd name="connsiteX794" fmla="*/ 1307651 w 6548007"/>
                <a:gd name="connsiteY794" fmla="*/ 3752426 h 5380203"/>
                <a:gd name="connsiteX795" fmla="*/ 1306929 w 6548007"/>
                <a:gd name="connsiteY795" fmla="*/ 3747249 h 5380203"/>
                <a:gd name="connsiteX796" fmla="*/ 1303418 w 6548007"/>
                <a:gd name="connsiteY796" fmla="*/ 3738750 h 5380203"/>
                <a:gd name="connsiteX797" fmla="*/ 1302765 w 6548007"/>
                <a:gd name="connsiteY797" fmla="*/ 3737679 h 5380203"/>
                <a:gd name="connsiteX798" fmla="*/ 1302403 w 6548007"/>
                <a:gd name="connsiteY798" fmla="*/ 3737096 h 5380203"/>
                <a:gd name="connsiteX799" fmla="*/ 1299204 w 6548007"/>
                <a:gd name="connsiteY799" fmla="*/ 3733499 h 5380203"/>
                <a:gd name="connsiteX800" fmla="*/ 1288224 w 6548007"/>
                <a:gd name="connsiteY800" fmla="*/ 3712015 h 5380203"/>
                <a:gd name="connsiteX801" fmla="*/ 1287441 w 6548007"/>
                <a:gd name="connsiteY801" fmla="*/ 3709778 h 5380203"/>
                <a:gd name="connsiteX802" fmla="*/ 1285895 w 6548007"/>
                <a:gd name="connsiteY802" fmla="*/ 3704078 h 5380203"/>
                <a:gd name="connsiteX803" fmla="*/ 1279450 w 6548007"/>
                <a:gd name="connsiteY803" fmla="*/ 3655965 h 5380203"/>
                <a:gd name="connsiteX804" fmla="*/ 1277640 w 6548007"/>
                <a:gd name="connsiteY804" fmla="*/ 3634829 h 5380203"/>
                <a:gd name="connsiteX805" fmla="*/ 1277208 w 6548007"/>
                <a:gd name="connsiteY805" fmla="*/ 3631319 h 5380203"/>
                <a:gd name="connsiteX806" fmla="*/ 1276579 w 6548007"/>
                <a:gd name="connsiteY806" fmla="*/ 3626357 h 5380203"/>
                <a:gd name="connsiteX807" fmla="*/ 1274831 w 6548007"/>
                <a:gd name="connsiteY807" fmla="*/ 3614831 h 5380203"/>
                <a:gd name="connsiteX808" fmla="*/ 1274181 w 6548007"/>
                <a:gd name="connsiteY808" fmla="*/ 3610706 h 5380203"/>
                <a:gd name="connsiteX809" fmla="*/ 1271887 w 6548007"/>
                <a:gd name="connsiteY809" fmla="*/ 3596628 h 5380203"/>
                <a:gd name="connsiteX810" fmla="*/ 1268704 w 6548007"/>
                <a:gd name="connsiteY810" fmla="*/ 3578773 h 5380203"/>
                <a:gd name="connsiteX811" fmla="*/ 1267408 w 6548007"/>
                <a:gd name="connsiteY811" fmla="*/ 3572022 h 5380203"/>
                <a:gd name="connsiteX812" fmla="*/ 1263349 w 6548007"/>
                <a:gd name="connsiteY812" fmla="*/ 3551495 h 5380203"/>
                <a:gd name="connsiteX813" fmla="*/ 1263053 w 6548007"/>
                <a:gd name="connsiteY813" fmla="*/ 3550048 h 5380203"/>
                <a:gd name="connsiteX814" fmla="*/ 1253196 w 6548007"/>
                <a:gd name="connsiteY814" fmla="*/ 3503744 h 5380203"/>
                <a:gd name="connsiteX815" fmla="*/ 1236388 w 6548007"/>
                <a:gd name="connsiteY815" fmla="*/ 3421802 h 5380203"/>
                <a:gd name="connsiteX816" fmla="*/ 1227102 w 6548007"/>
                <a:gd name="connsiteY816" fmla="*/ 3359484 h 5380203"/>
                <a:gd name="connsiteX817" fmla="*/ 1226968 w 6548007"/>
                <a:gd name="connsiteY817" fmla="*/ 3358373 h 5380203"/>
                <a:gd name="connsiteX818" fmla="*/ 1230288 w 6548007"/>
                <a:gd name="connsiteY818" fmla="*/ 3357214 h 5380203"/>
                <a:gd name="connsiteX819" fmla="*/ 1226882 w 6548007"/>
                <a:gd name="connsiteY819" fmla="*/ 3357616 h 5380203"/>
                <a:gd name="connsiteX820" fmla="*/ 1230250 w 6548007"/>
                <a:gd name="connsiteY820" fmla="*/ 3201723 h 5380203"/>
                <a:gd name="connsiteX821" fmla="*/ 1277580 w 6548007"/>
                <a:gd name="connsiteY821" fmla="*/ 3083644 h 5380203"/>
                <a:gd name="connsiteX822" fmla="*/ 1495758 w 6548007"/>
                <a:gd name="connsiteY822" fmla="*/ 2940879 h 5380203"/>
                <a:gd name="connsiteX823" fmla="*/ 1497262 w 6548007"/>
                <a:gd name="connsiteY823" fmla="*/ 2940430 h 5380203"/>
                <a:gd name="connsiteX824" fmla="*/ 1514828 w 6548007"/>
                <a:gd name="connsiteY824" fmla="*/ 2935856 h 5380203"/>
                <a:gd name="connsiteX825" fmla="*/ 1539370 w 6548007"/>
                <a:gd name="connsiteY825" fmla="*/ 2930277 h 5380203"/>
                <a:gd name="connsiteX826" fmla="*/ 1543392 w 6548007"/>
                <a:gd name="connsiteY826" fmla="*/ 2929432 h 5380203"/>
                <a:gd name="connsiteX827" fmla="*/ 1559079 w 6548007"/>
                <a:gd name="connsiteY827" fmla="*/ 2926600 h 5380203"/>
                <a:gd name="connsiteX828" fmla="*/ 1569574 w 6548007"/>
                <a:gd name="connsiteY828" fmla="*/ 2924878 h 5380203"/>
                <a:gd name="connsiteX829" fmla="*/ 1572242 w 6548007"/>
                <a:gd name="connsiteY829" fmla="*/ 2924436 h 5380203"/>
                <a:gd name="connsiteX830" fmla="*/ 1573220 w 6548007"/>
                <a:gd name="connsiteY830" fmla="*/ 2924269 h 5380203"/>
                <a:gd name="connsiteX831" fmla="*/ 1579805 w 6548007"/>
                <a:gd name="connsiteY831" fmla="*/ 2888820 h 5380203"/>
                <a:gd name="connsiteX832" fmla="*/ 1596097 w 6548007"/>
                <a:gd name="connsiteY832" fmla="*/ 2805011 h 5380203"/>
                <a:gd name="connsiteX833" fmla="*/ 1605158 w 6548007"/>
                <a:gd name="connsiteY833" fmla="*/ 2758846 h 5380203"/>
                <a:gd name="connsiteX834" fmla="*/ 1565079 w 6548007"/>
                <a:gd name="connsiteY834" fmla="*/ 2747099 h 5380203"/>
                <a:gd name="connsiteX835" fmla="*/ 1515673 w 6548007"/>
                <a:gd name="connsiteY835" fmla="*/ 2741922 h 5380203"/>
                <a:gd name="connsiteX836" fmla="*/ 1657138 w 6548007"/>
                <a:gd name="connsiteY836" fmla="*/ 3972398 h 5380203"/>
                <a:gd name="connsiteX837" fmla="*/ 1574639 w 6548007"/>
                <a:gd name="connsiteY837" fmla="*/ 3953150 h 5380203"/>
                <a:gd name="connsiteX838" fmla="*/ 1439732 w 6548007"/>
                <a:gd name="connsiteY838" fmla="*/ 3765057 h 5380203"/>
                <a:gd name="connsiteX839" fmla="*/ 1431202 w 6548007"/>
                <a:gd name="connsiteY839" fmla="*/ 3758601 h 5380203"/>
                <a:gd name="connsiteX840" fmla="*/ 1425968 w 6548007"/>
                <a:gd name="connsiteY840" fmla="*/ 3758186 h 5380203"/>
                <a:gd name="connsiteX841" fmla="*/ 1326702 w 6548007"/>
                <a:gd name="connsiteY841" fmla="*/ 3728718 h 5380203"/>
                <a:gd name="connsiteX842" fmla="*/ 1326014 w 6548007"/>
                <a:gd name="connsiteY842" fmla="*/ 3727874 h 5380203"/>
                <a:gd name="connsiteX843" fmla="*/ 1323186 w 6548007"/>
                <a:gd name="connsiteY843" fmla="*/ 3723005 h 5380203"/>
                <a:gd name="connsiteX844" fmla="*/ 1305727 w 6548007"/>
                <a:gd name="connsiteY844" fmla="*/ 3675361 h 5380203"/>
                <a:gd name="connsiteX845" fmla="*/ 1304836 w 6548007"/>
                <a:gd name="connsiteY845" fmla="*/ 3666601 h 5380203"/>
                <a:gd name="connsiteX846" fmla="*/ 1303716 w 6548007"/>
                <a:gd name="connsiteY846" fmla="*/ 3652617 h 5380203"/>
                <a:gd name="connsiteX847" fmla="*/ 1285572 w 6548007"/>
                <a:gd name="connsiteY847" fmla="*/ 3543183 h 5380203"/>
                <a:gd name="connsiteX848" fmla="*/ 1276726 w 6548007"/>
                <a:gd name="connsiteY848" fmla="*/ 3499932 h 5380203"/>
                <a:gd name="connsiteX849" fmla="*/ 1248243 w 6548007"/>
                <a:gd name="connsiteY849" fmla="*/ 3245188 h 5380203"/>
                <a:gd name="connsiteX850" fmla="*/ 1250306 w 6548007"/>
                <a:gd name="connsiteY850" fmla="*/ 3227816 h 5380203"/>
                <a:gd name="connsiteX851" fmla="*/ 1251643 w 6548007"/>
                <a:gd name="connsiteY851" fmla="*/ 3218902 h 5380203"/>
                <a:gd name="connsiteX852" fmla="*/ 1253251 w 6548007"/>
                <a:gd name="connsiteY852" fmla="*/ 3209773 h 5380203"/>
                <a:gd name="connsiteX853" fmla="*/ 1256513 w 6548007"/>
                <a:gd name="connsiteY853" fmla="*/ 3194216 h 5380203"/>
                <a:gd name="connsiteX854" fmla="*/ 1257382 w 6548007"/>
                <a:gd name="connsiteY854" fmla="*/ 3190573 h 5380203"/>
                <a:gd name="connsiteX855" fmla="*/ 1291337 w 6548007"/>
                <a:gd name="connsiteY855" fmla="*/ 3107466 h 5380203"/>
                <a:gd name="connsiteX856" fmla="*/ 1439265 w 6548007"/>
                <a:gd name="connsiteY856" fmla="*/ 2986319 h 5380203"/>
                <a:gd name="connsiteX857" fmla="*/ 1440852 w 6548007"/>
                <a:gd name="connsiteY857" fmla="*/ 2985630 h 5380203"/>
                <a:gd name="connsiteX858" fmla="*/ 1563974 w 6548007"/>
                <a:gd name="connsiteY858" fmla="*/ 2949618 h 5380203"/>
                <a:gd name="connsiteX859" fmla="*/ 1580199 w 6548007"/>
                <a:gd name="connsiteY859" fmla="*/ 2947100 h 5380203"/>
                <a:gd name="connsiteX860" fmla="*/ 1578809 w 6548007"/>
                <a:gd name="connsiteY860" fmla="*/ 2945151 h 5380203"/>
                <a:gd name="connsiteX861" fmla="*/ 1586704 w 6548007"/>
                <a:gd name="connsiteY861" fmla="*/ 2946216 h 5380203"/>
                <a:gd name="connsiteX862" fmla="*/ 1587913 w 6548007"/>
                <a:gd name="connsiteY862" fmla="*/ 2946283 h 5380203"/>
                <a:gd name="connsiteX863" fmla="*/ 1589080 w 6548007"/>
                <a:gd name="connsiteY863" fmla="*/ 2946202 h 5380203"/>
                <a:gd name="connsiteX864" fmla="*/ 1590302 w 6548007"/>
                <a:gd name="connsiteY864" fmla="*/ 2945908 h 5380203"/>
                <a:gd name="connsiteX865" fmla="*/ 1592338 w 6548007"/>
                <a:gd name="connsiteY865" fmla="*/ 2944702 h 5380203"/>
                <a:gd name="connsiteX866" fmla="*/ 1592815 w 6548007"/>
                <a:gd name="connsiteY866" fmla="*/ 2944160 h 5380203"/>
                <a:gd name="connsiteX867" fmla="*/ 1593633 w 6548007"/>
                <a:gd name="connsiteY867" fmla="*/ 2942840 h 5380203"/>
                <a:gd name="connsiteX868" fmla="*/ 1594384 w 6548007"/>
                <a:gd name="connsiteY868" fmla="*/ 2940584 h 5380203"/>
                <a:gd name="connsiteX869" fmla="*/ 1594533 w 6548007"/>
                <a:gd name="connsiteY869" fmla="*/ 2939827 h 5380203"/>
                <a:gd name="connsiteX870" fmla="*/ 1618558 w 6548007"/>
                <a:gd name="connsiteY870" fmla="*/ 2814066 h 5380203"/>
                <a:gd name="connsiteX871" fmla="*/ 1630769 w 6548007"/>
                <a:gd name="connsiteY871" fmla="*/ 2751775 h 5380203"/>
                <a:gd name="connsiteX872" fmla="*/ 1630935 w 6548007"/>
                <a:gd name="connsiteY872" fmla="*/ 2748901 h 5380203"/>
                <a:gd name="connsiteX873" fmla="*/ 1630908 w 6548007"/>
                <a:gd name="connsiteY873" fmla="*/ 2748466 h 5380203"/>
                <a:gd name="connsiteX874" fmla="*/ 1630994 w 6548007"/>
                <a:gd name="connsiteY874" fmla="*/ 2748030 h 5380203"/>
                <a:gd name="connsiteX875" fmla="*/ 1645931 w 6548007"/>
                <a:gd name="connsiteY875" fmla="*/ 2673550 h 5380203"/>
                <a:gd name="connsiteX876" fmla="*/ 1651673 w 6548007"/>
                <a:gd name="connsiteY876" fmla="*/ 2642522 h 5380203"/>
                <a:gd name="connsiteX877" fmla="*/ 1764116 w 6548007"/>
                <a:gd name="connsiteY877" fmla="*/ 2460283 h 5380203"/>
                <a:gd name="connsiteX878" fmla="*/ 1777801 w 6548007"/>
                <a:gd name="connsiteY878" fmla="*/ 2458682 h 5380203"/>
                <a:gd name="connsiteX879" fmla="*/ 1793398 w 6548007"/>
                <a:gd name="connsiteY879" fmla="*/ 2455581 h 5380203"/>
                <a:gd name="connsiteX880" fmla="*/ 1799250 w 6548007"/>
                <a:gd name="connsiteY880" fmla="*/ 2450009 h 5380203"/>
                <a:gd name="connsiteX881" fmla="*/ 1798626 w 6548007"/>
                <a:gd name="connsiteY881" fmla="*/ 2443151 h 5380203"/>
                <a:gd name="connsiteX882" fmla="*/ 1798624 w 6548007"/>
                <a:gd name="connsiteY882" fmla="*/ 2443144 h 5380203"/>
                <a:gd name="connsiteX883" fmla="*/ 1793861 w 6548007"/>
                <a:gd name="connsiteY883" fmla="*/ 2438128 h 5380203"/>
                <a:gd name="connsiteX884" fmla="*/ 1790845 w 6548007"/>
                <a:gd name="connsiteY884" fmla="*/ 2436172 h 5380203"/>
                <a:gd name="connsiteX885" fmla="*/ 1792936 w 6548007"/>
                <a:gd name="connsiteY885" fmla="*/ 2433252 h 5380203"/>
                <a:gd name="connsiteX886" fmla="*/ 1984128 w 6548007"/>
                <a:gd name="connsiteY886" fmla="*/ 2382956 h 5380203"/>
                <a:gd name="connsiteX887" fmla="*/ 2062108 w 6548007"/>
                <a:gd name="connsiteY887" fmla="*/ 2435435 h 5380203"/>
                <a:gd name="connsiteX888" fmla="*/ 2079172 w 6548007"/>
                <a:gd name="connsiteY888" fmla="*/ 2448957 h 5380203"/>
                <a:gd name="connsiteX889" fmla="*/ 2146750 w 6548007"/>
                <a:gd name="connsiteY889" fmla="*/ 2477253 h 5380203"/>
                <a:gd name="connsiteX890" fmla="*/ 2152455 w 6548007"/>
                <a:gd name="connsiteY890" fmla="*/ 2477294 h 5380203"/>
                <a:gd name="connsiteX891" fmla="*/ 2149745 w 6548007"/>
                <a:gd name="connsiteY891" fmla="*/ 2482310 h 5380203"/>
                <a:gd name="connsiteX892" fmla="*/ 2035828 w 6548007"/>
                <a:gd name="connsiteY892" fmla="*/ 2535975 h 5380203"/>
                <a:gd name="connsiteX893" fmla="*/ 2027590 w 6548007"/>
                <a:gd name="connsiteY893" fmla="*/ 2542927 h 5380203"/>
                <a:gd name="connsiteX894" fmla="*/ 2033675 w 6548007"/>
                <a:gd name="connsiteY894" fmla="*/ 2552772 h 5380203"/>
                <a:gd name="connsiteX895" fmla="*/ 2039758 w 6548007"/>
                <a:gd name="connsiteY895" fmla="*/ 2554600 h 5380203"/>
                <a:gd name="connsiteX896" fmla="*/ 2056362 w 6548007"/>
                <a:gd name="connsiteY896" fmla="*/ 2561994 h 5380203"/>
                <a:gd name="connsiteX897" fmla="*/ 2057542 w 6548007"/>
                <a:gd name="connsiteY897" fmla="*/ 2567533 h 5380203"/>
                <a:gd name="connsiteX898" fmla="*/ 2040061 w 6548007"/>
                <a:gd name="connsiteY898" fmla="*/ 2585508 h 5380203"/>
                <a:gd name="connsiteX899" fmla="*/ 1994236 w 6548007"/>
                <a:gd name="connsiteY899" fmla="*/ 2595567 h 5380203"/>
                <a:gd name="connsiteX900" fmla="*/ 1979699 w 6548007"/>
                <a:gd name="connsiteY900" fmla="*/ 2584517 h 5380203"/>
                <a:gd name="connsiteX901" fmla="*/ 1970499 w 6548007"/>
                <a:gd name="connsiteY901" fmla="*/ 2580853 h 5380203"/>
                <a:gd name="connsiteX902" fmla="*/ 1963916 w 6548007"/>
                <a:gd name="connsiteY902" fmla="*/ 2588863 h 5380203"/>
                <a:gd name="connsiteX903" fmla="*/ 1948828 w 6548007"/>
                <a:gd name="connsiteY903" fmla="*/ 2689436 h 5380203"/>
                <a:gd name="connsiteX904" fmla="*/ 1942431 w 6548007"/>
                <a:gd name="connsiteY904" fmla="*/ 2718073 h 5380203"/>
                <a:gd name="connsiteX905" fmla="*/ 1938866 w 6548007"/>
                <a:gd name="connsiteY905" fmla="*/ 2735627 h 5380203"/>
                <a:gd name="connsiteX906" fmla="*/ 1915063 w 6548007"/>
                <a:gd name="connsiteY906" fmla="*/ 2821519 h 5380203"/>
                <a:gd name="connsiteX907" fmla="*/ 1844466 w 6548007"/>
                <a:gd name="connsiteY907" fmla="*/ 2884936 h 5380203"/>
                <a:gd name="connsiteX908" fmla="*/ 1807658 w 6548007"/>
                <a:gd name="connsiteY908" fmla="*/ 2937543 h 5380203"/>
                <a:gd name="connsiteX909" fmla="*/ 1808991 w 6548007"/>
                <a:gd name="connsiteY909" fmla="*/ 2944870 h 5380203"/>
                <a:gd name="connsiteX910" fmla="*/ 1816115 w 6548007"/>
                <a:gd name="connsiteY910" fmla="*/ 2948520 h 5380203"/>
                <a:gd name="connsiteX911" fmla="*/ 1856295 w 6548007"/>
                <a:gd name="connsiteY911" fmla="*/ 2951607 h 5380203"/>
                <a:gd name="connsiteX912" fmla="*/ 2002694 w 6548007"/>
                <a:gd name="connsiteY912" fmla="*/ 2976742 h 5380203"/>
                <a:gd name="connsiteX913" fmla="*/ 2141759 w 6548007"/>
                <a:gd name="connsiteY913" fmla="*/ 3085023 h 5380203"/>
                <a:gd name="connsiteX914" fmla="*/ 2209320 w 6548007"/>
                <a:gd name="connsiteY914" fmla="*/ 3327913 h 5380203"/>
                <a:gd name="connsiteX915" fmla="*/ 2226643 w 6548007"/>
                <a:gd name="connsiteY915" fmla="*/ 3460633 h 5380203"/>
                <a:gd name="connsiteX916" fmla="*/ 2234836 w 6548007"/>
                <a:gd name="connsiteY916" fmla="*/ 3466781 h 5380203"/>
                <a:gd name="connsiteX917" fmla="*/ 2276691 w 6548007"/>
                <a:gd name="connsiteY917" fmla="*/ 3477791 h 5380203"/>
                <a:gd name="connsiteX918" fmla="*/ 2287362 w 6548007"/>
                <a:gd name="connsiteY918" fmla="*/ 3475454 h 5380203"/>
                <a:gd name="connsiteX919" fmla="*/ 2285085 w 6548007"/>
                <a:gd name="connsiteY919" fmla="*/ 3463017 h 5380203"/>
                <a:gd name="connsiteX920" fmla="*/ 2285005 w 6548007"/>
                <a:gd name="connsiteY920" fmla="*/ 3462957 h 5380203"/>
                <a:gd name="connsiteX921" fmla="*/ 2286165 w 6548007"/>
                <a:gd name="connsiteY921" fmla="*/ 3461303 h 5380203"/>
                <a:gd name="connsiteX922" fmla="*/ 2283066 w 6548007"/>
                <a:gd name="connsiteY922" fmla="*/ 3456467 h 5380203"/>
                <a:gd name="connsiteX923" fmla="*/ 2281885 w 6548007"/>
                <a:gd name="connsiteY923" fmla="*/ 3454759 h 5380203"/>
                <a:gd name="connsiteX924" fmla="*/ 2282850 w 6548007"/>
                <a:gd name="connsiteY924" fmla="*/ 3452924 h 5380203"/>
                <a:gd name="connsiteX925" fmla="*/ 2338988 w 6548007"/>
                <a:gd name="connsiteY925" fmla="*/ 3397170 h 5380203"/>
                <a:gd name="connsiteX926" fmla="*/ 2343068 w 6548007"/>
                <a:gd name="connsiteY926" fmla="*/ 3395134 h 5380203"/>
                <a:gd name="connsiteX927" fmla="*/ 2343890 w 6548007"/>
                <a:gd name="connsiteY927" fmla="*/ 3399621 h 5380203"/>
                <a:gd name="connsiteX928" fmla="*/ 2351234 w 6548007"/>
                <a:gd name="connsiteY928" fmla="*/ 3407329 h 5380203"/>
                <a:gd name="connsiteX929" fmla="*/ 2357999 w 6548007"/>
                <a:gd name="connsiteY929" fmla="*/ 3404999 h 5380203"/>
                <a:gd name="connsiteX930" fmla="*/ 2429808 w 6548007"/>
                <a:gd name="connsiteY930" fmla="*/ 3346270 h 5380203"/>
                <a:gd name="connsiteX931" fmla="*/ 2469100 w 6548007"/>
                <a:gd name="connsiteY931" fmla="*/ 3342707 h 5380203"/>
                <a:gd name="connsiteX932" fmla="*/ 2492310 w 6548007"/>
                <a:gd name="connsiteY932" fmla="*/ 3350295 h 5380203"/>
                <a:gd name="connsiteX933" fmla="*/ 2504646 w 6548007"/>
                <a:gd name="connsiteY933" fmla="*/ 3376877 h 5380203"/>
                <a:gd name="connsiteX934" fmla="*/ 2485298 w 6548007"/>
                <a:gd name="connsiteY934" fmla="*/ 3392783 h 5380203"/>
                <a:gd name="connsiteX935" fmla="*/ 2476760 w 6548007"/>
                <a:gd name="connsiteY935" fmla="*/ 3401275 h 5380203"/>
                <a:gd name="connsiteX936" fmla="*/ 2482766 w 6548007"/>
                <a:gd name="connsiteY936" fmla="*/ 3409492 h 5380203"/>
                <a:gd name="connsiteX937" fmla="*/ 2509361 w 6548007"/>
                <a:gd name="connsiteY937" fmla="*/ 3430850 h 5380203"/>
                <a:gd name="connsiteX938" fmla="*/ 2520868 w 6548007"/>
                <a:gd name="connsiteY938" fmla="*/ 3464008 h 5380203"/>
                <a:gd name="connsiteX939" fmla="*/ 2519920 w 6548007"/>
                <a:gd name="connsiteY939" fmla="*/ 3465756 h 5380203"/>
                <a:gd name="connsiteX940" fmla="*/ 2517571 w 6548007"/>
                <a:gd name="connsiteY940" fmla="*/ 3466031 h 5380203"/>
                <a:gd name="connsiteX941" fmla="*/ 2509617 w 6548007"/>
                <a:gd name="connsiteY941" fmla="*/ 3472059 h 5380203"/>
                <a:gd name="connsiteX942" fmla="*/ 2515653 w 6548007"/>
                <a:gd name="connsiteY942" fmla="*/ 3482855 h 5380203"/>
                <a:gd name="connsiteX943" fmla="*/ 2537101 w 6548007"/>
                <a:gd name="connsiteY943" fmla="*/ 3504065 h 5380203"/>
                <a:gd name="connsiteX944" fmla="*/ 2533623 w 6548007"/>
                <a:gd name="connsiteY944" fmla="*/ 3549787 h 5380203"/>
                <a:gd name="connsiteX945" fmla="*/ 2532717 w 6548007"/>
                <a:gd name="connsiteY945" fmla="*/ 3551823 h 5380203"/>
                <a:gd name="connsiteX946" fmla="*/ 2490502 w 6548007"/>
                <a:gd name="connsiteY946" fmla="*/ 3551823 h 5380203"/>
                <a:gd name="connsiteX947" fmla="*/ 2489680 w 6548007"/>
                <a:gd name="connsiteY947" fmla="*/ 3549573 h 5380203"/>
                <a:gd name="connsiteX948" fmla="*/ 2481884 w 6548007"/>
                <a:gd name="connsiteY948" fmla="*/ 3544563 h 5380203"/>
                <a:gd name="connsiteX949" fmla="*/ 2474287 w 6548007"/>
                <a:gd name="connsiteY949" fmla="*/ 3548367 h 5380203"/>
                <a:gd name="connsiteX950" fmla="*/ 2472532 w 6548007"/>
                <a:gd name="connsiteY950" fmla="*/ 3551770 h 5380203"/>
                <a:gd name="connsiteX951" fmla="*/ 2470366 w 6548007"/>
                <a:gd name="connsiteY951" fmla="*/ 3551702 h 5380203"/>
                <a:gd name="connsiteX952" fmla="*/ 2449874 w 6548007"/>
                <a:gd name="connsiteY952" fmla="*/ 3550618 h 5380203"/>
                <a:gd name="connsiteX953" fmla="*/ 2369998 w 6548007"/>
                <a:gd name="connsiteY953" fmla="*/ 3557891 h 5380203"/>
                <a:gd name="connsiteX954" fmla="*/ 2366854 w 6548007"/>
                <a:gd name="connsiteY954" fmla="*/ 3568010 h 5380203"/>
                <a:gd name="connsiteX955" fmla="*/ 2378941 w 6548007"/>
                <a:gd name="connsiteY955" fmla="*/ 3572357 h 5380203"/>
                <a:gd name="connsiteX956" fmla="*/ 2385545 w 6548007"/>
                <a:gd name="connsiteY956" fmla="*/ 3569839 h 5380203"/>
                <a:gd name="connsiteX957" fmla="*/ 2420811 w 6548007"/>
                <a:gd name="connsiteY957" fmla="*/ 3568272 h 5380203"/>
                <a:gd name="connsiteX958" fmla="*/ 2433552 w 6548007"/>
                <a:gd name="connsiteY958" fmla="*/ 3568807 h 5380203"/>
                <a:gd name="connsiteX959" fmla="*/ 2747260 w 6548007"/>
                <a:gd name="connsiteY959" fmla="*/ 3568814 h 5380203"/>
                <a:gd name="connsiteX960" fmla="*/ 2755463 w 6548007"/>
                <a:gd name="connsiteY960" fmla="*/ 3562532 h 5380203"/>
                <a:gd name="connsiteX961" fmla="*/ 2863200 w 6548007"/>
                <a:gd name="connsiteY961" fmla="*/ 3191945 h 5380203"/>
                <a:gd name="connsiteX962" fmla="*/ 2865633 w 6548007"/>
                <a:gd name="connsiteY962" fmla="*/ 3182543 h 5380203"/>
                <a:gd name="connsiteX963" fmla="*/ 2871761 w 6548007"/>
                <a:gd name="connsiteY963" fmla="*/ 3162625 h 5380203"/>
                <a:gd name="connsiteX964" fmla="*/ 2906595 w 6548007"/>
                <a:gd name="connsiteY964" fmla="*/ 3142084 h 5380203"/>
                <a:gd name="connsiteX965" fmla="*/ 3079038 w 6548007"/>
                <a:gd name="connsiteY965" fmla="*/ 3141106 h 5380203"/>
                <a:gd name="connsiteX966" fmla="*/ 3164792 w 6548007"/>
                <a:gd name="connsiteY966" fmla="*/ 3142077 h 5380203"/>
                <a:gd name="connsiteX967" fmla="*/ 3441306 w 6548007"/>
                <a:gd name="connsiteY967" fmla="*/ 3142044 h 5380203"/>
                <a:gd name="connsiteX968" fmla="*/ 3470726 w 6548007"/>
                <a:gd name="connsiteY968" fmla="*/ 3149203 h 5380203"/>
                <a:gd name="connsiteX969" fmla="*/ 3475491 w 6548007"/>
                <a:gd name="connsiteY969" fmla="*/ 3190713 h 5380203"/>
                <a:gd name="connsiteX970" fmla="*/ 3474203 w 6548007"/>
                <a:gd name="connsiteY970" fmla="*/ 3194979 h 5380203"/>
                <a:gd name="connsiteX971" fmla="*/ 3391580 w 6548007"/>
                <a:gd name="connsiteY971" fmla="*/ 3479191 h 5380203"/>
                <a:gd name="connsiteX972" fmla="*/ 3382610 w 6548007"/>
                <a:gd name="connsiteY972" fmla="*/ 3512443 h 5380203"/>
                <a:gd name="connsiteX973" fmla="*/ 3362342 w 6548007"/>
                <a:gd name="connsiteY973" fmla="*/ 3579710 h 5380203"/>
                <a:gd name="connsiteX974" fmla="*/ 3299334 w 6548007"/>
                <a:gd name="connsiteY974" fmla="*/ 3604135 h 5380203"/>
                <a:gd name="connsiteX975" fmla="*/ 3285504 w 6548007"/>
                <a:gd name="connsiteY975" fmla="*/ 3603673 h 5380203"/>
                <a:gd name="connsiteX976" fmla="*/ 2919658 w 6548007"/>
                <a:gd name="connsiteY976" fmla="*/ 3603673 h 5380203"/>
                <a:gd name="connsiteX977" fmla="*/ 2914598 w 6548007"/>
                <a:gd name="connsiteY977" fmla="*/ 3603613 h 5380203"/>
                <a:gd name="connsiteX978" fmla="*/ 2912238 w 6548007"/>
                <a:gd name="connsiteY978" fmla="*/ 3603666 h 5380203"/>
                <a:gd name="connsiteX979" fmla="*/ 2835050 w 6548007"/>
                <a:gd name="connsiteY979" fmla="*/ 3603499 h 5380203"/>
                <a:gd name="connsiteX980" fmla="*/ 2796284 w 6548007"/>
                <a:gd name="connsiteY980" fmla="*/ 3603673 h 5380203"/>
                <a:gd name="connsiteX981" fmla="*/ 2409330 w 6548007"/>
                <a:gd name="connsiteY981" fmla="*/ 3603673 h 5380203"/>
                <a:gd name="connsiteX982" fmla="*/ 2403721 w 6548007"/>
                <a:gd name="connsiteY982" fmla="*/ 3603767 h 5380203"/>
                <a:gd name="connsiteX983" fmla="*/ 2388087 w 6548007"/>
                <a:gd name="connsiteY983" fmla="*/ 3602970 h 5380203"/>
                <a:gd name="connsiteX984" fmla="*/ 2381978 w 6548007"/>
                <a:gd name="connsiteY984" fmla="*/ 3600994 h 5380203"/>
                <a:gd name="connsiteX985" fmla="*/ 2380574 w 6548007"/>
                <a:gd name="connsiteY985" fmla="*/ 3600994 h 5380203"/>
                <a:gd name="connsiteX986" fmla="*/ 2380150 w 6548007"/>
                <a:gd name="connsiteY986" fmla="*/ 3600157 h 5380203"/>
                <a:gd name="connsiteX987" fmla="*/ 2375055 w 6548007"/>
                <a:gd name="connsiteY987" fmla="*/ 3596989 h 5380203"/>
                <a:gd name="connsiteX988" fmla="*/ 2365814 w 6548007"/>
                <a:gd name="connsiteY988" fmla="*/ 3598175 h 5380203"/>
                <a:gd name="connsiteX989" fmla="*/ 2367215 w 6548007"/>
                <a:gd name="connsiteY989" fmla="*/ 3612152 h 5380203"/>
                <a:gd name="connsiteX990" fmla="*/ 2371115 w 6548007"/>
                <a:gd name="connsiteY990" fmla="*/ 3614744 h 5380203"/>
                <a:gd name="connsiteX991" fmla="*/ 2370266 w 6548007"/>
                <a:gd name="connsiteY991" fmla="*/ 3617396 h 5380203"/>
                <a:gd name="connsiteX992" fmla="*/ 2370457 w 6548007"/>
                <a:gd name="connsiteY992" fmla="*/ 3617342 h 5380203"/>
                <a:gd name="connsiteX993" fmla="*/ 2371728 w 6548007"/>
                <a:gd name="connsiteY993" fmla="*/ 3615072 h 5380203"/>
                <a:gd name="connsiteX994" fmla="*/ 2375269 w 6548007"/>
                <a:gd name="connsiteY994" fmla="*/ 3616813 h 5380203"/>
                <a:gd name="connsiteX995" fmla="*/ 2384133 w 6548007"/>
                <a:gd name="connsiteY995" fmla="*/ 3620678 h 5380203"/>
                <a:gd name="connsiteX996" fmla="*/ 2368660 w 6548007"/>
                <a:gd name="connsiteY996" fmla="*/ 3624951 h 5380203"/>
                <a:gd name="connsiteX997" fmla="*/ 2362406 w 6548007"/>
                <a:gd name="connsiteY997" fmla="*/ 3633282 h 5380203"/>
                <a:gd name="connsiteX998" fmla="*/ 2337802 w 6548007"/>
                <a:gd name="connsiteY998" fmla="*/ 3671851 h 5380203"/>
                <a:gd name="connsiteX999" fmla="*/ 2310501 w 6548007"/>
                <a:gd name="connsiteY999" fmla="*/ 3678883 h 5380203"/>
                <a:gd name="connsiteX1000" fmla="*/ 2288446 w 6548007"/>
                <a:gd name="connsiteY1000" fmla="*/ 3684027 h 5380203"/>
                <a:gd name="connsiteX1001" fmla="*/ 2215242 w 6548007"/>
                <a:gd name="connsiteY1001" fmla="*/ 3726005 h 5380203"/>
                <a:gd name="connsiteX1002" fmla="*/ 2196773 w 6548007"/>
                <a:gd name="connsiteY1002" fmla="*/ 3738810 h 5380203"/>
                <a:gd name="connsiteX1003" fmla="*/ 2002309 w 6548007"/>
                <a:gd name="connsiteY1003" fmla="*/ 3853032 h 5380203"/>
                <a:gd name="connsiteX1004" fmla="*/ 1794609 w 6548007"/>
                <a:gd name="connsiteY1004" fmla="*/ 3942146 h 5380203"/>
                <a:gd name="connsiteX1005" fmla="*/ 1657138 w 6548007"/>
                <a:gd name="connsiteY1005" fmla="*/ 3972398 h 5380203"/>
                <a:gd name="connsiteX1006" fmla="*/ 1331670 w 6548007"/>
                <a:gd name="connsiteY1006" fmla="*/ 3723956 h 5380203"/>
                <a:gd name="connsiteX1007" fmla="*/ 1426511 w 6548007"/>
                <a:gd name="connsiteY1007" fmla="*/ 3751348 h 5380203"/>
                <a:gd name="connsiteX1008" fmla="*/ 1431755 w 6548007"/>
                <a:gd name="connsiteY1008" fmla="*/ 3751770 h 5380203"/>
                <a:gd name="connsiteX1009" fmla="*/ 1446219 w 6548007"/>
                <a:gd name="connsiteY1009" fmla="*/ 3762827 h 5380203"/>
                <a:gd name="connsiteX1010" fmla="*/ 1577818 w 6548007"/>
                <a:gd name="connsiteY1010" fmla="*/ 3947069 h 5380203"/>
                <a:gd name="connsiteX1011" fmla="*/ 1792312 w 6548007"/>
                <a:gd name="connsiteY1011" fmla="*/ 3935690 h 5380203"/>
                <a:gd name="connsiteX1012" fmla="*/ 1999210 w 6548007"/>
                <a:gd name="connsiteY1012" fmla="*/ 3846911 h 5380203"/>
                <a:gd name="connsiteX1013" fmla="*/ 2192935 w 6548007"/>
                <a:gd name="connsiteY1013" fmla="*/ 3733131 h 5380203"/>
                <a:gd name="connsiteX1014" fmla="*/ 2211297 w 6548007"/>
                <a:gd name="connsiteY1014" fmla="*/ 3720393 h 5380203"/>
                <a:gd name="connsiteX1015" fmla="*/ 2286198 w 6548007"/>
                <a:gd name="connsiteY1015" fmla="*/ 3677544 h 5380203"/>
                <a:gd name="connsiteX1016" fmla="*/ 2309284 w 6548007"/>
                <a:gd name="connsiteY1016" fmla="*/ 3672132 h 5380203"/>
                <a:gd name="connsiteX1017" fmla="*/ 2335142 w 6548007"/>
                <a:gd name="connsiteY1017" fmla="*/ 3665529 h 5380203"/>
                <a:gd name="connsiteX1018" fmla="*/ 2355554 w 6548007"/>
                <a:gd name="connsiteY1018" fmla="*/ 3633000 h 5380203"/>
                <a:gd name="connsiteX1019" fmla="*/ 2364973 w 6548007"/>
                <a:gd name="connsiteY1019" fmla="*/ 3618983 h 5380203"/>
                <a:gd name="connsiteX1020" fmla="*/ 2363014 w 6548007"/>
                <a:gd name="connsiteY1020" fmla="*/ 3617570 h 5380203"/>
                <a:gd name="connsiteX1021" fmla="*/ 2360383 w 6548007"/>
                <a:gd name="connsiteY1021" fmla="*/ 3593989 h 5380203"/>
                <a:gd name="connsiteX1022" fmla="*/ 2379249 w 6548007"/>
                <a:gd name="connsiteY1022" fmla="*/ 3591564 h 5380203"/>
                <a:gd name="connsiteX1023" fmla="*/ 2384085 w 6548007"/>
                <a:gd name="connsiteY1023" fmla="*/ 3594431 h 5380203"/>
                <a:gd name="connsiteX1024" fmla="*/ 2384247 w 6548007"/>
                <a:gd name="connsiteY1024" fmla="*/ 3594504 h 5380203"/>
                <a:gd name="connsiteX1025" fmla="*/ 2389600 w 6548007"/>
                <a:gd name="connsiteY1025" fmla="*/ 3596286 h 5380203"/>
                <a:gd name="connsiteX1026" fmla="*/ 2403551 w 6548007"/>
                <a:gd name="connsiteY1026" fmla="*/ 3596909 h 5380203"/>
                <a:gd name="connsiteX1027" fmla="*/ 2409330 w 6548007"/>
                <a:gd name="connsiteY1027" fmla="*/ 3596815 h 5380203"/>
                <a:gd name="connsiteX1028" fmla="*/ 2796283 w 6548007"/>
                <a:gd name="connsiteY1028" fmla="*/ 3596815 h 5380203"/>
                <a:gd name="connsiteX1029" fmla="*/ 2835003 w 6548007"/>
                <a:gd name="connsiteY1029" fmla="*/ 3596641 h 5380203"/>
                <a:gd name="connsiteX1030" fmla="*/ 2912288 w 6548007"/>
                <a:gd name="connsiteY1030" fmla="*/ 3596808 h 5380203"/>
                <a:gd name="connsiteX1031" fmla="*/ 2914397 w 6548007"/>
                <a:gd name="connsiteY1031" fmla="*/ 3596761 h 5380203"/>
                <a:gd name="connsiteX1032" fmla="*/ 2919977 w 6548007"/>
                <a:gd name="connsiteY1032" fmla="*/ 3596828 h 5380203"/>
                <a:gd name="connsiteX1033" fmla="*/ 3285504 w 6548007"/>
                <a:gd name="connsiteY1033" fmla="*/ 3596815 h 5380203"/>
                <a:gd name="connsiteX1034" fmla="*/ 3299666 w 6548007"/>
                <a:gd name="connsiteY1034" fmla="*/ 3597284 h 5380203"/>
                <a:gd name="connsiteX1035" fmla="*/ 3355953 w 6548007"/>
                <a:gd name="connsiteY1035" fmla="*/ 3577219 h 5380203"/>
                <a:gd name="connsiteX1036" fmla="*/ 3375970 w 6548007"/>
                <a:gd name="connsiteY1036" fmla="*/ 3510722 h 5380203"/>
                <a:gd name="connsiteX1037" fmla="*/ 3384994 w 6548007"/>
                <a:gd name="connsiteY1037" fmla="*/ 3477276 h 5380203"/>
                <a:gd name="connsiteX1038" fmla="*/ 3468935 w 6548007"/>
                <a:gd name="connsiteY1038" fmla="*/ 3188704 h 5380203"/>
                <a:gd name="connsiteX1039" fmla="*/ 3466235 w 6548007"/>
                <a:gd name="connsiteY1039" fmla="*/ 3154387 h 5380203"/>
                <a:gd name="connsiteX1040" fmla="*/ 3441400 w 6548007"/>
                <a:gd name="connsiteY1040" fmla="*/ 3148902 h 5380203"/>
                <a:gd name="connsiteX1041" fmla="*/ 3437584 w 6548007"/>
                <a:gd name="connsiteY1041" fmla="*/ 3148936 h 5380203"/>
                <a:gd name="connsiteX1042" fmla="*/ 3164792 w 6548007"/>
                <a:gd name="connsiteY1042" fmla="*/ 3148936 h 5380203"/>
                <a:gd name="connsiteX1043" fmla="*/ 3078923 w 6548007"/>
                <a:gd name="connsiteY1043" fmla="*/ 3147965 h 5380203"/>
                <a:gd name="connsiteX1044" fmla="*/ 2906947 w 6548007"/>
                <a:gd name="connsiteY1044" fmla="*/ 3148929 h 5380203"/>
                <a:gd name="connsiteX1045" fmla="*/ 2878020 w 6548007"/>
                <a:gd name="connsiteY1045" fmla="*/ 3165424 h 5380203"/>
                <a:gd name="connsiteX1046" fmla="*/ 2872297 w 6548007"/>
                <a:gd name="connsiteY1046" fmla="*/ 3184163 h 5380203"/>
                <a:gd name="connsiteX1047" fmla="*/ 2869784 w 6548007"/>
                <a:gd name="connsiteY1047" fmla="*/ 3193861 h 5380203"/>
                <a:gd name="connsiteX1048" fmla="*/ 2762048 w 6548007"/>
                <a:gd name="connsiteY1048" fmla="*/ 3564447 h 5380203"/>
                <a:gd name="connsiteX1049" fmla="*/ 2747260 w 6548007"/>
                <a:gd name="connsiteY1049" fmla="*/ 3575672 h 5380203"/>
                <a:gd name="connsiteX1050" fmla="*/ 2433552 w 6548007"/>
                <a:gd name="connsiteY1050" fmla="*/ 3575665 h 5380203"/>
                <a:gd name="connsiteX1051" fmla="*/ 2420399 w 6548007"/>
                <a:gd name="connsiteY1051" fmla="*/ 3575116 h 5380203"/>
                <a:gd name="connsiteX1052" fmla="*/ 2387462 w 6548007"/>
                <a:gd name="connsiteY1052" fmla="*/ 3576422 h 5380203"/>
                <a:gd name="connsiteX1053" fmla="*/ 2382029 w 6548007"/>
                <a:gd name="connsiteY1053" fmla="*/ 3578478 h 5380203"/>
                <a:gd name="connsiteX1054" fmla="*/ 2360732 w 6548007"/>
                <a:gd name="connsiteY1054" fmla="*/ 3571097 h 5380203"/>
                <a:gd name="connsiteX1055" fmla="*/ 2366905 w 6548007"/>
                <a:gd name="connsiteY1055" fmla="*/ 3551769 h 5380203"/>
                <a:gd name="connsiteX1056" fmla="*/ 2450303 w 6548007"/>
                <a:gd name="connsiteY1056" fmla="*/ 3543773 h 5380203"/>
                <a:gd name="connsiteX1057" fmla="*/ 2468435 w 6548007"/>
                <a:gd name="connsiteY1057" fmla="*/ 3544771 h 5380203"/>
                <a:gd name="connsiteX1058" fmla="*/ 2482319 w 6548007"/>
                <a:gd name="connsiteY1058" fmla="*/ 3537718 h 5380203"/>
                <a:gd name="connsiteX1059" fmla="*/ 2495040 w 6548007"/>
                <a:gd name="connsiteY1059" fmla="*/ 3544965 h 5380203"/>
                <a:gd name="connsiteX1060" fmla="*/ 2528228 w 6548007"/>
                <a:gd name="connsiteY1060" fmla="*/ 3544965 h 5380203"/>
                <a:gd name="connsiteX1061" fmla="*/ 2530726 w 6548007"/>
                <a:gd name="connsiteY1061" fmla="*/ 3506589 h 5380203"/>
                <a:gd name="connsiteX1062" fmla="*/ 2512998 w 6548007"/>
                <a:gd name="connsiteY1062" fmla="*/ 3489177 h 5380203"/>
                <a:gd name="connsiteX1063" fmla="*/ 2502878 w 6548007"/>
                <a:gd name="connsiteY1063" fmla="*/ 3470786 h 5380203"/>
                <a:gd name="connsiteX1064" fmla="*/ 2514140 w 6548007"/>
                <a:gd name="connsiteY1064" fmla="*/ 3459534 h 5380203"/>
                <a:gd name="connsiteX1065" fmla="*/ 2503531 w 6548007"/>
                <a:gd name="connsiteY1065" fmla="*/ 3434467 h 5380203"/>
                <a:gd name="connsiteX1066" fmla="*/ 2480878 w 6548007"/>
                <a:gd name="connsiteY1066" fmla="*/ 3416083 h 5380203"/>
                <a:gd name="connsiteX1067" fmla="*/ 2469932 w 6548007"/>
                <a:gd name="connsiteY1067" fmla="*/ 3400625 h 5380203"/>
                <a:gd name="connsiteX1068" fmla="*/ 2484683 w 6548007"/>
                <a:gd name="connsiteY1068" fmla="*/ 3385952 h 5380203"/>
                <a:gd name="connsiteX1069" fmla="*/ 2497950 w 6548007"/>
                <a:gd name="connsiteY1069" fmla="*/ 3375397 h 5380203"/>
                <a:gd name="connsiteX1070" fmla="*/ 2488868 w 6548007"/>
                <a:gd name="connsiteY1070" fmla="*/ 3356229 h 5380203"/>
                <a:gd name="connsiteX1071" fmla="*/ 2468082 w 6548007"/>
                <a:gd name="connsiteY1071" fmla="*/ 3349485 h 5380203"/>
                <a:gd name="connsiteX1072" fmla="*/ 2431965 w 6548007"/>
                <a:gd name="connsiteY1072" fmla="*/ 3352780 h 5380203"/>
                <a:gd name="connsiteX1073" fmla="*/ 2363324 w 6548007"/>
                <a:gd name="connsiteY1073" fmla="*/ 3409325 h 5380203"/>
                <a:gd name="connsiteX1074" fmla="*/ 2349537 w 6548007"/>
                <a:gd name="connsiteY1074" fmla="*/ 3413973 h 5380203"/>
                <a:gd name="connsiteX1075" fmla="*/ 2338596 w 6548007"/>
                <a:gd name="connsiteY1075" fmla="*/ 3405092 h 5380203"/>
                <a:gd name="connsiteX1076" fmla="*/ 2289894 w 6548007"/>
                <a:gd name="connsiteY1076" fmla="*/ 3454297 h 5380203"/>
                <a:gd name="connsiteX1077" fmla="*/ 2293110 w 6548007"/>
                <a:gd name="connsiteY1077" fmla="*/ 3461490 h 5380203"/>
                <a:gd name="connsiteX1078" fmla="*/ 2293121 w 6548007"/>
                <a:gd name="connsiteY1078" fmla="*/ 3479178 h 5380203"/>
                <a:gd name="connsiteX1079" fmla="*/ 2273183 w 6548007"/>
                <a:gd name="connsiteY1079" fmla="*/ 3483685 h 5380203"/>
                <a:gd name="connsiteX1080" fmla="*/ 2234787 w 6548007"/>
                <a:gd name="connsiteY1080" fmla="*/ 3473639 h 5380203"/>
                <a:gd name="connsiteX1081" fmla="*/ 2219982 w 6548007"/>
                <a:gd name="connsiteY1081" fmla="*/ 3462267 h 5380203"/>
                <a:gd name="connsiteX1082" fmla="*/ 2202481 w 6548007"/>
                <a:gd name="connsiteY1082" fmla="*/ 3328436 h 5380203"/>
                <a:gd name="connsiteX1083" fmla="*/ 2136312 w 6548007"/>
                <a:gd name="connsiteY1083" fmla="*/ 3089189 h 5380203"/>
                <a:gd name="connsiteX1084" fmla="*/ 2000133 w 6548007"/>
                <a:gd name="connsiteY1084" fmla="*/ 2983105 h 5380203"/>
                <a:gd name="connsiteX1085" fmla="*/ 1855822 w 6548007"/>
                <a:gd name="connsiteY1085" fmla="*/ 2958452 h 5380203"/>
                <a:gd name="connsiteX1086" fmla="*/ 1815479 w 6548007"/>
                <a:gd name="connsiteY1086" fmla="*/ 2955351 h 5380203"/>
                <a:gd name="connsiteX1087" fmla="*/ 1803475 w 6548007"/>
                <a:gd name="connsiteY1087" fmla="*/ 2948949 h 5380203"/>
                <a:gd name="connsiteX1088" fmla="*/ 1800943 w 6548007"/>
                <a:gd name="connsiteY1088" fmla="*/ 2936150 h 5380203"/>
                <a:gd name="connsiteX1089" fmla="*/ 1841868 w 6548007"/>
                <a:gd name="connsiteY1089" fmla="*/ 2878587 h 5380203"/>
                <a:gd name="connsiteX1090" fmla="*/ 1908794 w 6548007"/>
                <a:gd name="connsiteY1090" fmla="*/ 2818734 h 5380203"/>
                <a:gd name="connsiteX1091" fmla="*/ 1932140 w 6548007"/>
                <a:gd name="connsiteY1091" fmla="*/ 2734288 h 5380203"/>
                <a:gd name="connsiteX1092" fmla="*/ 1935717 w 6548007"/>
                <a:gd name="connsiteY1092" fmla="*/ 2716667 h 5380203"/>
                <a:gd name="connsiteX1093" fmla="*/ 1942145 w 6548007"/>
                <a:gd name="connsiteY1093" fmla="*/ 2687902 h 5380203"/>
                <a:gd name="connsiteX1094" fmla="*/ 1957057 w 6548007"/>
                <a:gd name="connsiteY1094" fmla="*/ 2588917 h 5380203"/>
                <a:gd name="connsiteX1095" fmla="*/ 1968773 w 6548007"/>
                <a:gd name="connsiteY1095" fmla="*/ 2574216 h 5380203"/>
                <a:gd name="connsiteX1096" fmla="*/ 1985713 w 6548007"/>
                <a:gd name="connsiteY1096" fmla="*/ 2581222 h 5380203"/>
                <a:gd name="connsiteX1097" fmla="*/ 1995984 w 6548007"/>
                <a:gd name="connsiteY1097" fmla="*/ 2588937 h 5380203"/>
                <a:gd name="connsiteX1098" fmla="*/ 2036451 w 6548007"/>
                <a:gd name="connsiteY1098" fmla="*/ 2579681 h 5380203"/>
                <a:gd name="connsiteX1099" fmla="*/ 2050828 w 6548007"/>
                <a:gd name="connsiteY1099" fmla="*/ 2566012 h 5380203"/>
                <a:gd name="connsiteX1100" fmla="*/ 2037938 w 6548007"/>
                <a:gd name="connsiteY1100" fmla="*/ 2561217 h 5380203"/>
                <a:gd name="connsiteX1101" fmla="*/ 2031205 w 6548007"/>
                <a:gd name="connsiteY1101" fmla="*/ 2559174 h 5380203"/>
                <a:gd name="connsiteX1102" fmla="*/ 2020812 w 6548007"/>
                <a:gd name="connsiteY1102" fmla="*/ 2541882 h 5380203"/>
                <a:gd name="connsiteX1103" fmla="*/ 2035391 w 6548007"/>
                <a:gd name="connsiteY1103" fmla="*/ 2529130 h 5380203"/>
                <a:gd name="connsiteX1104" fmla="*/ 2140871 w 6548007"/>
                <a:gd name="connsiteY1104" fmla="*/ 2483870 h 5380203"/>
                <a:gd name="connsiteX1105" fmla="*/ 2074960 w 6548007"/>
                <a:gd name="connsiteY1105" fmla="*/ 2454369 h 5380203"/>
                <a:gd name="connsiteX1106" fmla="*/ 2057825 w 6548007"/>
                <a:gd name="connsiteY1106" fmla="*/ 2440793 h 5380203"/>
                <a:gd name="connsiteX1107" fmla="*/ 1981264 w 6548007"/>
                <a:gd name="connsiteY1107" fmla="*/ 2389184 h 5380203"/>
                <a:gd name="connsiteX1108" fmla="*/ 1800451 w 6548007"/>
                <a:gd name="connsiteY1108" fmla="*/ 2434599 h 5380203"/>
                <a:gd name="connsiteX1109" fmla="*/ 1804456 w 6548007"/>
                <a:gd name="connsiteY1109" fmla="*/ 2439534 h 5380203"/>
                <a:gd name="connsiteX1110" fmla="*/ 1804456 w 6548007"/>
                <a:gd name="connsiteY1110" fmla="*/ 2439534 h 5380203"/>
                <a:gd name="connsiteX1111" fmla="*/ 1805675 w 6548007"/>
                <a:gd name="connsiteY1111" fmla="*/ 2452407 h 5380203"/>
                <a:gd name="connsiteX1112" fmla="*/ 1795433 w 6548007"/>
                <a:gd name="connsiteY1112" fmla="*/ 2462131 h 5380203"/>
                <a:gd name="connsiteX1113" fmla="*/ 1778357 w 6548007"/>
                <a:gd name="connsiteY1113" fmla="*/ 2465520 h 5380203"/>
                <a:gd name="connsiteX1114" fmla="*/ 1765457 w 6548007"/>
                <a:gd name="connsiteY1114" fmla="*/ 2467000 h 5380203"/>
                <a:gd name="connsiteX1115" fmla="*/ 1658426 w 6548007"/>
                <a:gd name="connsiteY1115" fmla="*/ 2643714 h 5380203"/>
                <a:gd name="connsiteX1116" fmla="*/ 1652654 w 6548007"/>
                <a:gd name="connsiteY1116" fmla="*/ 2674903 h 5380203"/>
                <a:gd name="connsiteX1117" fmla="*/ 1637804 w 6548007"/>
                <a:gd name="connsiteY1117" fmla="*/ 2748955 h 5380203"/>
                <a:gd name="connsiteX1118" fmla="*/ 1637504 w 6548007"/>
                <a:gd name="connsiteY1118" fmla="*/ 2753067 h 5380203"/>
                <a:gd name="connsiteX1119" fmla="*/ 1625286 w 6548007"/>
                <a:gd name="connsiteY1119" fmla="*/ 2815392 h 5380203"/>
                <a:gd name="connsiteX1120" fmla="*/ 1601271 w 6548007"/>
                <a:gd name="connsiteY1120" fmla="*/ 2941100 h 5380203"/>
                <a:gd name="connsiteX1121" fmla="*/ 1601050 w 6548007"/>
                <a:gd name="connsiteY1121" fmla="*/ 2942151 h 5380203"/>
                <a:gd name="connsiteX1122" fmla="*/ 1600280 w 6548007"/>
                <a:gd name="connsiteY1122" fmla="*/ 2944837 h 5380203"/>
                <a:gd name="connsiteX1123" fmla="*/ 1599888 w 6548007"/>
                <a:gd name="connsiteY1123" fmla="*/ 2945667 h 5380203"/>
                <a:gd name="connsiteX1124" fmla="*/ 1598878 w 6548007"/>
                <a:gd name="connsiteY1124" fmla="*/ 2947528 h 5380203"/>
                <a:gd name="connsiteX1125" fmla="*/ 1598259 w 6548007"/>
                <a:gd name="connsiteY1125" fmla="*/ 2948339 h 5380203"/>
                <a:gd name="connsiteX1126" fmla="*/ 1597035 w 6548007"/>
                <a:gd name="connsiteY1126" fmla="*/ 2949698 h 5380203"/>
                <a:gd name="connsiteX1127" fmla="*/ 1596081 w 6548007"/>
                <a:gd name="connsiteY1127" fmla="*/ 2950495 h 5380203"/>
                <a:gd name="connsiteX1128" fmla="*/ 1594818 w 6548007"/>
                <a:gd name="connsiteY1128" fmla="*/ 2951353 h 5380203"/>
                <a:gd name="connsiteX1129" fmla="*/ 1593517 w 6548007"/>
                <a:gd name="connsiteY1129" fmla="*/ 2952009 h 5380203"/>
                <a:gd name="connsiteX1130" fmla="*/ 1592481 w 6548007"/>
                <a:gd name="connsiteY1130" fmla="*/ 2952411 h 5380203"/>
                <a:gd name="connsiteX1131" fmla="*/ 1590990 w 6548007"/>
                <a:gd name="connsiteY1131" fmla="*/ 2952833 h 5380203"/>
                <a:gd name="connsiteX1132" fmla="*/ 1590192 w 6548007"/>
                <a:gd name="connsiteY1132" fmla="*/ 2952967 h 5380203"/>
                <a:gd name="connsiteX1133" fmla="*/ 1588284 w 6548007"/>
                <a:gd name="connsiteY1133" fmla="*/ 2953147 h 5380203"/>
                <a:gd name="connsiteX1134" fmla="*/ 1586925 w 6548007"/>
                <a:gd name="connsiteY1134" fmla="*/ 2953107 h 5380203"/>
                <a:gd name="connsiteX1135" fmla="*/ 1565095 w 6548007"/>
                <a:gd name="connsiteY1135" fmla="*/ 2956382 h 5380203"/>
                <a:gd name="connsiteX1136" fmla="*/ 1443618 w 6548007"/>
                <a:gd name="connsiteY1136" fmla="*/ 2991905 h 5380203"/>
                <a:gd name="connsiteX1137" fmla="*/ 1442045 w 6548007"/>
                <a:gd name="connsiteY1137" fmla="*/ 2992588 h 5380203"/>
                <a:gd name="connsiteX1138" fmla="*/ 1297176 w 6548007"/>
                <a:gd name="connsiteY1138" fmla="*/ 3111062 h 5380203"/>
                <a:gd name="connsiteX1139" fmla="*/ 1264044 w 6548007"/>
                <a:gd name="connsiteY1139" fmla="*/ 3192200 h 5380203"/>
                <a:gd name="connsiteX1140" fmla="*/ 1263192 w 6548007"/>
                <a:gd name="connsiteY1140" fmla="*/ 3195776 h 5380203"/>
                <a:gd name="connsiteX1141" fmla="*/ 1259994 w 6548007"/>
                <a:gd name="connsiteY1141" fmla="*/ 3211032 h 5380203"/>
                <a:gd name="connsiteX1142" fmla="*/ 1258415 w 6548007"/>
                <a:gd name="connsiteY1142" fmla="*/ 3219993 h 5380203"/>
                <a:gd name="connsiteX1143" fmla="*/ 1257099 w 6548007"/>
                <a:gd name="connsiteY1143" fmla="*/ 3228747 h 5380203"/>
                <a:gd name="connsiteX1144" fmla="*/ 1255088 w 6548007"/>
                <a:gd name="connsiteY1144" fmla="*/ 3245617 h 5380203"/>
                <a:gd name="connsiteX1145" fmla="*/ 1283431 w 6548007"/>
                <a:gd name="connsiteY1145" fmla="*/ 3498486 h 5380203"/>
                <a:gd name="connsiteX1146" fmla="*/ 1292297 w 6548007"/>
                <a:gd name="connsiteY1146" fmla="*/ 3541837 h 5380203"/>
                <a:gd name="connsiteX1147" fmla="*/ 1310538 w 6548007"/>
                <a:gd name="connsiteY1147" fmla="*/ 3651907 h 5380203"/>
                <a:gd name="connsiteX1148" fmla="*/ 1311680 w 6548007"/>
                <a:gd name="connsiteY1148" fmla="*/ 3666132 h 5380203"/>
                <a:gd name="connsiteX1149" fmla="*/ 1312545 w 6548007"/>
                <a:gd name="connsiteY1149" fmla="*/ 3674617 h 5380203"/>
                <a:gd name="connsiteX1150" fmla="*/ 1329112 w 6548007"/>
                <a:gd name="connsiteY1150" fmla="*/ 3719549 h 5380203"/>
                <a:gd name="connsiteX1151" fmla="*/ 1331671 w 6548007"/>
                <a:gd name="connsiteY1151" fmla="*/ 3723956 h 5380203"/>
                <a:gd name="connsiteX1152" fmla="*/ 2288395 w 6548007"/>
                <a:gd name="connsiteY1152" fmla="*/ 3458121 h 5380203"/>
                <a:gd name="connsiteX1153" fmla="*/ 2287240 w 6548007"/>
                <a:gd name="connsiteY1153" fmla="*/ 3458812 h 5380203"/>
                <a:gd name="connsiteX1154" fmla="*/ 2286238 w 6548007"/>
                <a:gd name="connsiteY1154" fmla="*/ 3461196 h 5380203"/>
                <a:gd name="connsiteX1155" fmla="*/ 2288395 w 6548007"/>
                <a:gd name="connsiteY1155" fmla="*/ 3458122 h 538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</a:cxnLst>
              <a:rect l="l" t="t" r="r" b="b"/>
              <a:pathLst>
                <a:path w="6548007" h="5380203">
                  <a:moveTo>
                    <a:pt x="6461725" y="5380204"/>
                  </a:moveTo>
                  <a:cubicBezTo>
                    <a:pt x="6440917" y="5380204"/>
                    <a:pt x="6420198" y="5380076"/>
                    <a:pt x="6399821" y="5379949"/>
                  </a:cubicBezTo>
                  <a:cubicBezTo>
                    <a:pt x="6379168" y="5379822"/>
                    <a:pt x="6358519" y="5379695"/>
                    <a:pt x="6337886" y="5379695"/>
                  </a:cubicBezTo>
                  <a:lnTo>
                    <a:pt x="16395" y="5379695"/>
                  </a:lnTo>
                  <a:cubicBezTo>
                    <a:pt x="8073" y="5379695"/>
                    <a:pt x="1044" y="5372662"/>
                    <a:pt x="1044" y="5364344"/>
                  </a:cubicBezTo>
                  <a:lnTo>
                    <a:pt x="1044" y="1417913"/>
                  </a:lnTo>
                  <a:cubicBezTo>
                    <a:pt x="1044" y="1415636"/>
                    <a:pt x="818" y="1412924"/>
                    <a:pt x="583" y="1410037"/>
                  </a:cubicBezTo>
                  <a:cubicBezTo>
                    <a:pt x="-28" y="1402557"/>
                    <a:pt x="-719" y="1394071"/>
                    <a:pt x="1704" y="1387863"/>
                  </a:cubicBezTo>
                  <a:cubicBezTo>
                    <a:pt x="5518" y="1378098"/>
                    <a:pt x="18746" y="1371682"/>
                    <a:pt x="29375" y="1366525"/>
                  </a:cubicBezTo>
                  <a:cubicBezTo>
                    <a:pt x="32384" y="1365059"/>
                    <a:pt x="35145" y="1363726"/>
                    <a:pt x="37308" y="1362480"/>
                  </a:cubicBezTo>
                  <a:lnTo>
                    <a:pt x="2381786" y="8976"/>
                  </a:lnTo>
                  <a:cubicBezTo>
                    <a:pt x="2395055" y="1314"/>
                    <a:pt x="2402975" y="-1358"/>
                    <a:pt x="2418224" y="7315"/>
                  </a:cubicBezTo>
                  <a:cubicBezTo>
                    <a:pt x="2446590" y="23422"/>
                    <a:pt x="2475275" y="40071"/>
                    <a:pt x="2503013" y="56172"/>
                  </a:cubicBezTo>
                  <a:cubicBezTo>
                    <a:pt x="2516894" y="64235"/>
                    <a:pt x="2530771" y="72292"/>
                    <a:pt x="2544669" y="80315"/>
                  </a:cubicBezTo>
                  <a:lnTo>
                    <a:pt x="3274139" y="501439"/>
                  </a:lnTo>
                  <a:lnTo>
                    <a:pt x="4139093" y="2091"/>
                  </a:lnTo>
                  <a:cubicBezTo>
                    <a:pt x="4141566" y="658"/>
                    <a:pt x="4144258" y="-39"/>
                    <a:pt x="4146981" y="2"/>
                  </a:cubicBezTo>
                  <a:cubicBezTo>
                    <a:pt x="4149593" y="2"/>
                    <a:pt x="4152161" y="705"/>
                    <a:pt x="4154559" y="2091"/>
                  </a:cubicBezTo>
                  <a:lnTo>
                    <a:pt x="6524568" y="1370329"/>
                  </a:lnTo>
                  <a:cubicBezTo>
                    <a:pt x="6526078" y="1371207"/>
                    <a:pt x="6527583" y="1372010"/>
                    <a:pt x="6529053" y="1372794"/>
                  </a:cubicBezTo>
                  <a:cubicBezTo>
                    <a:pt x="6536689" y="1376886"/>
                    <a:pt x="6544584" y="1381112"/>
                    <a:pt x="6547134" y="1391834"/>
                  </a:cubicBezTo>
                  <a:lnTo>
                    <a:pt x="6547135" y="1391834"/>
                  </a:lnTo>
                  <a:cubicBezTo>
                    <a:pt x="6548438" y="1397326"/>
                    <a:pt x="6548008" y="1403675"/>
                    <a:pt x="6547589" y="1409816"/>
                  </a:cubicBezTo>
                  <a:cubicBezTo>
                    <a:pt x="6547407" y="1412495"/>
                    <a:pt x="6547228" y="1415087"/>
                    <a:pt x="6547228" y="1417431"/>
                  </a:cubicBezTo>
                  <a:lnTo>
                    <a:pt x="6547228" y="5364344"/>
                  </a:lnTo>
                  <a:cubicBezTo>
                    <a:pt x="6547228" y="5372662"/>
                    <a:pt x="6540195" y="5379695"/>
                    <a:pt x="6531873" y="5379695"/>
                  </a:cubicBezTo>
                  <a:lnTo>
                    <a:pt x="6529171" y="5379681"/>
                  </a:lnTo>
                  <a:cubicBezTo>
                    <a:pt x="6527407" y="5379688"/>
                    <a:pt x="6525643" y="5379675"/>
                    <a:pt x="6523879" y="5379695"/>
                  </a:cubicBezTo>
                  <a:cubicBezTo>
                    <a:pt x="6503257" y="5380076"/>
                    <a:pt x="6482448" y="5380204"/>
                    <a:pt x="6461725" y="5380204"/>
                  </a:cubicBezTo>
                  <a:close/>
                  <a:moveTo>
                    <a:pt x="2401430" y="8728"/>
                  </a:moveTo>
                  <a:cubicBezTo>
                    <a:pt x="2396566" y="8728"/>
                    <a:pt x="2392011" y="10985"/>
                    <a:pt x="2385215" y="14910"/>
                  </a:cubicBezTo>
                  <a:lnTo>
                    <a:pt x="40738" y="1368414"/>
                  </a:lnTo>
                  <a:cubicBezTo>
                    <a:pt x="38454" y="1369733"/>
                    <a:pt x="35544" y="1371153"/>
                    <a:pt x="32369" y="1372693"/>
                  </a:cubicBezTo>
                  <a:cubicBezTo>
                    <a:pt x="23320" y="1377080"/>
                    <a:pt x="10928" y="1383094"/>
                    <a:pt x="8093" y="1390354"/>
                  </a:cubicBezTo>
                  <a:cubicBezTo>
                    <a:pt x="6245" y="1395089"/>
                    <a:pt x="6869" y="1402737"/>
                    <a:pt x="7419" y="1409481"/>
                  </a:cubicBezTo>
                  <a:cubicBezTo>
                    <a:pt x="7670" y="1412569"/>
                    <a:pt x="7902" y="1415469"/>
                    <a:pt x="7902" y="1417913"/>
                  </a:cubicBezTo>
                  <a:lnTo>
                    <a:pt x="7902" y="5364344"/>
                  </a:lnTo>
                  <a:cubicBezTo>
                    <a:pt x="7902" y="5368865"/>
                    <a:pt x="11871" y="5372836"/>
                    <a:pt x="16395" y="5372836"/>
                  </a:cubicBezTo>
                  <a:lnTo>
                    <a:pt x="6337886" y="5372836"/>
                  </a:lnTo>
                  <a:cubicBezTo>
                    <a:pt x="6358535" y="5372836"/>
                    <a:pt x="6379197" y="5372963"/>
                    <a:pt x="6399864" y="5373091"/>
                  </a:cubicBezTo>
                  <a:cubicBezTo>
                    <a:pt x="6440492" y="5373345"/>
                    <a:pt x="6482506" y="5373600"/>
                    <a:pt x="6523756" y="5372836"/>
                  </a:cubicBezTo>
                  <a:cubicBezTo>
                    <a:pt x="6525576" y="5372809"/>
                    <a:pt x="6527396" y="5372823"/>
                    <a:pt x="6529209" y="5372823"/>
                  </a:cubicBezTo>
                  <a:lnTo>
                    <a:pt x="6531873" y="5372836"/>
                  </a:lnTo>
                  <a:cubicBezTo>
                    <a:pt x="6536399" y="5372836"/>
                    <a:pt x="6540369" y="5368865"/>
                    <a:pt x="6540369" y="5364344"/>
                  </a:cubicBezTo>
                  <a:lnTo>
                    <a:pt x="6540369" y="1417431"/>
                  </a:lnTo>
                  <a:cubicBezTo>
                    <a:pt x="6540369" y="1414940"/>
                    <a:pt x="6540553" y="1412187"/>
                    <a:pt x="6540748" y="1409348"/>
                  </a:cubicBezTo>
                  <a:cubicBezTo>
                    <a:pt x="6541129" y="1403722"/>
                    <a:pt x="6541526" y="1397902"/>
                    <a:pt x="6540463" y="1393415"/>
                  </a:cubicBezTo>
                  <a:lnTo>
                    <a:pt x="6540463" y="1393421"/>
                  </a:lnTo>
                  <a:cubicBezTo>
                    <a:pt x="6538626" y="1385700"/>
                    <a:pt x="6532973" y="1382672"/>
                    <a:pt x="6525817" y="1378842"/>
                  </a:cubicBezTo>
                  <a:cubicBezTo>
                    <a:pt x="6524283" y="1378024"/>
                    <a:pt x="6522716" y="1377181"/>
                    <a:pt x="6521141" y="1376270"/>
                  </a:cubicBezTo>
                  <a:lnTo>
                    <a:pt x="4151127" y="8025"/>
                  </a:lnTo>
                  <a:cubicBezTo>
                    <a:pt x="4149720" y="7215"/>
                    <a:pt x="4148282" y="6779"/>
                    <a:pt x="4146768" y="6860"/>
                  </a:cubicBezTo>
                  <a:cubicBezTo>
                    <a:pt x="4145253" y="6860"/>
                    <a:pt x="4143881" y="7241"/>
                    <a:pt x="4142526" y="8025"/>
                  </a:cubicBezTo>
                  <a:lnTo>
                    <a:pt x="3274113" y="509342"/>
                  </a:lnTo>
                  <a:lnTo>
                    <a:pt x="2541240" y="86249"/>
                  </a:lnTo>
                  <a:cubicBezTo>
                    <a:pt x="2527339" y="78226"/>
                    <a:pt x="2513455" y="70162"/>
                    <a:pt x="2499571" y="62105"/>
                  </a:cubicBezTo>
                  <a:cubicBezTo>
                    <a:pt x="2471846" y="46012"/>
                    <a:pt x="2443176" y="29369"/>
                    <a:pt x="2414837" y="13276"/>
                  </a:cubicBezTo>
                  <a:cubicBezTo>
                    <a:pt x="2409330" y="10148"/>
                    <a:pt x="2405283" y="8728"/>
                    <a:pt x="2401430" y="8728"/>
                  </a:cubicBezTo>
                  <a:close/>
                  <a:moveTo>
                    <a:pt x="6523041" y="5355852"/>
                  </a:moveTo>
                  <a:lnTo>
                    <a:pt x="3275490" y="5355852"/>
                  </a:lnTo>
                  <a:lnTo>
                    <a:pt x="3274933" y="5349041"/>
                  </a:lnTo>
                  <a:cubicBezTo>
                    <a:pt x="3282869" y="5347735"/>
                    <a:pt x="3290657" y="5346282"/>
                    <a:pt x="3298150" y="5344802"/>
                  </a:cubicBezTo>
                  <a:cubicBezTo>
                    <a:pt x="3367645" y="5331032"/>
                    <a:pt x="3425365" y="5303527"/>
                    <a:pt x="3469707" y="5263042"/>
                  </a:cubicBezTo>
                  <a:cubicBezTo>
                    <a:pt x="3490395" y="5244155"/>
                    <a:pt x="3510241" y="5220876"/>
                    <a:pt x="3530380" y="5191863"/>
                  </a:cubicBezTo>
                  <a:cubicBezTo>
                    <a:pt x="3532930" y="5188193"/>
                    <a:pt x="3535681" y="5184349"/>
                    <a:pt x="3538532" y="5180371"/>
                  </a:cubicBezTo>
                  <a:cubicBezTo>
                    <a:pt x="3555270" y="5157017"/>
                    <a:pt x="3576101" y="5127958"/>
                    <a:pt x="3577910" y="5100814"/>
                  </a:cubicBezTo>
                  <a:cubicBezTo>
                    <a:pt x="3578876" y="5086334"/>
                    <a:pt x="3575202" y="5075283"/>
                    <a:pt x="3566992" y="5067963"/>
                  </a:cubicBezTo>
                  <a:cubicBezTo>
                    <a:pt x="3545428" y="5048736"/>
                    <a:pt x="3495706" y="5057844"/>
                    <a:pt x="3479365" y="5060851"/>
                  </a:cubicBezTo>
                  <a:cubicBezTo>
                    <a:pt x="3454721" y="5065351"/>
                    <a:pt x="3430238" y="5065820"/>
                    <a:pt x="3418137" y="5038904"/>
                  </a:cubicBezTo>
                  <a:cubicBezTo>
                    <a:pt x="3414930" y="5031771"/>
                    <a:pt x="3412499" y="5024190"/>
                    <a:pt x="3410150" y="5016856"/>
                  </a:cubicBezTo>
                  <a:cubicBezTo>
                    <a:pt x="3409358" y="5014385"/>
                    <a:pt x="3408568" y="5011921"/>
                    <a:pt x="3407752" y="5009489"/>
                  </a:cubicBezTo>
                  <a:cubicBezTo>
                    <a:pt x="3400316" y="4987308"/>
                    <a:pt x="3392932" y="4963004"/>
                    <a:pt x="3384518" y="4932987"/>
                  </a:cubicBezTo>
                  <a:cubicBezTo>
                    <a:pt x="3364656" y="4862170"/>
                    <a:pt x="3347303" y="4789458"/>
                    <a:pt x="3330520" y="4719136"/>
                  </a:cubicBezTo>
                  <a:cubicBezTo>
                    <a:pt x="3311564" y="4639714"/>
                    <a:pt x="3291962" y="4557578"/>
                    <a:pt x="3268675" y="4477901"/>
                  </a:cubicBezTo>
                  <a:lnTo>
                    <a:pt x="3268033" y="4475697"/>
                  </a:lnTo>
                  <a:lnTo>
                    <a:pt x="3269821" y="4474264"/>
                  </a:lnTo>
                  <a:cubicBezTo>
                    <a:pt x="3270904" y="4473394"/>
                    <a:pt x="3272001" y="4472543"/>
                    <a:pt x="3273099" y="4471693"/>
                  </a:cubicBezTo>
                  <a:cubicBezTo>
                    <a:pt x="3274551" y="4470568"/>
                    <a:pt x="3276004" y="4469449"/>
                    <a:pt x="3277419" y="4468277"/>
                  </a:cubicBezTo>
                  <a:cubicBezTo>
                    <a:pt x="3295042" y="4453731"/>
                    <a:pt x="3304987" y="4440738"/>
                    <a:pt x="3309662" y="4426151"/>
                  </a:cubicBezTo>
                  <a:cubicBezTo>
                    <a:pt x="3311420" y="4420673"/>
                    <a:pt x="3312262" y="4414658"/>
                    <a:pt x="3312237" y="4407767"/>
                  </a:cubicBezTo>
                  <a:cubicBezTo>
                    <a:pt x="3312811" y="4382713"/>
                    <a:pt x="3304084" y="4355897"/>
                    <a:pt x="3295645" y="4329965"/>
                  </a:cubicBezTo>
                  <a:cubicBezTo>
                    <a:pt x="3292477" y="4320234"/>
                    <a:pt x="3289485" y="4311038"/>
                    <a:pt x="3287005" y="4302037"/>
                  </a:cubicBezTo>
                  <a:cubicBezTo>
                    <a:pt x="3280564" y="4278208"/>
                    <a:pt x="3274181" y="4254386"/>
                    <a:pt x="3267823" y="4230544"/>
                  </a:cubicBezTo>
                  <a:lnTo>
                    <a:pt x="3244688" y="4144055"/>
                  </a:lnTo>
                  <a:cubicBezTo>
                    <a:pt x="3241123" y="4130781"/>
                    <a:pt x="3237550" y="4117514"/>
                    <a:pt x="3233945" y="4104253"/>
                  </a:cubicBezTo>
                  <a:cubicBezTo>
                    <a:pt x="3232290" y="4098172"/>
                    <a:pt x="3230614" y="4092105"/>
                    <a:pt x="3228938" y="4086023"/>
                  </a:cubicBezTo>
                  <a:lnTo>
                    <a:pt x="3223510" y="4066274"/>
                  </a:lnTo>
                  <a:cubicBezTo>
                    <a:pt x="3221787" y="4059978"/>
                    <a:pt x="3220066" y="4053689"/>
                    <a:pt x="3218311" y="4047407"/>
                  </a:cubicBezTo>
                  <a:cubicBezTo>
                    <a:pt x="3214928" y="4035292"/>
                    <a:pt x="3211611" y="4023096"/>
                    <a:pt x="3208283" y="4010853"/>
                  </a:cubicBezTo>
                  <a:cubicBezTo>
                    <a:pt x="3193226" y="3955474"/>
                    <a:pt x="3177656" y="3898205"/>
                    <a:pt x="3154629" y="3845411"/>
                  </a:cubicBezTo>
                  <a:lnTo>
                    <a:pt x="3150504" y="3836069"/>
                  </a:lnTo>
                  <a:cubicBezTo>
                    <a:pt x="3149492" y="3833731"/>
                    <a:pt x="3148479" y="3831401"/>
                    <a:pt x="3147388" y="3829103"/>
                  </a:cubicBezTo>
                  <a:cubicBezTo>
                    <a:pt x="3120167" y="3771882"/>
                    <a:pt x="3081057" y="3719657"/>
                    <a:pt x="3034289" y="3678067"/>
                  </a:cubicBezTo>
                  <a:cubicBezTo>
                    <a:pt x="3031304" y="3675408"/>
                    <a:pt x="3028233" y="3672849"/>
                    <a:pt x="3025164" y="3670291"/>
                  </a:cubicBezTo>
                  <a:lnTo>
                    <a:pt x="3020860" y="3666668"/>
                  </a:lnTo>
                  <a:cubicBezTo>
                    <a:pt x="3018069" y="3664364"/>
                    <a:pt x="3015228" y="3662114"/>
                    <a:pt x="3012380" y="3659884"/>
                  </a:cubicBezTo>
                  <a:lnTo>
                    <a:pt x="3010228" y="3658149"/>
                  </a:lnTo>
                  <a:cubicBezTo>
                    <a:pt x="3009165" y="3657285"/>
                    <a:pt x="3008102" y="3656428"/>
                    <a:pt x="3007015" y="3655591"/>
                  </a:cubicBezTo>
                  <a:lnTo>
                    <a:pt x="3003155" y="3652751"/>
                  </a:lnTo>
                  <a:cubicBezTo>
                    <a:pt x="3001559" y="3651552"/>
                    <a:pt x="2999962" y="3650380"/>
                    <a:pt x="2998358" y="3649215"/>
                  </a:cubicBezTo>
                  <a:cubicBezTo>
                    <a:pt x="2993599" y="3645726"/>
                    <a:pt x="2988786" y="3642343"/>
                    <a:pt x="2983910" y="3639048"/>
                  </a:cubicBezTo>
                  <a:lnTo>
                    <a:pt x="2982816" y="3638305"/>
                  </a:lnTo>
                  <a:cubicBezTo>
                    <a:pt x="2976844" y="3634293"/>
                    <a:pt x="2970909" y="3630496"/>
                    <a:pt x="2965193" y="3627013"/>
                  </a:cubicBezTo>
                  <a:lnTo>
                    <a:pt x="2954741" y="3620658"/>
                  </a:lnTo>
                  <a:lnTo>
                    <a:pt x="3256633" y="3620658"/>
                  </a:lnTo>
                  <a:cubicBezTo>
                    <a:pt x="3264260" y="3620658"/>
                    <a:pt x="3272791" y="3621200"/>
                    <a:pt x="3281821" y="3621776"/>
                  </a:cubicBezTo>
                  <a:cubicBezTo>
                    <a:pt x="3305919" y="3623310"/>
                    <a:pt x="3333236" y="3625051"/>
                    <a:pt x="3352170" y="3616807"/>
                  </a:cubicBezTo>
                  <a:cubicBezTo>
                    <a:pt x="3374873" y="3606908"/>
                    <a:pt x="3381874" y="3578666"/>
                    <a:pt x="3388051" y="3553752"/>
                  </a:cubicBezTo>
                  <a:cubicBezTo>
                    <a:pt x="3389389" y="3548347"/>
                    <a:pt x="3390683" y="3543130"/>
                    <a:pt x="3392081" y="3538321"/>
                  </a:cubicBezTo>
                  <a:lnTo>
                    <a:pt x="3482999" y="3225593"/>
                  </a:lnTo>
                  <a:cubicBezTo>
                    <a:pt x="3484196" y="3221474"/>
                    <a:pt x="3485566" y="3217214"/>
                    <a:pt x="3486964" y="3212868"/>
                  </a:cubicBezTo>
                  <a:cubicBezTo>
                    <a:pt x="3495659" y="3185831"/>
                    <a:pt x="3504651" y="3157870"/>
                    <a:pt x="3482987" y="3137423"/>
                  </a:cubicBezTo>
                  <a:cubicBezTo>
                    <a:pt x="3467720" y="3123017"/>
                    <a:pt x="3442732" y="3123888"/>
                    <a:pt x="3420685" y="3124739"/>
                  </a:cubicBezTo>
                  <a:cubicBezTo>
                    <a:pt x="3415734" y="3124919"/>
                    <a:pt x="3410939" y="3125094"/>
                    <a:pt x="3406429" y="3125094"/>
                  </a:cubicBezTo>
                  <a:lnTo>
                    <a:pt x="2938421" y="3125094"/>
                  </a:lnTo>
                  <a:cubicBezTo>
                    <a:pt x="2934484" y="3125094"/>
                    <a:pt x="2930437" y="3124986"/>
                    <a:pt x="2926337" y="3124886"/>
                  </a:cubicBezTo>
                  <a:cubicBezTo>
                    <a:pt x="2902116" y="3124250"/>
                    <a:pt x="2877079" y="3123613"/>
                    <a:pt x="2862225" y="3143966"/>
                  </a:cubicBezTo>
                  <a:cubicBezTo>
                    <a:pt x="2851030" y="3159310"/>
                    <a:pt x="2845707" y="3182911"/>
                    <a:pt x="2841010" y="3203740"/>
                  </a:cubicBezTo>
                  <a:cubicBezTo>
                    <a:pt x="2839113" y="3212151"/>
                    <a:pt x="2837323" y="3220094"/>
                    <a:pt x="2835237" y="3227267"/>
                  </a:cubicBezTo>
                  <a:lnTo>
                    <a:pt x="2740884" y="3551830"/>
                  </a:lnTo>
                  <a:lnTo>
                    <a:pt x="2551169" y="3551830"/>
                  </a:lnTo>
                  <a:lnTo>
                    <a:pt x="2552602" y="3547356"/>
                  </a:lnTo>
                  <a:cubicBezTo>
                    <a:pt x="2561547" y="3519435"/>
                    <a:pt x="2555650" y="3493115"/>
                    <a:pt x="2536826" y="3476941"/>
                  </a:cubicBezTo>
                  <a:lnTo>
                    <a:pt x="2534827" y="3475227"/>
                  </a:lnTo>
                  <a:lnTo>
                    <a:pt x="2535971" y="3472856"/>
                  </a:lnTo>
                  <a:cubicBezTo>
                    <a:pt x="2539452" y="3465629"/>
                    <a:pt x="2538896" y="3454867"/>
                    <a:pt x="2534482" y="3444064"/>
                  </a:cubicBezTo>
                  <a:cubicBezTo>
                    <a:pt x="2527877" y="3427897"/>
                    <a:pt x="2520876" y="3416458"/>
                    <a:pt x="2512448" y="3408066"/>
                  </a:cubicBezTo>
                  <a:lnTo>
                    <a:pt x="2509130" y="3404758"/>
                  </a:lnTo>
                  <a:lnTo>
                    <a:pt x="2513282" y="3402595"/>
                  </a:lnTo>
                  <a:cubicBezTo>
                    <a:pt x="2522602" y="3397732"/>
                    <a:pt x="2527881" y="3390754"/>
                    <a:pt x="2529419" y="3381257"/>
                  </a:cubicBezTo>
                  <a:cubicBezTo>
                    <a:pt x="2532953" y="3359471"/>
                    <a:pt x="2512631" y="3340183"/>
                    <a:pt x="2492253" y="3331490"/>
                  </a:cubicBezTo>
                  <a:cubicBezTo>
                    <a:pt x="2441994" y="3310039"/>
                    <a:pt x="2396055" y="3340792"/>
                    <a:pt x="2366362" y="3370374"/>
                  </a:cubicBezTo>
                  <a:lnTo>
                    <a:pt x="2365020" y="3371714"/>
                  </a:lnTo>
                  <a:lnTo>
                    <a:pt x="2363171" y="3371285"/>
                  </a:lnTo>
                  <a:cubicBezTo>
                    <a:pt x="2361756" y="3370950"/>
                    <a:pt x="2360467" y="3370943"/>
                    <a:pt x="2359348" y="3371252"/>
                  </a:cubicBezTo>
                  <a:cubicBezTo>
                    <a:pt x="2325107" y="3380527"/>
                    <a:pt x="2296801" y="3400164"/>
                    <a:pt x="2277485" y="3428038"/>
                  </a:cubicBezTo>
                  <a:cubicBezTo>
                    <a:pt x="2271475" y="3436704"/>
                    <a:pt x="2267763" y="3444131"/>
                    <a:pt x="2266134" y="3450735"/>
                  </a:cubicBezTo>
                  <a:lnTo>
                    <a:pt x="2265297" y="3454123"/>
                  </a:lnTo>
                  <a:lnTo>
                    <a:pt x="2261919" y="3453226"/>
                  </a:lnTo>
                  <a:cubicBezTo>
                    <a:pt x="2256337" y="3451733"/>
                    <a:pt x="2250523" y="3450755"/>
                    <a:pt x="2244149" y="3450232"/>
                  </a:cubicBezTo>
                  <a:lnTo>
                    <a:pt x="2241627" y="3450031"/>
                  </a:lnTo>
                  <a:lnTo>
                    <a:pt x="2241080" y="3447560"/>
                  </a:lnTo>
                  <a:cubicBezTo>
                    <a:pt x="2232394" y="3408448"/>
                    <a:pt x="2229295" y="3367454"/>
                    <a:pt x="2226298" y="3327806"/>
                  </a:cubicBezTo>
                  <a:cubicBezTo>
                    <a:pt x="2223959" y="3296858"/>
                    <a:pt x="2221539" y="3264852"/>
                    <a:pt x="2216472" y="3234138"/>
                  </a:cubicBezTo>
                  <a:cubicBezTo>
                    <a:pt x="2204295" y="3160314"/>
                    <a:pt x="2182833" y="3107949"/>
                    <a:pt x="2146885" y="3064349"/>
                  </a:cubicBezTo>
                  <a:cubicBezTo>
                    <a:pt x="2109526" y="3019029"/>
                    <a:pt x="2060897" y="2982529"/>
                    <a:pt x="2009957" y="2961566"/>
                  </a:cubicBezTo>
                  <a:cubicBezTo>
                    <a:pt x="1962964" y="2942225"/>
                    <a:pt x="1908871" y="2938401"/>
                    <a:pt x="1856557" y="2934704"/>
                  </a:cubicBezTo>
                  <a:cubicBezTo>
                    <a:pt x="1847850" y="2934087"/>
                    <a:pt x="1839207" y="2933478"/>
                    <a:pt x="1830666" y="2932795"/>
                  </a:cubicBezTo>
                  <a:lnTo>
                    <a:pt x="1826257" y="2932447"/>
                  </a:lnTo>
                  <a:lnTo>
                    <a:pt x="1827694" y="2928268"/>
                  </a:lnTo>
                  <a:cubicBezTo>
                    <a:pt x="1833005" y="2912810"/>
                    <a:pt x="1841847" y="2904633"/>
                    <a:pt x="1861483" y="2897018"/>
                  </a:cubicBezTo>
                  <a:cubicBezTo>
                    <a:pt x="1872918" y="2892578"/>
                    <a:pt x="1882295" y="2888305"/>
                    <a:pt x="1890886" y="2881869"/>
                  </a:cubicBezTo>
                  <a:cubicBezTo>
                    <a:pt x="1909773" y="2867711"/>
                    <a:pt x="1924548" y="2845643"/>
                    <a:pt x="1936050" y="2814414"/>
                  </a:cubicBezTo>
                  <a:cubicBezTo>
                    <a:pt x="1946006" y="2787384"/>
                    <a:pt x="1951776" y="2758338"/>
                    <a:pt x="1957357" y="2730243"/>
                  </a:cubicBezTo>
                  <a:cubicBezTo>
                    <a:pt x="1958819" y="2722889"/>
                    <a:pt x="1960277" y="2715549"/>
                    <a:pt x="1961806" y="2708249"/>
                  </a:cubicBezTo>
                  <a:cubicBezTo>
                    <a:pt x="1963396" y="2700648"/>
                    <a:pt x="1965089" y="2693040"/>
                    <a:pt x="1966787" y="2685418"/>
                  </a:cubicBezTo>
                  <a:cubicBezTo>
                    <a:pt x="1972063" y="2661716"/>
                    <a:pt x="1977519" y="2637204"/>
                    <a:pt x="1979754" y="2612860"/>
                  </a:cubicBezTo>
                  <a:lnTo>
                    <a:pt x="1980167" y="2608346"/>
                  </a:lnTo>
                  <a:lnTo>
                    <a:pt x="1984399" y="2609973"/>
                  </a:lnTo>
                  <a:cubicBezTo>
                    <a:pt x="2006390" y="2618445"/>
                    <a:pt x="2037049" y="2609029"/>
                    <a:pt x="2054734" y="2595902"/>
                  </a:cubicBezTo>
                  <a:cubicBezTo>
                    <a:pt x="2063324" y="2589533"/>
                    <a:pt x="2077764" y="2576822"/>
                    <a:pt x="2077990" y="2563267"/>
                  </a:cubicBezTo>
                  <a:cubicBezTo>
                    <a:pt x="2078055" y="2559355"/>
                    <a:pt x="2076880" y="2556007"/>
                    <a:pt x="2074398" y="2553033"/>
                  </a:cubicBezTo>
                  <a:lnTo>
                    <a:pt x="2070763" y="2548673"/>
                  </a:lnTo>
                  <a:lnTo>
                    <a:pt x="2076314" y="2547481"/>
                  </a:lnTo>
                  <a:cubicBezTo>
                    <a:pt x="2129559" y="2536096"/>
                    <a:pt x="2162198" y="2509628"/>
                    <a:pt x="2173324" y="2468808"/>
                  </a:cubicBezTo>
                  <a:cubicBezTo>
                    <a:pt x="2174125" y="2465881"/>
                    <a:pt x="2173344" y="2462941"/>
                    <a:pt x="2171184" y="2460745"/>
                  </a:cubicBezTo>
                  <a:cubicBezTo>
                    <a:pt x="2168966" y="2458488"/>
                    <a:pt x="2165838" y="2457617"/>
                    <a:pt x="2162813" y="2458367"/>
                  </a:cubicBezTo>
                  <a:cubicBezTo>
                    <a:pt x="2124298" y="2468252"/>
                    <a:pt x="2090489" y="2439347"/>
                    <a:pt x="2060648" y="2413891"/>
                  </a:cubicBezTo>
                  <a:cubicBezTo>
                    <a:pt x="2050262" y="2405030"/>
                    <a:pt x="2040453" y="2396659"/>
                    <a:pt x="2030949" y="2390263"/>
                  </a:cubicBezTo>
                  <a:cubicBezTo>
                    <a:pt x="1996203" y="2366863"/>
                    <a:pt x="1963934" y="2354138"/>
                    <a:pt x="1932298" y="2351365"/>
                  </a:cubicBezTo>
                  <a:cubicBezTo>
                    <a:pt x="1872461" y="2346074"/>
                    <a:pt x="1811330" y="2375837"/>
                    <a:pt x="1776532" y="2427064"/>
                  </a:cubicBezTo>
                  <a:lnTo>
                    <a:pt x="1770266" y="2436286"/>
                  </a:lnTo>
                  <a:lnTo>
                    <a:pt x="1770266" y="1397179"/>
                  </a:lnTo>
                  <a:lnTo>
                    <a:pt x="1851022" y="1350559"/>
                  </a:lnTo>
                  <a:lnTo>
                    <a:pt x="4053898" y="78809"/>
                  </a:lnTo>
                  <a:cubicBezTo>
                    <a:pt x="4064054" y="72942"/>
                    <a:pt x="4074455" y="67256"/>
                    <a:pt x="4084892" y="61556"/>
                  </a:cubicBezTo>
                  <a:cubicBezTo>
                    <a:pt x="4105075" y="50526"/>
                    <a:pt x="4125947" y="39121"/>
                    <a:pt x="4145003" y="26322"/>
                  </a:cubicBezTo>
                  <a:lnTo>
                    <a:pt x="4146778" y="25130"/>
                  </a:lnTo>
                  <a:lnTo>
                    <a:pt x="4950195" y="488962"/>
                  </a:lnTo>
                  <a:lnTo>
                    <a:pt x="6491831" y="1378976"/>
                  </a:lnTo>
                  <a:cubicBezTo>
                    <a:pt x="6494890" y="1380737"/>
                    <a:pt x="6498196" y="1382967"/>
                    <a:pt x="6501623" y="1385278"/>
                  </a:cubicBezTo>
                  <a:cubicBezTo>
                    <a:pt x="6508122" y="1389671"/>
                    <a:pt x="6514843" y="1394205"/>
                    <a:pt x="6521066" y="1396348"/>
                  </a:cubicBezTo>
                  <a:lnTo>
                    <a:pt x="6523381" y="1397145"/>
                  </a:lnTo>
                  <a:lnTo>
                    <a:pt x="6523381" y="5304404"/>
                  </a:lnTo>
                  <a:cubicBezTo>
                    <a:pt x="6523381" y="5309936"/>
                    <a:pt x="6523062" y="5315669"/>
                    <a:pt x="6522724" y="5321736"/>
                  </a:cubicBezTo>
                  <a:cubicBezTo>
                    <a:pt x="6522157" y="5331963"/>
                    <a:pt x="6521567" y="5342538"/>
                    <a:pt x="6522620" y="5352048"/>
                  </a:cubicBezTo>
                  <a:lnTo>
                    <a:pt x="6523041" y="5355852"/>
                  </a:lnTo>
                  <a:close/>
                  <a:moveTo>
                    <a:pt x="3311462" y="5348994"/>
                  </a:moveTo>
                  <a:lnTo>
                    <a:pt x="6515462" y="5348994"/>
                  </a:lnTo>
                  <a:cubicBezTo>
                    <a:pt x="6514839" y="5340020"/>
                    <a:pt x="6515365" y="5330550"/>
                    <a:pt x="6515877" y="5321355"/>
                  </a:cubicBezTo>
                  <a:cubicBezTo>
                    <a:pt x="6516209" y="5315381"/>
                    <a:pt x="6516522" y="5309742"/>
                    <a:pt x="6516522" y="5304404"/>
                  </a:cubicBezTo>
                  <a:lnTo>
                    <a:pt x="6516522" y="1401954"/>
                  </a:lnTo>
                  <a:cubicBezTo>
                    <a:pt x="6510211" y="1399355"/>
                    <a:pt x="6503905" y="1395096"/>
                    <a:pt x="6497784" y="1390964"/>
                  </a:cubicBezTo>
                  <a:cubicBezTo>
                    <a:pt x="6494500" y="1388747"/>
                    <a:pt x="6491337" y="1386604"/>
                    <a:pt x="6488402" y="1384916"/>
                  </a:cubicBezTo>
                  <a:lnTo>
                    <a:pt x="4147046" y="33207"/>
                  </a:lnTo>
                  <a:cubicBezTo>
                    <a:pt x="4128224" y="45690"/>
                    <a:pt x="4107878" y="56808"/>
                    <a:pt x="4088180" y="67570"/>
                  </a:cubicBezTo>
                  <a:cubicBezTo>
                    <a:pt x="4077792" y="73250"/>
                    <a:pt x="4067438" y="78909"/>
                    <a:pt x="4057328" y="84742"/>
                  </a:cubicBezTo>
                  <a:lnTo>
                    <a:pt x="1777125" y="1401143"/>
                  </a:lnTo>
                  <a:lnTo>
                    <a:pt x="1777125" y="2414560"/>
                  </a:lnTo>
                  <a:cubicBezTo>
                    <a:pt x="1814081" y="2366648"/>
                    <a:pt x="1874070" y="2339457"/>
                    <a:pt x="1932897" y="2344534"/>
                  </a:cubicBezTo>
                  <a:cubicBezTo>
                    <a:pt x="1965720" y="2347414"/>
                    <a:pt x="1999046" y="2360507"/>
                    <a:pt x="2034780" y="2384570"/>
                  </a:cubicBezTo>
                  <a:cubicBezTo>
                    <a:pt x="2044607" y="2391187"/>
                    <a:pt x="2054562" y="2399679"/>
                    <a:pt x="2065099" y="2408673"/>
                  </a:cubicBezTo>
                  <a:cubicBezTo>
                    <a:pt x="2093674" y="2433038"/>
                    <a:pt x="2126071" y="2460637"/>
                    <a:pt x="2161116" y="2451723"/>
                  </a:cubicBezTo>
                  <a:cubicBezTo>
                    <a:pt x="2166531" y="2450330"/>
                    <a:pt x="2172124" y="2451911"/>
                    <a:pt x="2176074" y="2455936"/>
                  </a:cubicBezTo>
                  <a:cubicBezTo>
                    <a:pt x="2179933" y="2459861"/>
                    <a:pt x="2181378" y="2465346"/>
                    <a:pt x="2179942" y="2470616"/>
                  </a:cubicBezTo>
                  <a:cubicBezTo>
                    <a:pt x="2168430" y="2512836"/>
                    <a:pt x="2135692" y="2540569"/>
                    <a:pt x="2082593" y="2553100"/>
                  </a:cubicBezTo>
                  <a:cubicBezTo>
                    <a:pt x="2084152" y="2556234"/>
                    <a:pt x="2084909" y="2559676"/>
                    <a:pt x="2084848" y="2563380"/>
                  </a:cubicBezTo>
                  <a:cubicBezTo>
                    <a:pt x="2084587" y="2579052"/>
                    <a:pt x="2070550" y="2592707"/>
                    <a:pt x="2058821" y="2601407"/>
                  </a:cubicBezTo>
                  <a:cubicBezTo>
                    <a:pt x="2040292" y="2615163"/>
                    <a:pt x="2010113" y="2624660"/>
                    <a:pt x="1986157" y="2617789"/>
                  </a:cubicBezTo>
                  <a:cubicBezTo>
                    <a:pt x="1983672" y="2641122"/>
                    <a:pt x="1978496" y="2664375"/>
                    <a:pt x="1973481" y="2686904"/>
                  </a:cubicBezTo>
                  <a:cubicBezTo>
                    <a:pt x="1971790" y="2694499"/>
                    <a:pt x="1970104" y="2702080"/>
                    <a:pt x="1968517" y="2709655"/>
                  </a:cubicBezTo>
                  <a:cubicBezTo>
                    <a:pt x="1966995" y="2716928"/>
                    <a:pt x="1965540" y="2724248"/>
                    <a:pt x="1964085" y="2731582"/>
                  </a:cubicBezTo>
                  <a:cubicBezTo>
                    <a:pt x="1958452" y="2759931"/>
                    <a:pt x="1952628" y="2789245"/>
                    <a:pt x="1942486" y="2816784"/>
                  </a:cubicBezTo>
                  <a:cubicBezTo>
                    <a:pt x="1930513" y="2849293"/>
                    <a:pt x="1914979" y="2872378"/>
                    <a:pt x="1894997" y="2887360"/>
                  </a:cubicBezTo>
                  <a:cubicBezTo>
                    <a:pt x="1885781" y="2894258"/>
                    <a:pt x="1875927" y="2898766"/>
                    <a:pt x="1863965" y="2903407"/>
                  </a:cubicBezTo>
                  <a:cubicBezTo>
                    <a:pt x="1848019" y="2909595"/>
                    <a:pt x="1840536" y="2915502"/>
                    <a:pt x="1835798" y="2926318"/>
                  </a:cubicBezTo>
                  <a:cubicBezTo>
                    <a:pt x="1842822" y="2926854"/>
                    <a:pt x="1849910" y="2927356"/>
                    <a:pt x="1857041" y="2927859"/>
                  </a:cubicBezTo>
                  <a:cubicBezTo>
                    <a:pt x="1909896" y="2931596"/>
                    <a:pt x="1964552" y="2935460"/>
                    <a:pt x="2012566" y="2955217"/>
                  </a:cubicBezTo>
                  <a:cubicBezTo>
                    <a:pt x="2064533" y="2976608"/>
                    <a:pt x="2114114" y="3013811"/>
                    <a:pt x="2152177" y="3059982"/>
                  </a:cubicBezTo>
                  <a:cubicBezTo>
                    <a:pt x="2188936" y="3104573"/>
                    <a:pt x="2210854" y="3157936"/>
                    <a:pt x="2223240" y="3233026"/>
                  </a:cubicBezTo>
                  <a:cubicBezTo>
                    <a:pt x="2228356" y="3264035"/>
                    <a:pt x="2230785" y="3296195"/>
                    <a:pt x="2233138" y="3327290"/>
                  </a:cubicBezTo>
                  <a:cubicBezTo>
                    <a:pt x="2236053" y="3365866"/>
                    <a:pt x="2239067" y="3405729"/>
                    <a:pt x="2247240" y="3443628"/>
                  </a:cubicBezTo>
                  <a:cubicBezTo>
                    <a:pt x="2251853" y="3444104"/>
                    <a:pt x="2256206" y="3444814"/>
                    <a:pt x="2260422" y="3445785"/>
                  </a:cubicBezTo>
                  <a:cubicBezTo>
                    <a:pt x="2262542" y="3439248"/>
                    <a:pt x="2266305" y="3432129"/>
                    <a:pt x="2271847" y="3424126"/>
                  </a:cubicBezTo>
                  <a:cubicBezTo>
                    <a:pt x="2292095" y="3394913"/>
                    <a:pt x="2321731" y="3374339"/>
                    <a:pt x="2357552" y="3364634"/>
                  </a:cubicBezTo>
                  <a:cubicBezTo>
                    <a:pt x="2359199" y="3364185"/>
                    <a:pt x="2360951" y="3364072"/>
                    <a:pt x="2362781" y="3364266"/>
                  </a:cubicBezTo>
                  <a:cubicBezTo>
                    <a:pt x="2394005" y="3333606"/>
                    <a:pt x="2441888" y="3302544"/>
                    <a:pt x="2494946" y="3325181"/>
                  </a:cubicBezTo>
                  <a:cubicBezTo>
                    <a:pt x="2517701" y="3334892"/>
                    <a:pt x="2540314" y="3356926"/>
                    <a:pt x="2536188" y="3382355"/>
                  </a:cubicBezTo>
                  <a:cubicBezTo>
                    <a:pt x="2534536" y="3392562"/>
                    <a:pt x="2529208" y="3400639"/>
                    <a:pt x="2520328" y="3406418"/>
                  </a:cubicBezTo>
                  <a:cubicBezTo>
                    <a:pt x="2528081" y="3415091"/>
                    <a:pt x="2534659" y="3426363"/>
                    <a:pt x="2540831" y="3441465"/>
                  </a:cubicBezTo>
                  <a:cubicBezTo>
                    <a:pt x="2545595" y="3453132"/>
                    <a:pt x="2546405" y="3464598"/>
                    <a:pt x="2543169" y="3473418"/>
                  </a:cubicBezTo>
                  <a:cubicBezTo>
                    <a:pt x="2561688" y="3490623"/>
                    <a:pt x="2568014" y="3516930"/>
                    <a:pt x="2560454" y="3544971"/>
                  </a:cubicBezTo>
                  <a:lnTo>
                    <a:pt x="2735735" y="3544971"/>
                  </a:lnTo>
                  <a:lnTo>
                    <a:pt x="2828651" y="3225351"/>
                  </a:lnTo>
                  <a:cubicBezTo>
                    <a:pt x="2830677" y="3218386"/>
                    <a:pt x="2832447" y="3210537"/>
                    <a:pt x="2834321" y="3202232"/>
                  </a:cubicBezTo>
                  <a:cubicBezTo>
                    <a:pt x="2839163" y="3180754"/>
                    <a:pt x="2844652" y="3156416"/>
                    <a:pt x="2856684" y="3139921"/>
                  </a:cubicBezTo>
                  <a:cubicBezTo>
                    <a:pt x="2873660" y="3116655"/>
                    <a:pt x="2901744" y="3117378"/>
                    <a:pt x="2926514" y="3118027"/>
                  </a:cubicBezTo>
                  <a:cubicBezTo>
                    <a:pt x="2930554" y="3118135"/>
                    <a:pt x="2934543" y="3118235"/>
                    <a:pt x="2938421" y="3118235"/>
                  </a:cubicBezTo>
                  <a:lnTo>
                    <a:pt x="3406429" y="3118235"/>
                  </a:lnTo>
                  <a:cubicBezTo>
                    <a:pt x="3410858" y="3118235"/>
                    <a:pt x="3415570" y="3118061"/>
                    <a:pt x="3420434" y="3117887"/>
                  </a:cubicBezTo>
                  <a:cubicBezTo>
                    <a:pt x="3443824" y="3116996"/>
                    <a:pt x="3470337" y="3116052"/>
                    <a:pt x="3487695" y="3132440"/>
                  </a:cubicBezTo>
                  <a:cubicBezTo>
                    <a:pt x="3512504" y="3155854"/>
                    <a:pt x="3502404" y="3187257"/>
                    <a:pt x="3493494" y="3214964"/>
                  </a:cubicBezTo>
                  <a:cubicBezTo>
                    <a:pt x="3492114" y="3219250"/>
                    <a:pt x="3490765" y="3223449"/>
                    <a:pt x="3489586" y="3227508"/>
                  </a:cubicBezTo>
                  <a:lnTo>
                    <a:pt x="3398669" y="3540236"/>
                  </a:lnTo>
                  <a:cubicBezTo>
                    <a:pt x="3397294" y="3544965"/>
                    <a:pt x="3396023" y="3550088"/>
                    <a:pt x="3394707" y="3555399"/>
                  </a:cubicBezTo>
                  <a:cubicBezTo>
                    <a:pt x="3388475" y="3580547"/>
                    <a:pt x="3380717" y="3611844"/>
                    <a:pt x="3354913" y="3623088"/>
                  </a:cubicBezTo>
                  <a:cubicBezTo>
                    <a:pt x="3334456" y="3632009"/>
                    <a:pt x="3306259" y="3630201"/>
                    <a:pt x="3281384" y="3628620"/>
                  </a:cubicBezTo>
                  <a:cubicBezTo>
                    <a:pt x="3272464" y="3628051"/>
                    <a:pt x="3264040" y="3627515"/>
                    <a:pt x="3256633" y="3627515"/>
                  </a:cubicBezTo>
                  <a:lnTo>
                    <a:pt x="2978900" y="3627515"/>
                  </a:lnTo>
                  <a:cubicBezTo>
                    <a:pt x="2981466" y="3629169"/>
                    <a:pt x="2984055" y="3630877"/>
                    <a:pt x="2986654" y="3632619"/>
                  </a:cubicBezTo>
                  <a:lnTo>
                    <a:pt x="2987767" y="3633382"/>
                  </a:lnTo>
                  <a:cubicBezTo>
                    <a:pt x="2992700" y="3636717"/>
                    <a:pt x="2997584" y="3640140"/>
                    <a:pt x="3002405" y="3643676"/>
                  </a:cubicBezTo>
                  <a:cubicBezTo>
                    <a:pt x="3004028" y="3644861"/>
                    <a:pt x="3005652" y="3646047"/>
                    <a:pt x="3007271" y="3647265"/>
                  </a:cubicBezTo>
                  <a:lnTo>
                    <a:pt x="3011187" y="3650145"/>
                  </a:lnTo>
                  <a:cubicBezTo>
                    <a:pt x="3012333" y="3651029"/>
                    <a:pt x="3013441" y="3651927"/>
                    <a:pt x="3014548" y="3652824"/>
                  </a:cubicBezTo>
                  <a:lnTo>
                    <a:pt x="3016627" y="3654499"/>
                  </a:lnTo>
                  <a:cubicBezTo>
                    <a:pt x="3019504" y="3656756"/>
                    <a:pt x="3022391" y="3659033"/>
                    <a:pt x="3025227" y="3661377"/>
                  </a:cubicBezTo>
                  <a:lnTo>
                    <a:pt x="3029557" y="3665020"/>
                  </a:lnTo>
                  <a:cubicBezTo>
                    <a:pt x="3032682" y="3667632"/>
                    <a:pt x="3035806" y="3670237"/>
                    <a:pt x="3038847" y="3672936"/>
                  </a:cubicBezTo>
                  <a:cubicBezTo>
                    <a:pt x="3086295" y="3715136"/>
                    <a:pt x="3125968" y="3768118"/>
                    <a:pt x="3153581" y="3826156"/>
                  </a:cubicBezTo>
                  <a:cubicBezTo>
                    <a:pt x="3154708" y="3828520"/>
                    <a:pt x="3155753" y="3830931"/>
                    <a:pt x="3156796" y="3833336"/>
                  </a:cubicBezTo>
                  <a:lnTo>
                    <a:pt x="3160913" y="3842665"/>
                  </a:lnTo>
                  <a:cubicBezTo>
                    <a:pt x="3184143" y="3895922"/>
                    <a:pt x="3199780" y="3953438"/>
                    <a:pt x="3214901" y="4009052"/>
                  </a:cubicBezTo>
                  <a:cubicBezTo>
                    <a:pt x="3218225" y="4021281"/>
                    <a:pt x="3221537" y="4033463"/>
                    <a:pt x="3224918" y="4045559"/>
                  </a:cubicBezTo>
                  <a:cubicBezTo>
                    <a:pt x="3226674" y="4051854"/>
                    <a:pt x="3228399" y="4058156"/>
                    <a:pt x="3230124" y="4064458"/>
                  </a:cubicBezTo>
                  <a:lnTo>
                    <a:pt x="3235549" y="4084202"/>
                  </a:lnTo>
                  <a:cubicBezTo>
                    <a:pt x="3237228" y="4090283"/>
                    <a:pt x="3238906" y="4096371"/>
                    <a:pt x="3240562" y="4102459"/>
                  </a:cubicBezTo>
                  <a:cubicBezTo>
                    <a:pt x="3244170" y="4115719"/>
                    <a:pt x="3247743" y="4129000"/>
                    <a:pt x="3251312" y="4142274"/>
                  </a:cubicBezTo>
                  <a:lnTo>
                    <a:pt x="3274450" y="4228776"/>
                  </a:lnTo>
                  <a:cubicBezTo>
                    <a:pt x="3280805" y="4252605"/>
                    <a:pt x="3287188" y="4276427"/>
                    <a:pt x="3293622" y="4300229"/>
                  </a:cubicBezTo>
                  <a:cubicBezTo>
                    <a:pt x="3296055" y="4309069"/>
                    <a:pt x="3299024" y="4318184"/>
                    <a:pt x="3302167" y="4327842"/>
                  </a:cubicBezTo>
                  <a:cubicBezTo>
                    <a:pt x="3310783" y="4354323"/>
                    <a:pt x="3319695" y="4381702"/>
                    <a:pt x="3319094" y="4407834"/>
                  </a:cubicBezTo>
                  <a:cubicBezTo>
                    <a:pt x="3319122" y="4415368"/>
                    <a:pt x="3318173" y="4422072"/>
                    <a:pt x="3316192" y="4428240"/>
                  </a:cubicBezTo>
                  <a:cubicBezTo>
                    <a:pt x="3309583" y="4448868"/>
                    <a:pt x="3293391" y="4463984"/>
                    <a:pt x="3281788" y="4473561"/>
                  </a:cubicBezTo>
                  <a:cubicBezTo>
                    <a:pt x="3280321" y="4474780"/>
                    <a:pt x="3278809" y="4475946"/>
                    <a:pt x="3277297" y="4477117"/>
                  </a:cubicBezTo>
                  <a:cubicBezTo>
                    <a:pt x="3276833" y="4477479"/>
                    <a:pt x="3276369" y="4477834"/>
                    <a:pt x="3275907" y="4478195"/>
                  </a:cubicBezTo>
                  <a:cubicBezTo>
                    <a:pt x="3298955" y="4557344"/>
                    <a:pt x="3318390" y="4638776"/>
                    <a:pt x="3337191" y="4717542"/>
                  </a:cubicBezTo>
                  <a:cubicBezTo>
                    <a:pt x="3353958" y="4787797"/>
                    <a:pt x="3371297" y="4860449"/>
                    <a:pt x="3391122" y="4931139"/>
                  </a:cubicBezTo>
                  <a:cubicBezTo>
                    <a:pt x="3399504" y="4961035"/>
                    <a:pt x="3406854" y="4985239"/>
                    <a:pt x="3414255" y="5007307"/>
                  </a:cubicBezTo>
                  <a:cubicBezTo>
                    <a:pt x="3415081" y="5009771"/>
                    <a:pt x="3415879" y="5012263"/>
                    <a:pt x="3416681" y="5014767"/>
                  </a:cubicBezTo>
                  <a:cubicBezTo>
                    <a:pt x="3418974" y="5021920"/>
                    <a:pt x="3421343" y="5029314"/>
                    <a:pt x="3424392" y="5036091"/>
                  </a:cubicBezTo>
                  <a:cubicBezTo>
                    <a:pt x="3434025" y="5057516"/>
                    <a:pt x="3452096" y="5058876"/>
                    <a:pt x="3478130" y="5054100"/>
                  </a:cubicBezTo>
                  <a:cubicBezTo>
                    <a:pt x="3507902" y="5048655"/>
                    <a:pt x="3549984" y="5043626"/>
                    <a:pt x="3571555" y="5062840"/>
                  </a:cubicBezTo>
                  <a:cubicBezTo>
                    <a:pt x="3581426" y="5071640"/>
                    <a:pt x="3585868" y="5084573"/>
                    <a:pt x="3584755" y="5101269"/>
                  </a:cubicBezTo>
                  <a:cubicBezTo>
                    <a:pt x="3582814" y="5130362"/>
                    <a:pt x="3561351" y="5160306"/>
                    <a:pt x="3544106" y="5184369"/>
                  </a:cubicBezTo>
                  <a:cubicBezTo>
                    <a:pt x="3541275" y="5188320"/>
                    <a:pt x="3538544" y="5192131"/>
                    <a:pt x="3536012" y="5195774"/>
                  </a:cubicBezTo>
                  <a:cubicBezTo>
                    <a:pt x="3515577" y="5225209"/>
                    <a:pt x="3495402" y="5248870"/>
                    <a:pt x="3474332" y="5268105"/>
                  </a:cubicBezTo>
                  <a:cubicBezTo>
                    <a:pt x="3431632" y="5307090"/>
                    <a:pt x="3376886" y="5334267"/>
                    <a:pt x="3311462" y="5348994"/>
                  </a:cubicBezTo>
                  <a:close/>
                  <a:moveTo>
                    <a:pt x="3214128" y="5355852"/>
                  </a:moveTo>
                  <a:lnTo>
                    <a:pt x="1833348" y="5355852"/>
                  </a:lnTo>
                  <a:cubicBezTo>
                    <a:pt x="1826602" y="5355852"/>
                    <a:pt x="1819616" y="5355558"/>
                    <a:pt x="1812552" y="5355263"/>
                  </a:cubicBezTo>
                  <a:cubicBezTo>
                    <a:pt x="1799682" y="5354721"/>
                    <a:pt x="1786376" y="5354171"/>
                    <a:pt x="1774049" y="5355430"/>
                  </a:cubicBezTo>
                  <a:lnTo>
                    <a:pt x="1770266" y="5355825"/>
                  </a:lnTo>
                  <a:lnTo>
                    <a:pt x="1770266" y="5346858"/>
                  </a:lnTo>
                  <a:lnTo>
                    <a:pt x="1786582" y="5346442"/>
                  </a:lnTo>
                  <a:cubicBezTo>
                    <a:pt x="1860191" y="5344714"/>
                    <a:pt x="1961004" y="5342344"/>
                    <a:pt x="1972234" y="5257616"/>
                  </a:cubicBezTo>
                  <a:cubicBezTo>
                    <a:pt x="1976782" y="5223300"/>
                    <a:pt x="1958469" y="5208619"/>
                    <a:pt x="1935283" y="5190034"/>
                  </a:cubicBezTo>
                  <a:cubicBezTo>
                    <a:pt x="1930476" y="5186183"/>
                    <a:pt x="1925541" y="5182225"/>
                    <a:pt x="1920677" y="5177966"/>
                  </a:cubicBezTo>
                  <a:cubicBezTo>
                    <a:pt x="1909551" y="5168221"/>
                    <a:pt x="1903717" y="5156669"/>
                    <a:pt x="1903335" y="5143616"/>
                  </a:cubicBezTo>
                  <a:cubicBezTo>
                    <a:pt x="1902291" y="5107792"/>
                    <a:pt x="1943004" y="5067715"/>
                    <a:pt x="1969944" y="5041188"/>
                  </a:cubicBezTo>
                  <a:cubicBezTo>
                    <a:pt x="1975363" y="5035857"/>
                    <a:pt x="1980273" y="5031021"/>
                    <a:pt x="1984239" y="5026829"/>
                  </a:cubicBezTo>
                  <a:lnTo>
                    <a:pt x="2227492" y="4769680"/>
                  </a:lnTo>
                  <a:cubicBezTo>
                    <a:pt x="2241153" y="4755241"/>
                    <a:pt x="2246240" y="4749917"/>
                    <a:pt x="2267123" y="4750292"/>
                  </a:cubicBezTo>
                  <a:lnTo>
                    <a:pt x="2270886" y="4750399"/>
                  </a:lnTo>
                  <a:cubicBezTo>
                    <a:pt x="2276493" y="4750553"/>
                    <a:pt x="2282101" y="4750707"/>
                    <a:pt x="2287687" y="4750821"/>
                  </a:cubicBezTo>
                  <a:cubicBezTo>
                    <a:pt x="2291034" y="4750895"/>
                    <a:pt x="2294381" y="4750921"/>
                    <a:pt x="2297728" y="4750948"/>
                  </a:cubicBezTo>
                  <a:lnTo>
                    <a:pt x="2308299" y="4751102"/>
                  </a:lnTo>
                  <a:lnTo>
                    <a:pt x="2311385" y="4751089"/>
                  </a:lnTo>
                  <a:cubicBezTo>
                    <a:pt x="2339625" y="4751310"/>
                    <a:pt x="2368342" y="4750848"/>
                    <a:pt x="2396745" y="4749736"/>
                  </a:cubicBezTo>
                  <a:lnTo>
                    <a:pt x="2401043" y="4749555"/>
                  </a:lnTo>
                  <a:cubicBezTo>
                    <a:pt x="2414030" y="4749019"/>
                    <a:pt x="2426995" y="4748350"/>
                    <a:pt x="2439953" y="4747533"/>
                  </a:cubicBezTo>
                  <a:lnTo>
                    <a:pt x="2441423" y="4747446"/>
                  </a:lnTo>
                  <a:cubicBezTo>
                    <a:pt x="2566847" y="4739496"/>
                    <a:pt x="2691467" y="4718788"/>
                    <a:pt x="2811872" y="4685898"/>
                  </a:cubicBezTo>
                  <a:cubicBezTo>
                    <a:pt x="2849330" y="4675664"/>
                    <a:pt x="2887149" y="4664011"/>
                    <a:pt x="2924280" y="4651259"/>
                  </a:cubicBezTo>
                  <a:lnTo>
                    <a:pt x="2927775" y="4650061"/>
                  </a:lnTo>
                  <a:lnTo>
                    <a:pt x="2928711" y="4653630"/>
                  </a:lnTo>
                  <a:cubicBezTo>
                    <a:pt x="2971671" y="4817619"/>
                    <a:pt x="3018778" y="4979265"/>
                    <a:pt x="3068719" y="5134072"/>
                  </a:cubicBezTo>
                  <a:cubicBezTo>
                    <a:pt x="3080858" y="5171704"/>
                    <a:pt x="3091886" y="5205277"/>
                    <a:pt x="3102433" y="5236701"/>
                  </a:cubicBezTo>
                  <a:cubicBezTo>
                    <a:pt x="3103650" y="5240338"/>
                    <a:pt x="3104851" y="5244008"/>
                    <a:pt x="3106058" y="5247704"/>
                  </a:cubicBezTo>
                  <a:cubicBezTo>
                    <a:pt x="3114392" y="5273214"/>
                    <a:pt x="3123007" y="5299595"/>
                    <a:pt x="3140218" y="5319780"/>
                  </a:cubicBezTo>
                  <a:cubicBezTo>
                    <a:pt x="3152593" y="5334293"/>
                    <a:pt x="3168320" y="5343891"/>
                    <a:pt x="3188297" y="5349108"/>
                  </a:cubicBezTo>
                  <a:lnTo>
                    <a:pt x="3214128" y="5355852"/>
                  </a:lnTo>
                  <a:close/>
                  <a:moveTo>
                    <a:pt x="1859270" y="5348994"/>
                  </a:moveTo>
                  <a:lnTo>
                    <a:pt x="3167574" y="5348994"/>
                  </a:lnTo>
                  <a:cubicBezTo>
                    <a:pt x="3154854" y="5343094"/>
                    <a:pt x="3144097" y="5334903"/>
                    <a:pt x="3135000" y="5324228"/>
                  </a:cubicBezTo>
                  <a:cubicBezTo>
                    <a:pt x="3116908" y="5303011"/>
                    <a:pt x="3108079" y="5275980"/>
                    <a:pt x="3099540" y="5249834"/>
                  </a:cubicBezTo>
                  <a:cubicBezTo>
                    <a:pt x="3098337" y="5246158"/>
                    <a:pt x="3097144" y="5242501"/>
                    <a:pt x="3095930" y="5238884"/>
                  </a:cubicBezTo>
                  <a:cubicBezTo>
                    <a:pt x="3085376" y="5207428"/>
                    <a:pt x="3074340" y="5173834"/>
                    <a:pt x="3062192" y="5136175"/>
                  </a:cubicBezTo>
                  <a:cubicBezTo>
                    <a:pt x="3012574" y="4982372"/>
                    <a:pt x="2965752" y="4821826"/>
                    <a:pt x="2923013" y="4658942"/>
                  </a:cubicBezTo>
                  <a:cubicBezTo>
                    <a:pt x="2886869" y="4671271"/>
                    <a:pt x="2850104" y="4682563"/>
                    <a:pt x="2813680" y="4692515"/>
                  </a:cubicBezTo>
                  <a:cubicBezTo>
                    <a:pt x="2692826" y="4725526"/>
                    <a:pt x="2567744" y="4746314"/>
                    <a:pt x="2441909" y="4754284"/>
                  </a:cubicBezTo>
                  <a:lnTo>
                    <a:pt x="2440370" y="4754378"/>
                  </a:lnTo>
                  <a:cubicBezTo>
                    <a:pt x="2427376" y="4755195"/>
                    <a:pt x="2414361" y="4755864"/>
                    <a:pt x="2401339" y="4756407"/>
                  </a:cubicBezTo>
                  <a:lnTo>
                    <a:pt x="2397044" y="4756588"/>
                  </a:lnTo>
                  <a:cubicBezTo>
                    <a:pt x="2368504" y="4757699"/>
                    <a:pt x="2339672" y="4758135"/>
                    <a:pt x="2311338" y="4757947"/>
                  </a:cubicBezTo>
                  <a:lnTo>
                    <a:pt x="2308237" y="4757961"/>
                  </a:lnTo>
                  <a:lnTo>
                    <a:pt x="2297673" y="4757807"/>
                  </a:lnTo>
                  <a:cubicBezTo>
                    <a:pt x="2294296" y="4757773"/>
                    <a:pt x="2290922" y="4757746"/>
                    <a:pt x="2287544" y="4757679"/>
                  </a:cubicBezTo>
                  <a:cubicBezTo>
                    <a:pt x="2281944" y="4757566"/>
                    <a:pt x="2276319" y="4757405"/>
                    <a:pt x="2270697" y="4757251"/>
                  </a:cubicBezTo>
                  <a:lnTo>
                    <a:pt x="2266954" y="4757150"/>
                  </a:lnTo>
                  <a:cubicBezTo>
                    <a:pt x="2249107" y="4756782"/>
                    <a:pt x="2245950" y="4760144"/>
                    <a:pt x="2232475" y="4774396"/>
                  </a:cubicBezTo>
                  <a:lnTo>
                    <a:pt x="1989223" y="5031544"/>
                  </a:lnTo>
                  <a:cubicBezTo>
                    <a:pt x="1985207" y="5035790"/>
                    <a:pt x="1980239" y="5040679"/>
                    <a:pt x="1974756" y="5046077"/>
                  </a:cubicBezTo>
                  <a:cubicBezTo>
                    <a:pt x="1948663" y="5071768"/>
                    <a:pt x="1909232" y="5110585"/>
                    <a:pt x="1910190" y="5143415"/>
                  </a:cubicBezTo>
                  <a:cubicBezTo>
                    <a:pt x="1910518" y="5154640"/>
                    <a:pt x="1915426" y="5164250"/>
                    <a:pt x="1925195" y="5172809"/>
                  </a:cubicBezTo>
                  <a:cubicBezTo>
                    <a:pt x="1929983" y="5177002"/>
                    <a:pt x="1934841" y="5180893"/>
                    <a:pt x="1939571" y="5184684"/>
                  </a:cubicBezTo>
                  <a:cubicBezTo>
                    <a:pt x="1962465" y="5203034"/>
                    <a:pt x="1984089" y="5220367"/>
                    <a:pt x="1979032" y="5258514"/>
                  </a:cubicBezTo>
                  <a:cubicBezTo>
                    <a:pt x="1970710" y="5321308"/>
                    <a:pt x="1915982" y="5341781"/>
                    <a:pt x="1859270" y="5348994"/>
                  </a:cubicBezTo>
                  <a:close/>
                  <a:moveTo>
                    <a:pt x="1753281" y="5355852"/>
                  </a:moveTo>
                  <a:lnTo>
                    <a:pt x="1723175" y="5355852"/>
                  </a:lnTo>
                  <a:lnTo>
                    <a:pt x="1723004" y="5349001"/>
                  </a:lnTo>
                  <a:lnTo>
                    <a:pt x="1753281" y="5347568"/>
                  </a:lnTo>
                  <a:lnTo>
                    <a:pt x="1753281" y="5355852"/>
                  </a:lnTo>
                  <a:close/>
                  <a:moveTo>
                    <a:pt x="1598403" y="5355852"/>
                  </a:moveTo>
                  <a:lnTo>
                    <a:pt x="24891" y="5355852"/>
                  </a:lnTo>
                  <a:lnTo>
                    <a:pt x="24891" y="1452223"/>
                  </a:lnTo>
                  <a:cubicBezTo>
                    <a:pt x="24891" y="1446611"/>
                    <a:pt x="25184" y="1440711"/>
                    <a:pt x="25482" y="1434730"/>
                  </a:cubicBezTo>
                  <a:cubicBezTo>
                    <a:pt x="26075" y="1422849"/>
                    <a:pt x="26688" y="1410566"/>
                    <a:pt x="24961" y="1399683"/>
                  </a:cubicBezTo>
                  <a:lnTo>
                    <a:pt x="24590" y="1397359"/>
                  </a:lnTo>
                  <a:lnTo>
                    <a:pt x="2370006" y="43306"/>
                  </a:lnTo>
                  <a:cubicBezTo>
                    <a:pt x="2373072" y="41538"/>
                    <a:pt x="2376647" y="39790"/>
                    <a:pt x="2380356" y="37982"/>
                  </a:cubicBezTo>
                  <a:cubicBezTo>
                    <a:pt x="2387361" y="34566"/>
                    <a:pt x="2394607" y="31037"/>
                    <a:pt x="2399595" y="26744"/>
                  </a:cubicBezTo>
                  <a:lnTo>
                    <a:pt x="2401440" y="25157"/>
                  </a:lnTo>
                  <a:lnTo>
                    <a:pt x="2692389" y="193124"/>
                  </a:lnTo>
                  <a:lnTo>
                    <a:pt x="3257145" y="519167"/>
                  </a:lnTo>
                  <a:lnTo>
                    <a:pt x="1774616" y="1375058"/>
                  </a:lnTo>
                  <a:cubicBezTo>
                    <a:pt x="1772913" y="1376042"/>
                    <a:pt x="1771251" y="1376946"/>
                    <a:pt x="1769642" y="1377817"/>
                  </a:cubicBezTo>
                  <a:cubicBezTo>
                    <a:pt x="1766658" y="1379444"/>
                    <a:pt x="1763840" y="1380978"/>
                    <a:pt x="1761450" y="1382646"/>
                  </a:cubicBezTo>
                  <a:lnTo>
                    <a:pt x="1757482" y="1384949"/>
                  </a:lnTo>
                  <a:cubicBezTo>
                    <a:pt x="1754924" y="1386423"/>
                    <a:pt x="1753281" y="1389296"/>
                    <a:pt x="1753281" y="1392276"/>
                  </a:cubicBezTo>
                  <a:lnTo>
                    <a:pt x="1753281" y="1395792"/>
                  </a:lnTo>
                  <a:cubicBezTo>
                    <a:pt x="1750418" y="1421275"/>
                    <a:pt x="1751394" y="1448085"/>
                    <a:pt x="1752336" y="1474010"/>
                  </a:cubicBezTo>
                  <a:cubicBezTo>
                    <a:pt x="1752799" y="1486728"/>
                    <a:pt x="1753278" y="1499874"/>
                    <a:pt x="1753281" y="1512485"/>
                  </a:cubicBezTo>
                  <a:lnTo>
                    <a:pt x="1753281" y="2445609"/>
                  </a:lnTo>
                  <a:lnTo>
                    <a:pt x="1750883" y="2446366"/>
                  </a:lnTo>
                  <a:cubicBezTo>
                    <a:pt x="1673157" y="2470878"/>
                    <a:pt x="1649325" y="2554064"/>
                    <a:pt x="1636263" y="2632208"/>
                  </a:cubicBezTo>
                  <a:cubicBezTo>
                    <a:pt x="1631333" y="2661689"/>
                    <a:pt x="1625558" y="2693046"/>
                    <a:pt x="1617538" y="2733872"/>
                  </a:cubicBezTo>
                  <a:lnTo>
                    <a:pt x="1616763" y="2737824"/>
                  </a:lnTo>
                  <a:lnTo>
                    <a:pt x="1612985" y="2736424"/>
                  </a:lnTo>
                  <a:cubicBezTo>
                    <a:pt x="1547593" y="2712267"/>
                    <a:pt x="1476176" y="2712729"/>
                    <a:pt x="1411891" y="2737703"/>
                  </a:cubicBezTo>
                  <a:cubicBezTo>
                    <a:pt x="1349203" y="2762075"/>
                    <a:pt x="1288822" y="2806283"/>
                    <a:pt x="1227294" y="2872861"/>
                  </a:cubicBezTo>
                  <a:cubicBezTo>
                    <a:pt x="1176127" y="2928240"/>
                    <a:pt x="1127956" y="2993894"/>
                    <a:pt x="1075699" y="3079498"/>
                  </a:cubicBezTo>
                  <a:cubicBezTo>
                    <a:pt x="1031153" y="3152458"/>
                    <a:pt x="992531" y="3226155"/>
                    <a:pt x="960623" y="3288627"/>
                  </a:cubicBezTo>
                  <a:cubicBezTo>
                    <a:pt x="916489" y="3375028"/>
                    <a:pt x="871153" y="3463781"/>
                    <a:pt x="833001" y="3554107"/>
                  </a:cubicBezTo>
                  <a:cubicBezTo>
                    <a:pt x="777433" y="3685694"/>
                    <a:pt x="740143" y="3805167"/>
                    <a:pt x="718999" y="3919349"/>
                  </a:cubicBezTo>
                  <a:cubicBezTo>
                    <a:pt x="706995" y="3984178"/>
                    <a:pt x="700324" y="4046932"/>
                    <a:pt x="699171" y="4105867"/>
                  </a:cubicBezTo>
                  <a:cubicBezTo>
                    <a:pt x="697821" y="4174662"/>
                    <a:pt x="702896" y="4233343"/>
                    <a:pt x="714684" y="4285274"/>
                  </a:cubicBezTo>
                  <a:cubicBezTo>
                    <a:pt x="728143" y="4344551"/>
                    <a:pt x="750734" y="4397473"/>
                    <a:pt x="781830" y="4442559"/>
                  </a:cubicBezTo>
                  <a:cubicBezTo>
                    <a:pt x="814426" y="4489829"/>
                    <a:pt x="857691" y="4528914"/>
                    <a:pt x="910421" y="4558730"/>
                  </a:cubicBezTo>
                  <a:cubicBezTo>
                    <a:pt x="967810" y="4591192"/>
                    <a:pt x="1030530" y="4611042"/>
                    <a:pt x="1078760" y="4624705"/>
                  </a:cubicBezTo>
                  <a:cubicBezTo>
                    <a:pt x="1143463" y="4643042"/>
                    <a:pt x="1210448" y="4657809"/>
                    <a:pt x="1277853" y="4668592"/>
                  </a:cubicBezTo>
                  <a:cubicBezTo>
                    <a:pt x="1411237" y="4689943"/>
                    <a:pt x="1547989" y="4696540"/>
                    <a:pt x="1684300" y="4688235"/>
                  </a:cubicBezTo>
                  <a:cubicBezTo>
                    <a:pt x="1716099" y="4686293"/>
                    <a:pt x="1749102" y="4683413"/>
                    <a:pt x="1782391" y="4679676"/>
                  </a:cubicBezTo>
                  <a:lnTo>
                    <a:pt x="1783039" y="4679602"/>
                  </a:lnTo>
                  <a:lnTo>
                    <a:pt x="1783668" y="4679776"/>
                  </a:lnTo>
                  <a:cubicBezTo>
                    <a:pt x="1786192" y="4680459"/>
                    <a:pt x="1788459" y="4679602"/>
                    <a:pt x="1790409" y="4677231"/>
                  </a:cubicBezTo>
                  <a:cubicBezTo>
                    <a:pt x="1807480" y="4656503"/>
                    <a:pt x="1824696" y="4635909"/>
                    <a:pt x="1841948" y="4615335"/>
                  </a:cubicBezTo>
                  <a:lnTo>
                    <a:pt x="1844925" y="4611786"/>
                  </a:lnTo>
                  <a:lnTo>
                    <a:pt x="1847450" y="4615671"/>
                  </a:lnTo>
                  <a:cubicBezTo>
                    <a:pt x="1848687" y="4617566"/>
                    <a:pt x="1849968" y="4619434"/>
                    <a:pt x="1851296" y="4621236"/>
                  </a:cubicBezTo>
                  <a:cubicBezTo>
                    <a:pt x="1888379" y="4671659"/>
                    <a:pt x="1951699" y="4707074"/>
                    <a:pt x="2039495" y="4726496"/>
                  </a:cubicBezTo>
                  <a:cubicBezTo>
                    <a:pt x="2090759" y="4737835"/>
                    <a:pt x="2146950" y="4744767"/>
                    <a:pt x="2216335" y="4748323"/>
                  </a:cubicBezTo>
                  <a:lnTo>
                    <a:pt x="2223260" y="4748678"/>
                  </a:lnTo>
                  <a:lnTo>
                    <a:pt x="2218775" y="4753962"/>
                  </a:lnTo>
                  <a:cubicBezTo>
                    <a:pt x="2217661" y="4755275"/>
                    <a:pt x="2216596" y="4756494"/>
                    <a:pt x="2215608" y="4757538"/>
                  </a:cubicBezTo>
                  <a:lnTo>
                    <a:pt x="2036264" y="4947131"/>
                  </a:lnTo>
                  <a:cubicBezTo>
                    <a:pt x="2024224" y="4959856"/>
                    <a:pt x="2011981" y="4972467"/>
                    <a:pt x="1999723" y="4985092"/>
                  </a:cubicBezTo>
                  <a:cubicBezTo>
                    <a:pt x="1973905" y="5011687"/>
                    <a:pt x="1947206" y="5039186"/>
                    <a:pt x="1922785" y="5067562"/>
                  </a:cubicBezTo>
                  <a:cubicBezTo>
                    <a:pt x="1888902" y="5106942"/>
                    <a:pt x="1878400" y="5139424"/>
                    <a:pt x="1890685" y="5166862"/>
                  </a:cubicBezTo>
                  <a:cubicBezTo>
                    <a:pt x="1897639" y="5182406"/>
                    <a:pt x="1910989" y="5191984"/>
                    <a:pt x="1923898" y="5201239"/>
                  </a:cubicBezTo>
                  <a:cubicBezTo>
                    <a:pt x="1938843" y="5211955"/>
                    <a:pt x="1955779" y="5224104"/>
                    <a:pt x="1956079" y="5247511"/>
                  </a:cubicBezTo>
                  <a:cubicBezTo>
                    <a:pt x="1956297" y="5264307"/>
                    <a:pt x="1948218" y="5282464"/>
                    <a:pt x="1934468" y="5296079"/>
                  </a:cubicBezTo>
                  <a:cubicBezTo>
                    <a:pt x="1900683" y="5329539"/>
                    <a:pt x="1841213" y="5329639"/>
                    <a:pt x="1793428" y="5329726"/>
                  </a:cubicBezTo>
                  <a:cubicBezTo>
                    <a:pt x="1782205" y="5329746"/>
                    <a:pt x="1771602" y="5329767"/>
                    <a:pt x="1761923" y="5330182"/>
                  </a:cubicBezTo>
                  <a:lnTo>
                    <a:pt x="1761909" y="5330182"/>
                  </a:lnTo>
                  <a:lnTo>
                    <a:pt x="1639516" y="5335519"/>
                  </a:lnTo>
                  <a:cubicBezTo>
                    <a:pt x="1635846" y="5335673"/>
                    <a:pt x="1631970" y="5335988"/>
                    <a:pt x="1627990" y="5336316"/>
                  </a:cubicBezTo>
                  <a:cubicBezTo>
                    <a:pt x="1613680" y="5337468"/>
                    <a:pt x="1597472" y="5338794"/>
                    <a:pt x="1584269" y="5333343"/>
                  </a:cubicBezTo>
                  <a:cubicBezTo>
                    <a:pt x="1568883" y="5326987"/>
                    <a:pt x="1562657" y="5310117"/>
                    <a:pt x="1557654" y="5296555"/>
                  </a:cubicBezTo>
                  <a:lnTo>
                    <a:pt x="1556504" y="5293454"/>
                  </a:lnTo>
                  <a:cubicBezTo>
                    <a:pt x="1547442" y="5269277"/>
                    <a:pt x="1539026" y="5244390"/>
                    <a:pt x="1530887" y="5220320"/>
                  </a:cubicBezTo>
                  <a:cubicBezTo>
                    <a:pt x="1526776" y="5208164"/>
                    <a:pt x="1522669" y="5196015"/>
                    <a:pt x="1518466" y="5183913"/>
                  </a:cubicBezTo>
                  <a:cubicBezTo>
                    <a:pt x="1516383" y="5177913"/>
                    <a:pt x="1514059" y="5171751"/>
                    <a:pt x="1511690" y="5165462"/>
                  </a:cubicBezTo>
                  <a:cubicBezTo>
                    <a:pt x="1500200" y="5134983"/>
                    <a:pt x="1487178" y="5100439"/>
                    <a:pt x="1495945" y="5067970"/>
                  </a:cubicBezTo>
                  <a:cubicBezTo>
                    <a:pt x="1502991" y="5041864"/>
                    <a:pt x="1520606" y="5019482"/>
                    <a:pt x="1537641" y="4997837"/>
                  </a:cubicBezTo>
                  <a:cubicBezTo>
                    <a:pt x="1541283" y="4993209"/>
                    <a:pt x="1544875" y="4988641"/>
                    <a:pt x="1548292" y="4984121"/>
                  </a:cubicBezTo>
                  <a:cubicBezTo>
                    <a:pt x="1572188" y="4952523"/>
                    <a:pt x="1595737" y="4921749"/>
                    <a:pt x="1618288" y="4892643"/>
                  </a:cubicBezTo>
                  <a:cubicBezTo>
                    <a:pt x="1665445" y="4831785"/>
                    <a:pt x="1715662" y="4768690"/>
                    <a:pt x="1767545" y="4705119"/>
                  </a:cubicBezTo>
                  <a:cubicBezTo>
                    <a:pt x="1770445" y="4701570"/>
                    <a:pt x="1769719" y="4697987"/>
                    <a:pt x="1769027" y="4696165"/>
                  </a:cubicBezTo>
                  <a:cubicBezTo>
                    <a:pt x="1767803" y="4692937"/>
                    <a:pt x="1764930" y="4690358"/>
                    <a:pt x="1762040" y="4689890"/>
                  </a:cubicBezTo>
                  <a:cubicBezTo>
                    <a:pt x="1759806" y="4689515"/>
                    <a:pt x="1757765" y="4690439"/>
                    <a:pt x="1755999" y="4692602"/>
                  </a:cubicBezTo>
                  <a:cubicBezTo>
                    <a:pt x="1698469" y="4763084"/>
                    <a:pt x="1641991" y="4834283"/>
                    <a:pt x="1588132" y="4904216"/>
                  </a:cubicBezTo>
                  <a:cubicBezTo>
                    <a:pt x="1563367" y="4936376"/>
                    <a:pt x="1539180" y="4967866"/>
                    <a:pt x="1515529" y="4999652"/>
                  </a:cubicBezTo>
                  <a:cubicBezTo>
                    <a:pt x="1494306" y="5028162"/>
                    <a:pt x="1473793" y="5059170"/>
                    <a:pt x="1476271" y="5097110"/>
                  </a:cubicBezTo>
                  <a:cubicBezTo>
                    <a:pt x="1478264" y="5127623"/>
                    <a:pt x="1490031" y="5158484"/>
                    <a:pt x="1501414" y="5188320"/>
                  </a:cubicBezTo>
                  <a:cubicBezTo>
                    <a:pt x="1505058" y="5197877"/>
                    <a:pt x="1508654" y="5207307"/>
                    <a:pt x="1511869" y="5216563"/>
                  </a:cubicBezTo>
                  <a:cubicBezTo>
                    <a:pt x="1515352" y="5226595"/>
                    <a:pt x="1518476" y="5237277"/>
                    <a:pt x="1521783" y="5248582"/>
                  </a:cubicBezTo>
                  <a:cubicBezTo>
                    <a:pt x="1530380" y="5277983"/>
                    <a:pt x="1539267" y="5308382"/>
                    <a:pt x="1555506" y="5330624"/>
                  </a:cubicBezTo>
                  <a:cubicBezTo>
                    <a:pt x="1561979" y="5339491"/>
                    <a:pt x="1570001" y="5345565"/>
                    <a:pt x="1580033" y="5349202"/>
                  </a:cubicBezTo>
                  <a:lnTo>
                    <a:pt x="1598403" y="5355852"/>
                  </a:lnTo>
                  <a:close/>
                  <a:moveTo>
                    <a:pt x="31749" y="5348994"/>
                  </a:moveTo>
                  <a:lnTo>
                    <a:pt x="1564578" y="5348994"/>
                  </a:lnTo>
                  <a:cubicBezTo>
                    <a:pt x="1559046" y="5345230"/>
                    <a:pt x="1554208" y="5340475"/>
                    <a:pt x="1549967" y="5334669"/>
                  </a:cubicBezTo>
                  <a:cubicBezTo>
                    <a:pt x="1533022" y="5311456"/>
                    <a:pt x="1523962" y="5280475"/>
                    <a:pt x="1515199" y="5250511"/>
                  </a:cubicBezTo>
                  <a:cubicBezTo>
                    <a:pt x="1511917" y="5239286"/>
                    <a:pt x="1508818" y="5228685"/>
                    <a:pt x="1505389" y="5218813"/>
                  </a:cubicBezTo>
                  <a:cubicBezTo>
                    <a:pt x="1502198" y="5209618"/>
                    <a:pt x="1498624" y="5200255"/>
                    <a:pt x="1495004" y="5190765"/>
                  </a:cubicBezTo>
                  <a:cubicBezTo>
                    <a:pt x="1483443" y="5160446"/>
                    <a:pt x="1471487" y="5129103"/>
                    <a:pt x="1469428" y="5097552"/>
                  </a:cubicBezTo>
                  <a:cubicBezTo>
                    <a:pt x="1466797" y="5057295"/>
                    <a:pt x="1488042" y="5025088"/>
                    <a:pt x="1510027" y="4995553"/>
                  </a:cubicBezTo>
                  <a:cubicBezTo>
                    <a:pt x="1533710" y="4963734"/>
                    <a:pt x="1557915" y="4932210"/>
                    <a:pt x="1582697" y="4900036"/>
                  </a:cubicBezTo>
                  <a:cubicBezTo>
                    <a:pt x="1636152" y="4830626"/>
                    <a:pt x="1692180" y="4759977"/>
                    <a:pt x="1749257" y="4690010"/>
                  </a:cubicBezTo>
                  <a:cubicBezTo>
                    <a:pt x="1727395" y="4692100"/>
                    <a:pt x="1705795" y="4693794"/>
                    <a:pt x="1684717" y="4695080"/>
                  </a:cubicBezTo>
                  <a:cubicBezTo>
                    <a:pt x="1547904" y="4703452"/>
                    <a:pt x="1410647" y="4696795"/>
                    <a:pt x="1276770" y="4675370"/>
                  </a:cubicBezTo>
                  <a:cubicBezTo>
                    <a:pt x="1209100" y="4664541"/>
                    <a:pt x="1141850" y="4649719"/>
                    <a:pt x="1076891" y="4631309"/>
                  </a:cubicBezTo>
                  <a:cubicBezTo>
                    <a:pt x="1028293" y="4617532"/>
                    <a:pt x="965067" y="4597521"/>
                    <a:pt x="907046" y="4564704"/>
                  </a:cubicBezTo>
                  <a:cubicBezTo>
                    <a:pt x="853402" y="4534366"/>
                    <a:pt x="809375" y="4494584"/>
                    <a:pt x="776183" y="4446457"/>
                  </a:cubicBezTo>
                  <a:cubicBezTo>
                    <a:pt x="744591" y="4400648"/>
                    <a:pt x="721648" y="4346929"/>
                    <a:pt x="707996" y="4286788"/>
                  </a:cubicBezTo>
                  <a:cubicBezTo>
                    <a:pt x="696083" y="4234315"/>
                    <a:pt x="690954" y="4175091"/>
                    <a:pt x="692312" y="4105734"/>
                  </a:cubicBezTo>
                  <a:cubicBezTo>
                    <a:pt x="693474" y="4046430"/>
                    <a:pt x="700184" y="3983301"/>
                    <a:pt x="712254" y="3918103"/>
                  </a:cubicBezTo>
                  <a:cubicBezTo>
                    <a:pt x="733491" y="3803419"/>
                    <a:pt x="770921" y="3683485"/>
                    <a:pt x="826682" y="3551441"/>
                  </a:cubicBezTo>
                  <a:cubicBezTo>
                    <a:pt x="864932" y="3460881"/>
                    <a:pt x="910326" y="3372015"/>
                    <a:pt x="954224" y="3286076"/>
                  </a:cubicBezTo>
                  <a:cubicBezTo>
                    <a:pt x="986480" y="3222920"/>
                    <a:pt x="1025181" y="3149076"/>
                    <a:pt x="1069846" y="3075922"/>
                  </a:cubicBezTo>
                  <a:cubicBezTo>
                    <a:pt x="1122345" y="2989929"/>
                    <a:pt x="1170774" y="2923928"/>
                    <a:pt x="1222257" y="2868213"/>
                  </a:cubicBezTo>
                  <a:cubicBezTo>
                    <a:pt x="1284507" y="2800845"/>
                    <a:pt x="1345725" y="2756067"/>
                    <a:pt x="1409407" y="2731314"/>
                  </a:cubicBezTo>
                  <a:cubicBezTo>
                    <a:pt x="1474010" y="2706193"/>
                    <a:pt x="1545644" y="2705269"/>
                    <a:pt x="1611579" y="2728622"/>
                  </a:cubicBezTo>
                  <a:cubicBezTo>
                    <a:pt x="1619187" y="2689765"/>
                    <a:pt x="1624740" y="2659540"/>
                    <a:pt x="1629498" y="2631083"/>
                  </a:cubicBezTo>
                  <a:cubicBezTo>
                    <a:pt x="1642770" y="2551680"/>
                    <a:pt x="1667070" y="2467141"/>
                    <a:pt x="1746423" y="2440606"/>
                  </a:cubicBezTo>
                  <a:lnTo>
                    <a:pt x="1746423" y="1512486"/>
                  </a:lnTo>
                  <a:cubicBezTo>
                    <a:pt x="1746419" y="1500002"/>
                    <a:pt x="1745944" y="1486915"/>
                    <a:pt x="1745483" y="1474258"/>
                  </a:cubicBezTo>
                  <a:cubicBezTo>
                    <a:pt x="1744530" y="1448085"/>
                    <a:pt x="1743546" y="1421014"/>
                    <a:pt x="1746444" y="1395404"/>
                  </a:cubicBezTo>
                  <a:lnTo>
                    <a:pt x="1746423" y="1392276"/>
                  </a:lnTo>
                  <a:cubicBezTo>
                    <a:pt x="1746423" y="1386805"/>
                    <a:pt x="1749343" y="1381722"/>
                    <a:pt x="1754046" y="1379016"/>
                  </a:cubicBezTo>
                  <a:lnTo>
                    <a:pt x="1757773" y="1376859"/>
                  </a:lnTo>
                  <a:cubicBezTo>
                    <a:pt x="1760226" y="1375131"/>
                    <a:pt x="1763209" y="1373511"/>
                    <a:pt x="1766365" y="1371796"/>
                  </a:cubicBezTo>
                  <a:cubicBezTo>
                    <a:pt x="1767927" y="1370946"/>
                    <a:pt x="1769541" y="1370068"/>
                    <a:pt x="1771190" y="1369117"/>
                  </a:cubicBezTo>
                  <a:lnTo>
                    <a:pt x="3243429" y="519167"/>
                  </a:lnTo>
                  <a:lnTo>
                    <a:pt x="2402156" y="33488"/>
                  </a:lnTo>
                  <a:cubicBezTo>
                    <a:pt x="2396748" y="37620"/>
                    <a:pt x="2389955" y="40929"/>
                    <a:pt x="2383361" y="44144"/>
                  </a:cubicBezTo>
                  <a:cubicBezTo>
                    <a:pt x="2379805" y="45878"/>
                    <a:pt x="2376374" y="47546"/>
                    <a:pt x="2373437" y="49240"/>
                  </a:cubicBezTo>
                  <a:lnTo>
                    <a:pt x="32071" y="1400956"/>
                  </a:lnTo>
                  <a:cubicBezTo>
                    <a:pt x="33489" y="1411886"/>
                    <a:pt x="32901" y="1423660"/>
                    <a:pt x="32332" y="1435072"/>
                  </a:cubicBezTo>
                  <a:cubicBezTo>
                    <a:pt x="32039" y="1440939"/>
                    <a:pt x="31749" y="1446718"/>
                    <a:pt x="31749" y="1452223"/>
                  </a:cubicBezTo>
                  <a:lnTo>
                    <a:pt x="31749" y="5348994"/>
                  </a:lnTo>
                  <a:close/>
                  <a:moveTo>
                    <a:pt x="1771658" y="4687753"/>
                  </a:moveTo>
                  <a:cubicBezTo>
                    <a:pt x="1773270" y="4689427"/>
                    <a:pt x="1774579" y="4691464"/>
                    <a:pt x="1775440" y="4693727"/>
                  </a:cubicBezTo>
                  <a:cubicBezTo>
                    <a:pt x="1777508" y="4699185"/>
                    <a:pt x="1776569" y="4704918"/>
                    <a:pt x="1772858" y="4709459"/>
                  </a:cubicBezTo>
                  <a:cubicBezTo>
                    <a:pt x="1721013" y="4772983"/>
                    <a:pt x="1670831" y="4836024"/>
                    <a:pt x="1623710" y="4896849"/>
                  </a:cubicBezTo>
                  <a:cubicBezTo>
                    <a:pt x="1601176" y="4925928"/>
                    <a:pt x="1577642" y="4956682"/>
                    <a:pt x="1553763" y="4988259"/>
                  </a:cubicBezTo>
                  <a:cubicBezTo>
                    <a:pt x="1550320" y="4992813"/>
                    <a:pt x="1546700" y="4997414"/>
                    <a:pt x="1543032" y="5002076"/>
                  </a:cubicBezTo>
                  <a:cubicBezTo>
                    <a:pt x="1526423" y="5023179"/>
                    <a:pt x="1509249" y="5045005"/>
                    <a:pt x="1502566" y="5069751"/>
                  </a:cubicBezTo>
                  <a:cubicBezTo>
                    <a:pt x="1494375" y="5100090"/>
                    <a:pt x="1506983" y="5133536"/>
                    <a:pt x="1518108" y="5163045"/>
                  </a:cubicBezTo>
                  <a:cubicBezTo>
                    <a:pt x="1520499" y="5169387"/>
                    <a:pt x="1522843" y="5175609"/>
                    <a:pt x="1524946" y="5181663"/>
                  </a:cubicBezTo>
                  <a:cubicBezTo>
                    <a:pt x="1529154" y="5193785"/>
                    <a:pt x="1533268" y="5205954"/>
                    <a:pt x="1537384" y="5218123"/>
                  </a:cubicBezTo>
                  <a:cubicBezTo>
                    <a:pt x="1545505" y="5242139"/>
                    <a:pt x="1553903" y="5266973"/>
                    <a:pt x="1562927" y="5291042"/>
                  </a:cubicBezTo>
                  <a:lnTo>
                    <a:pt x="1564089" y="5294177"/>
                  </a:lnTo>
                  <a:cubicBezTo>
                    <a:pt x="1568864" y="5307123"/>
                    <a:pt x="1574278" y="5321796"/>
                    <a:pt x="1586888" y="5327007"/>
                  </a:cubicBezTo>
                  <a:cubicBezTo>
                    <a:pt x="1598563" y="5331822"/>
                    <a:pt x="1613899" y="5330577"/>
                    <a:pt x="1627434" y="5329478"/>
                  </a:cubicBezTo>
                  <a:cubicBezTo>
                    <a:pt x="1631503" y="5329150"/>
                    <a:pt x="1635466" y="5328828"/>
                    <a:pt x="1639218" y="5328668"/>
                  </a:cubicBezTo>
                  <a:lnTo>
                    <a:pt x="1761611" y="5323330"/>
                  </a:lnTo>
                  <a:lnTo>
                    <a:pt x="1761760" y="5326759"/>
                  </a:lnTo>
                  <a:lnTo>
                    <a:pt x="1761611" y="5323330"/>
                  </a:lnTo>
                  <a:cubicBezTo>
                    <a:pt x="1771437" y="5322909"/>
                    <a:pt x="1782111" y="5322888"/>
                    <a:pt x="1793410" y="5322868"/>
                  </a:cubicBezTo>
                  <a:cubicBezTo>
                    <a:pt x="1839944" y="5322788"/>
                    <a:pt x="1897857" y="5322681"/>
                    <a:pt x="1929642" y="5291204"/>
                  </a:cubicBezTo>
                  <a:cubicBezTo>
                    <a:pt x="1941910" y="5279055"/>
                    <a:pt x="1949412" y="5262345"/>
                    <a:pt x="1949221" y="5247604"/>
                  </a:cubicBezTo>
                  <a:cubicBezTo>
                    <a:pt x="1948966" y="5227660"/>
                    <a:pt x="1934191" y="5217058"/>
                    <a:pt x="1919902" y="5206811"/>
                  </a:cubicBezTo>
                  <a:cubicBezTo>
                    <a:pt x="1906888" y="5197482"/>
                    <a:pt x="1892137" y="5186900"/>
                    <a:pt x="1884426" y="5169662"/>
                  </a:cubicBezTo>
                  <a:cubicBezTo>
                    <a:pt x="1871131" y="5139966"/>
                    <a:pt x="1882288" y="5104109"/>
                    <a:pt x="1917588" y="5063088"/>
                  </a:cubicBezTo>
                  <a:cubicBezTo>
                    <a:pt x="1942141" y="5034558"/>
                    <a:pt x="1968914" y="5006985"/>
                    <a:pt x="1994803" y="4980317"/>
                  </a:cubicBezTo>
                  <a:cubicBezTo>
                    <a:pt x="2007040" y="4967712"/>
                    <a:pt x="2019263" y="4955121"/>
                    <a:pt x="2031280" y="4942416"/>
                  </a:cubicBezTo>
                  <a:lnTo>
                    <a:pt x="2208770" y="4754786"/>
                  </a:lnTo>
                  <a:cubicBezTo>
                    <a:pt x="2142291" y="4751109"/>
                    <a:pt x="2087869" y="4744217"/>
                    <a:pt x="2038015" y="4733194"/>
                  </a:cubicBezTo>
                  <a:cubicBezTo>
                    <a:pt x="1948548" y="4713403"/>
                    <a:pt x="1883868" y="4677104"/>
                    <a:pt x="1845772" y="4625301"/>
                  </a:cubicBezTo>
                  <a:cubicBezTo>
                    <a:pt x="1845270" y="4624618"/>
                    <a:pt x="1844773" y="4623928"/>
                    <a:pt x="1844282" y="4623231"/>
                  </a:cubicBezTo>
                  <a:cubicBezTo>
                    <a:pt x="1828020" y="4642627"/>
                    <a:pt x="1811797" y="4662049"/>
                    <a:pt x="1795702" y="4681591"/>
                  </a:cubicBezTo>
                  <a:cubicBezTo>
                    <a:pt x="1792206" y="4685837"/>
                    <a:pt x="1787451" y="4687646"/>
                    <a:pt x="1782556" y="4686561"/>
                  </a:cubicBezTo>
                  <a:cubicBezTo>
                    <a:pt x="1778920" y="4686969"/>
                    <a:pt x="1775286" y="4687364"/>
                    <a:pt x="1771658" y="4687753"/>
                  </a:cubicBezTo>
                  <a:close/>
                  <a:moveTo>
                    <a:pt x="3224181" y="5337033"/>
                  </a:moveTo>
                  <a:cubicBezTo>
                    <a:pt x="3203904" y="5337033"/>
                    <a:pt x="3184653" y="5333409"/>
                    <a:pt x="3168261" y="5322426"/>
                  </a:cubicBezTo>
                  <a:cubicBezTo>
                    <a:pt x="3142150" y="5304940"/>
                    <a:pt x="3131878" y="5272839"/>
                    <a:pt x="3122816" y="5244523"/>
                  </a:cubicBezTo>
                  <a:cubicBezTo>
                    <a:pt x="3121511" y="5240451"/>
                    <a:pt x="3120230" y="5236440"/>
                    <a:pt x="3118924" y="5232549"/>
                  </a:cubicBezTo>
                  <a:cubicBezTo>
                    <a:pt x="3109416" y="5204199"/>
                    <a:pt x="3099367" y="5173653"/>
                    <a:pt x="3088199" y="5139162"/>
                  </a:cubicBezTo>
                  <a:cubicBezTo>
                    <a:pt x="3036831" y="4980504"/>
                    <a:pt x="2988536" y="4815068"/>
                    <a:pt x="2944655" y="4647455"/>
                  </a:cubicBezTo>
                  <a:lnTo>
                    <a:pt x="2943859" y="4644415"/>
                  </a:lnTo>
                  <a:lnTo>
                    <a:pt x="2946813" y="4643357"/>
                  </a:lnTo>
                  <a:cubicBezTo>
                    <a:pt x="2985884" y="4629339"/>
                    <a:pt x="3023787" y="4614177"/>
                    <a:pt x="3059476" y="4598284"/>
                  </a:cubicBezTo>
                  <a:cubicBezTo>
                    <a:pt x="3134321" y="4564965"/>
                    <a:pt x="3196517" y="4529543"/>
                    <a:pt x="3249617" y="4489983"/>
                  </a:cubicBezTo>
                  <a:lnTo>
                    <a:pt x="3253591" y="4487029"/>
                  </a:lnTo>
                  <a:lnTo>
                    <a:pt x="3254962" y="4491784"/>
                  </a:lnTo>
                  <a:cubicBezTo>
                    <a:pt x="3277413" y="4569700"/>
                    <a:pt x="3296586" y="4649853"/>
                    <a:pt x="3315129" y="4727367"/>
                  </a:cubicBezTo>
                  <a:cubicBezTo>
                    <a:pt x="3325939" y="4772554"/>
                    <a:pt x="3337117" y="4819280"/>
                    <a:pt x="3348816" y="4865029"/>
                  </a:cubicBezTo>
                  <a:cubicBezTo>
                    <a:pt x="3360377" y="4910229"/>
                    <a:pt x="3373211" y="4958590"/>
                    <a:pt x="3388718" y="5005967"/>
                  </a:cubicBezTo>
                  <a:cubicBezTo>
                    <a:pt x="3402485" y="5048039"/>
                    <a:pt x="3414323" y="5084291"/>
                    <a:pt x="3464445" y="5080166"/>
                  </a:cubicBezTo>
                  <a:cubicBezTo>
                    <a:pt x="3471827" y="5079570"/>
                    <a:pt x="3480057" y="5077627"/>
                    <a:pt x="3488769" y="5075565"/>
                  </a:cubicBezTo>
                  <a:cubicBezTo>
                    <a:pt x="3508582" y="5070883"/>
                    <a:pt x="3531036" y="5065579"/>
                    <a:pt x="3548597" y="5076201"/>
                  </a:cubicBezTo>
                  <a:cubicBezTo>
                    <a:pt x="3554530" y="5079791"/>
                    <a:pt x="3558222" y="5085008"/>
                    <a:pt x="3559576" y="5091698"/>
                  </a:cubicBezTo>
                  <a:cubicBezTo>
                    <a:pt x="3564487" y="5115983"/>
                    <a:pt x="3536230" y="5154954"/>
                    <a:pt x="3521048" y="5175896"/>
                  </a:cubicBezTo>
                  <a:cubicBezTo>
                    <a:pt x="3518843" y="5178937"/>
                    <a:pt x="3516919" y="5181589"/>
                    <a:pt x="3515425" y="5183746"/>
                  </a:cubicBezTo>
                  <a:cubicBezTo>
                    <a:pt x="3472632" y="5245494"/>
                    <a:pt x="3419843" y="5288210"/>
                    <a:pt x="3358523" y="5310692"/>
                  </a:cubicBezTo>
                  <a:cubicBezTo>
                    <a:pt x="3334011" y="5319667"/>
                    <a:pt x="3306745" y="5326571"/>
                    <a:pt x="3275166" y="5331782"/>
                  </a:cubicBezTo>
                  <a:cubicBezTo>
                    <a:pt x="3258159" y="5334595"/>
                    <a:pt x="3240823" y="5337033"/>
                    <a:pt x="3224181" y="5337033"/>
                  </a:cubicBezTo>
                  <a:close/>
                  <a:moveTo>
                    <a:pt x="2952084" y="4648748"/>
                  </a:moveTo>
                  <a:cubicBezTo>
                    <a:pt x="2995719" y="4815202"/>
                    <a:pt x="3043706" y="4979472"/>
                    <a:pt x="3094724" y="5137046"/>
                  </a:cubicBezTo>
                  <a:cubicBezTo>
                    <a:pt x="3105884" y="5171516"/>
                    <a:pt x="3115925" y="5202043"/>
                    <a:pt x="3125426" y="5230365"/>
                  </a:cubicBezTo>
                  <a:cubicBezTo>
                    <a:pt x="3126742" y="5234290"/>
                    <a:pt x="3128035" y="5238328"/>
                    <a:pt x="3129348" y="5242427"/>
                  </a:cubicBezTo>
                  <a:cubicBezTo>
                    <a:pt x="3138068" y="5269685"/>
                    <a:pt x="3147954" y="5300566"/>
                    <a:pt x="3172079" y="5316733"/>
                  </a:cubicBezTo>
                  <a:cubicBezTo>
                    <a:pt x="3199847" y="5335338"/>
                    <a:pt x="3237675" y="5331032"/>
                    <a:pt x="3274047" y="5325018"/>
                  </a:cubicBezTo>
                  <a:cubicBezTo>
                    <a:pt x="3305199" y="5319874"/>
                    <a:pt x="3332059" y="5313084"/>
                    <a:pt x="3356162" y="5304250"/>
                  </a:cubicBezTo>
                  <a:cubicBezTo>
                    <a:pt x="3416128" y="5282263"/>
                    <a:pt x="3467815" y="5240404"/>
                    <a:pt x="3509788" y="5179834"/>
                  </a:cubicBezTo>
                  <a:cubicBezTo>
                    <a:pt x="3511305" y="5177651"/>
                    <a:pt x="3513257" y="5174959"/>
                    <a:pt x="3515496" y="5171865"/>
                  </a:cubicBezTo>
                  <a:cubicBezTo>
                    <a:pt x="3530060" y="5151780"/>
                    <a:pt x="3557169" y="5114396"/>
                    <a:pt x="3552854" y="5093058"/>
                  </a:cubicBezTo>
                  <a:cubicBezTo>
                    <a:pt x="3551882" y="5088256"/>
                    <a:pt x="3549329" y="5084660"/>
                    <a:pt x="3545046" y="5082068"/>
                  </a:cubicBezTo>
                  <a:cubicBezTo>
                    <a:pt x="3529884" y="5072892"/>
                    <a:pt x="3509784" y="5077648"/>
                    <a:pt x="3490348" y="5082235"/>
                  </a:cubicBezTo>
                  <a:cubicBezTo>
                    <a:pt x="3481373" y="5084358"/>
                    <a:pt x="3472895" y="5086367"/>
                    <a:pt x="3464994" y="5086997"/>
                  </a:cubicBezTo>
                  <a:cubicBezTo>
                    <a:pt x="3409484" y="5091410"/>
                    <a:pt x="3396261" y="5051073"/>
                    <a:pt x="3382266" y="5008297"/>
                  </a:cubicBezTo>
                  <a:cubicBezTo>
                    <a:pt x="3366630" y="4960532"/>
                    <a:pt x="3353761" y="4912044"/>
                    <a:pt x="3342172" y="4866731"/>
                  </a:cubicBezTo>
                  <a:cubicBezTo>
                    <a:pt x="3330460" y="4820928"/>
                    <a:pt x="3319275" y="4774174"/>
                    <a:pt x="3308460" y="4728961"/>
                  </a:cubicBezTo>
                  <a:cubicBezTo>
                    <a:pt x="3290311" y="4653094"/>
                    <a:pt x="3271557" y="4574703"/>
                    <a:pt x="3249735" y="4498428"/>
                  </a:cubicBezTo>
                  <a:cubicBezTo>
                    <a:pt x="3197103" y="4537105"/>
                    <a:pt x="3135717" y="4571850"/>
                    <a:pt x="3062265" y="4604553"/>
                  </a:cubicBezTo>
                  <a:cubicBezTo>
                    <a:pt x="3027324" y="4620110"/>
                    <a:pt x="2990269" y="4634972"/>
                    <a:pt x="2952084" y="4648748"/>
                  </a:cubicBezTo>
                  <a:close/>
                  <a:moveTo>
                    <a:pt x="1568404" y="4674673"/>
                  </a:moveTo>
                  <a:cubicBezTo>
                    <a:pt x="1506714" y="4674673"/>
                    <a:pt x="1445480" y="4671653"/>
                    <a:pt x="1385071" y="4665598"/>
                  </a:cubicBezTo>
                  <a:cubicBezTo>
                    <a:pt x="1318374" y="4658922"/>
                    <a:pt x="1251436" y="4648313"/>
                    <a:pt x="1186120" y="4634068"/>
                  </a:cubicBezTo>
                  <a:cubicBezTo>
                    <a:pt x="1113506" y="4618242"/>
                    <a:pt x="1055549" y="4601947"/>
                    <a:pt x="1003730" y="4582787"/>
                  </a:cubicBezTo>
                  <a:cubicBezTo>
                    <a:pt x="938732" y="4558757"/>
                    <a:pt x="888100" y="4529751"/>
                    <a:pt x="848944" y="4494128"/>
                  </a:cubicBezTo>
                  <a:cubicBezTo>
                    <a:pt x="808841" y="4457635"/>
                    <a:pt x="776070" y="4409548"/>
                    <a:pt x="754172" y="4355080"/>
                  </a:cubicBezTo>
                  <a:cubicBezTo>
                    <a:pt x="716685" y="4261854"/>
                    <a:pt x="706562" y="4146868"/>
                    <a:pt x="723222" y="4003547"/>
                  </a:cubicBezTo>
                  <a:cubicBezTo>
                    <a:pt x="736306" y="3890966"/>
                    <a:pt x="766854" y="3772157"/>
                    <a:pt x="816611" y="3640314"/>
                  </a:cubicBezTo>
                  <a:cubicBezTo>
                    <a:pt x="856415" y="3534859"/>
                    <a:pt x="905777" y="3433958"/>
                    <a:pt x="953189" y="3340632"/>
                  </a:cubicBezTo>
                  <a:cubicBezTo>
                    <a:pt x="988802" y="3270531"/>
                    <a:pt x="1021145" y="3207483"/>
                    <a:pt x="1056355" y="3145761"/>
                  </a:cubicBezTo>
                  <a:cubicBezTo>
                    <a:pt x="1105270" y="3060023"/>
                    <a:pt x="1149342" y="2993506"/>
                    <a:pt x="1195055" y="2936431"/>
                  </a:cubicBezTo>
                  <a:cubicBezTo>
                    <a:pt x="1254125" y="2862675"/>
                    <a:pt x="1308684" y="2812458"/>
                    <a:pt x="1366753" y="2778382"/>
                  </a:cubicBezTo>
                  <a:cubicBezTo>
                    <a:pt x="1432591" y="2739773"/>
                    <a:pt x="1501664" y="2726639"/>
                    <a:pt x="1566502" y="2740389"/>
                  </a:cubicBezTo>
                  <a:cubicBezTo>
                    <a:pt x="1580677" y="2743396"/>
                    <a:pt x="1595411" y="2747796"/>
                    <a:pt x="1610296" y="2753449"/>
                  </a:cubicBezTo>
                  <a:lnTo>
                    <a:pt x="1612994" y="2754480"/>
                  </a:lnTo>
                  <a:lnTo>
                    <a:pt x="1612443" y="2757313"/>
                  </a:lnTo>
                  <a:cubicBezTo>
                    <a:pt x="1609268" y="2773654"/>
                    <a:pt x="1606047" y="2789995"/>
                    <a:pt x="1602827" y="2806337"/>
                  </a:cubicBezTo>
                  <a:cubicBezTo>
                    <a:pt x="1597328" y="2834245"/>
                    <a:pt x="1591827" y="2862159"/>
                    <a:pt x="1586543" y="2890100"/>
                  </a:cubicBezTo>
                  <a:cubicBezTo>
                    <a:pt x="1584144" y="2902684"/>
                    <a:pt x="1581808" y="2915275"/>
                    <a:pt x="1579537" y="2927886"/>
                  </a:cubicBezTo>
                  <a:lnTo>
                    <a:pt x="1579097" y="2930324"/>
                  </a:lnTo>
                  <a:lnTo>
                    <a:pt x="1576644" y="2930672"/>
                  </a:lnTo>
                  <a:cubicBezTo>
                    <a:pt x="1575562" y="2930826"/>
                    <a:pt x="1574484" y="2931013"/>
                    <a:pt x="1573404" y="2931194"/>
                  </a:cubicBezTo>
                  <a:lnTo>
                    <a:pt x="1570613" y="2931656"/>
                  </a:lnTo>
                  <a:cubicBezTo>
                    <a:pt x="1567163" y="2932192"/>
                    <a:pt x="1563704" y="2932761"/>
                    <a:pt x="1560231" y="2933364"/>
                  </a:cubicBezTo>
                  <a:cubicBezTo>
                    <a:pt x="1555042" y="2934235"/>
                    <a:pt x="1549875" y="2935146"/>
                    <a:pt x="1544728" y="2936157"/>
                  </a:cubicBezTo>
                  <a:lnTo>
                    <a:pt x="1540733" y="2937001"/>
                  </a:lnTo>
                  <a:cubicBezTo>
                    <a:pt x="1532364" y="2938715"/>
                    <a:pt x="1524203" y="2940570"/>
                    <a:pt x="1516485" y="2942506"/>
                  </a:cubicBezTo>
                  <a:cubicBezTo>
                    <a:pt x="1510682" y="2943939"/>
                    <a:pt x="1504904" y="2945419"/>
                    <a:pt x="1499137" y="2947027"/>
                  </a:cubicBezTo>
                  <a:lnTo>
                    <a:pt x="1497648" y="2947475"/>
                  </a:lnTo>
                  <a:cubicBezTo>
                    <a:pt x="1430255" y="2966569"/>
                    <a:pt x="1338373" y="3006358"/>
                    <a:pt x="1283253" y="3087502"/>
                  </a:cubicBezTo>
                  <a:cubicBezTo>
                    <a:pt x="1260829" y="3120506"/>
                    <a:pt x="1245262" y="3159377"/>
                    <a:pt x="1236982" y="3203030"/>
                  </a:cubicBezTo>
                  <a:cubicBezTo>
                    <a:pt x="1227971" y="3248477"/>
                    <a:pt x="1226897" y="3298767"/>
                    <a:pt x="1233694" y="3356812"/>
                  </a:cubicBezTo>
                  <a:lnTo>
                    <a:pt x="1233912" y="3358681"/>
                  </a:lnTo>
                  <a:cubicBezTo>
                    <a:pt x="1236112" y="3378243"/>
                    <a:pt x="1239213" y="3399052"/>
                    <a:pt x="1243136" y="3420570"/>
                  </a:cubicBezTo>
                  <a:cubicBezTo>
                    <a:pt x="1248119" y="3447902"/>
                    <a:pt x="1254108" y="3475555"/>
                    <a:pt x="1259898" y="3502290"/>
                  </a:cubicBezTo>
                  <a:cubicBezTo>
                    <a:pt x="1263246" y="3517747"/>
                    <a:pt x="1266593" y="3533198"/>
                    <a:pt x="1269774" y="3548682"/>
                  </a:cubicBezTo>
                  <a:lnTo>
                    <a:pt x="1269945" y="3549519"/>
                  </a:lnTo>
                  <a:cubicBezTo>
                    <a:pt x="1271475" y="3556980"/>
                    <a:pt x="1272816" y="3563845"/>
                    <a:pt x="1274143" y="3570723"/>
                  </a:cubicBezTo>
                  <a:lnTo>
                    <a:pt x="1275445" y="3577514"/>
                  </a:lnTo>
                  <a:cubicBezTo>
                    <a:pt x="1276567" y="3583488"/>
                    <a:pt x="1277615" y="3589469"/>
                    <a:pt x="1278647" y="3595456"/>
                  </a:cubicBezTo>
                  <a:cubicBezTo>
                    <a:pt x="1279466" y="3600177"/>
                    <a:pt x="1280211" y="3604912"/>
                    <a:pt x="1280957" y="3609641"/>
                  </a:cubicBezTo>
                  <a:lnTo>
                    <a:pt x="1281605" y="3613766"/>
                  </a:lnTo>
                  <a:cubicBezTo>
                    <a:pt x="1282215" y="3617644"/>
                    <a:pt x="1282824" y="3621515"/>
                    <a:pt x="1283370" y="3625406"/>
                  </a:cubicBezTo>
                  <a:cubicBezTo>
                    <a:pt x="1283610" y="3627100"/>
                    <a:pt x="1283812" y="3628802"/>
                    <a:pt x="1284017" y="3630503"/>
                  </a:cubicBezTo>
                  <a:lnTo>
                    <a:pt x="1284450" y="3634012"/>
                  </a:lnTo>
                  <a:cubicBezTo>
                    <a:pt x="1285229" y="3641084"/>
                    <a:pt x="1285758" y="3648250"/>
                    <a:pt x="1286290" y="3655463"/>
                  </a:cubicBezTo>
                  <a:cubicBezTo>
                    <a:pt x="1287451" y="3671209"/>
                    <a:pt x="1288650" y="3687490"/>
                    <a:pt x="1292541" y="3702391"/>
                  </a:cubicBezTo>
                  <a:cubicBezTo>
                    <a:pt x="1292991" y="3704206"/>
                    <a:pt x="1293439" y="3705981"/>
                    <a:pt x="1293983" y="3707722"/>
                  </a:cubicBezTo>
                  <a:lnTo>
                    <a:pt x="1291016" y="3709617"/>
                  </a:lnTo>
                  <a:lnTo>
                    <a:pt x="1294269" y="3708533"/>
                  </a:lnTo>
                  <a:lnTo>
                    <a:pt x="1294465" y="3709222"/>
                  </a:lnTo>
                  <a:cubicBezTo>
                    <a:pt x="1297226" y="3717165"/>
                    <a:pt x="1300598" y="3723775"/>
                    <a:pt x="1304736" y="3729448"/>
                  </a:cubicBezTo>
                  <a:cubicBezTo>
                    <a:pt x="1305456" y="3730426"/>
                    <a:pt x="1306487" y="3731464"/>
                    <a:pt x="1307534" y="3732536"/>
                  </a:cubicBezTo>
                  <a:lnTo>
                    <a:pt x="1308558" y="3734009"/>
                  </a:lnTo>
                  <a:cubicBezTo>
                    <a:pt x="1308853" y="3734471"/>
                    <a:pt x="1309146" y="3734940"/>
                    <a:pt x="1309421" y="3735435"/>
                  </a:cubicBezTo>
                  <a:cubicBezTo>
                    <a:pt x="1310998" y="3738295"/>
                    <a:pt x="1312326" y="3741577"/>
                    <a:pt x="1313605" y="3745769"/>
                  </a:cubicBezTo>
                  <a:lnTo>
                    <a:pt x="1314421" y="3751281"/>
                  </a:lnTo>
                  <a:lnTo>
                    <a:pt x="1311182" y="3752835"/>
                  </a:lnTo>
                  <a:lnTo>
                    <a:pt x="1314576" y="3752353"/>
                  </a:lnTo>
                  <a:cubicBezTo>
                    <a:pt x="1316236" y="3763966"/>
                    <a:pt x="1317982" y="3775639"/>
                    <a:pt x="1319827" y="3787326"/>
                  </a:cubicBezTo>
                  <a:lnTo>
                    <a:pt x="1322940" y="3806634"/>
                  </a:lnTo>
                  <a:cubicBezTo>
                    <a:pt x="1323816" y="3811851"/>
                    <a:pt x="1324735" y="3817068"/>
                    <a:pt x="1325663" y="3822286"/>
                  </a:cubicBezTo>
                  <a:lnTo>
                    <a:pt x="1327263" y="3831320"/>
                  </a:lnTo>
                  <a:cubicBezTo>
                    <a:pt x="1328390" y="3837421"/>
                    <a:pt x="1329577" y="3843529"/>
                    <a:pt x="1330791" y="3849624"/>
                  </a:cubicBezTo>
                  <a:cubicBezTo>
                    <a:pt x="1331890" y="3855183"/>
                    <a:pt x="1333055" y="3860714"/>
                    <a:pt x="1334234" y="3866240"/>
                  </a:cubicBezTo>
                  <a:lnTo>
                    <a:pt x="1334740" y="3868624"/>
                  </a:lnTo>
                  <a:cubicBezTo>
                    <a:pt x="1335367" y="3871604"/>
                    <a:pt x="1335997" y="3874578"/>
                    <a:pt x="1336663" y="3877545"/>
                  </a:cubicBezTo>
                  <a:cubicBezTo>
                    <a:pt x="1337542" y="3881463"/>
                    <a:pt x="1338473" y="3885360"/>
                    <a:pt x="1339404" y="3889265"/>
                  </a:cubicBezTo>
                  <a:lnTo>
                    <a:pt x="1340042" y="3891944"/>
                  </a:lnTo>
                  <a:cubicBezTo>
                    <a:pt x="1340757" y="3894944"/>
                    <a:pt x="1341471" y="3897924"/>
                    <a:pt x="1342214" y="3900911"/>
                  </a:cubicBezTo>
                  <a:cubicBezTo>
                    <a:pt x="1343349" y="3905466"/>
                    <a:pt x="1344533" y="3909986"/>
                    <a:pt x="1345737" y="3914507"/>
                  </a:cubicBezTo>
                  <a:cubicBezTo>
                    <a:pt x="1346621" y="3917829"/>
                    <a:pt x="1347529" y="3921144"/>
                    <a:pt x="1348453" y="3924452"/>
                  </a:cubicBezTo>
                  <a:cubicBezTo>
                    <a:pt x="1349677" y="3928839"/>
                    <a:pt x="1350916" y="3933206"/>
                    <a:pt x="1352210" y="3937559"/>
                  </a:cubicBezTo>
                  <a:cubicBezTo>
                    <a:pt x="1352867" y="3939776"/>
                    <a:pt x="1353545" y="3941966"/>
                    <a:pt x="1354225" y="3944169"/>
                  </a:cubicBezTo>
                  <a:lnTo>
                    <a:pt x="1356648" y="3951884"/>
                  </a:lnTo>
                  <a:cubicBezTo>
                    <a:pt x="1357537" y="3954724"/>
                    <a:pt x="1358427" y="3957564"/>
                    <a:pt x="1359367" y="3960390"/>
                  </a:cubicBezTo>
                  <a:cubicBezTo>
                    <a:pt x="1359856" y="3961863"/>
                    <a:pt x="1360368" y="3963323"/>
                    <a:pt x="1360879" y="3964783"/>
                  </a:cubicBezTo>
                  <a:lnTo>
                    <a:pt x="1361848" y="3967576"/>
                  </a:lnTo>
                  <a:cubicBezTo>
                    <a:pt x="1363052" y="3971079"/>
                    <a:pt x="1364285" y="3974581"/>
                    <a:pt x="1365544" y="3978064"/>
                  </a:cubicBezTo>
                  <a:lnTo>
                    <a:pt x="1368070" y="3984989"/>
                  </a:lnTo>
                  <a:cubicBezTo>
                    <a:pt x="1370217" y="3990722"/>
                    <a:pt x="1372452" y="3996414"/>
                    <a:pt x="1374760" y="4002067"/>
                  </a:cubicBezTo>
                  <a:lnTo>
                    <a:pt x="1377474" y="4008577"/>
                  </a:lnTo>
                  <a:cubicBezTo>
                    <a:pt x="1401972" y="4066622"/>
                    <a:pt x="1432770" y="4114039"/>
                    <a:pt x="1471618" y="4153539"/>
                  </a:cubicBezTo>
                  <a:lnTo>
                    <a:pt x="1473103" y="4154952"/>
                  </a:lnTo>
                  <a:cubicBezTo>
                    <a:pt x="1474136" y="4155997"/>
                    <a:pt x="1475209" y="4156995"/>
                    <a:pt x="1476283" y="4157999"/>
                  </a:cubicBezTo>
                  <a:lnTo>
                    <a:pt x="1479737" y="4161288"/>
                  </a:lnTo>
                  <a:cubicBezTo>
                    <a:pt x="1483746" y="4165179"/>
                    <a:pt x="1487754" y="4169063"/>
                    <a:pt x="1491920" y="4172760"/>
                  </a:cubicBezTo>
                  <a:lnTo>
                    <a:pt x="1494120" y="4174609"/>
                  </a:lnTo>
                  <a:cubicBezTo>
                    <a:pt x="1523006" y="4199871"/>
                    <a:pt x="1556146" y="4221704"/>
                    <a:pt x="1592624" y="4239499"/>
                  </a:cubicBezTo>
                  <a:lnTo>
                    <a:pt x="1592102" y="4243068"/>
                  </a:lnTo>
                  <a:lnTo>
                    <a:pt x="1593599" y="4239981"/>
                  </a:lnTo>
                  <a:cubicBezTo>
                    <a:pt x="1600122" y="4243149"/>
                    <a:pt x="1607034" y="4246303"/>
                    <a:pt x="1614144" y="4249357"/>
                  </a:cubicBezTo>
                  <a:lnTo>
                    <a:pt x="1616532" y="4250382"/>
                  </a:lnTo>
                  <a:cubicBezTo>
                    <a:pt x="1623062" y="4253148"/>
                    <a:pt x="1629657" y="4255773"/>
                    <a:pt x="1636316" y="4258271"/>
                  </a:cubicBezTo>
                  <a:lnTo>
                    <a:pt x="1640342" y="4259744"/>
                  </a:lnTo>
                  <a:cubicBezTo>
                    <a:pt x="1646549" y="4262015"/>
                    <a:pt x="1652793" y="4264191"/>
                    <a:pt x="1659092" y="4266207"/>
                  </a:cubicBezTo>
                  <a:lnTo>
                    <a:pt x="1664465" y="4267888"/>
                  </a:lnTo>
                  <a:cubicBezTo>
                    <a:pt x="1671122" y="4269951"/>
                    <a:pt x="1677815" y="4271920"/>
                    <a:pt x="1684561" y="4273735"/>
                  </a:cubicBezTo>
                  <a:cubicBezTo>
                    <a:pt x="1686432" y="4274231"/>
                    <a:pt x="1688307" y="4274706"/>
                    <a:pt x="1690182" y="4275182"/>
                  </a:cubicBezTo>
                  <a:lnTo>
                    <a:pt x="1691108" y="4275416"/>
                  </a:lnTo>
                  <a:cubicBezTo>
                    <a:pt x="1697803" y="4277117"/>
                    <a:pt x="1704509" y="4278711"/>
                    <a:pt x="1711255" y="4280158"/>
                  </a:cubicBezTo>
                  <a:lnTo>
                    <a:pt x="1716121" y="4281169"/>
                  </a:lnTo>
                  <a:cubicBezTo>
                    <a:pt x="1764143" y="4291034"/>
                    <a:pt x="1813101" y="4294738"/>
                    <a:pt x="1861636" y="4292173"/>
                  </a:cubicBezTo>
                  <a:cubicBezTo>
                    <a:pt x="1907340" y="4289748"/>
                    <a:pt x="1954720" y="4282140"/>
                    <a:pt x="2002460" y="4269549"/>
                  </a:cubicBezTo>
                  <a:cubicBezTo>
                    <a:pt x="2006392" y="4268524"/>
                    <a:pt x="2010292" y="4267433"/>
                    <a:pt x="2014195" y="4266334"/>
                  </a:cubicBezTo>
                  <a:lnTo>
                    <a:pt x="2020196" y="4264647"/>
                  </a:lnTo>
                  <a:cubicBezTo>
                    <a:pt x="2024119" y="4263528"/>
                    <a:pt x="2028007" y="4262309"/>
                    <a:pt x="2031897" y="4261097"/>
                  </a:cubicBezTo>
                  <a:lnTo>
                    <a:pt x="2036063" y="4259805"/>
                  </a:lnTo>
                  <a:cubicBezTo>
                    <a:pt x="2122563" y="4158689"/>
                    <a:pt x="2213355" y="4059496"/>
                    <a:pt x="2306186" y="3964609"/>
                  </a:cubicBezTo>
                  <a:cubicBezTo>
                    <a:pt x="2312996" y="3957657"/>
                    <a:pt x="2322017" y="3959358"/>
                    <a:pt x="2327412" y="3964636"/>
                  </a:cubicBezTo>
                  <a:cubicBezTo>
                    <a:pt x="2332921" y="3970027"/>
                    <a:pt x="2334872" y="3979182"/>
                    <a:pt x="2327946" y="3986261"/>
                  </a:cubicBezTo>
                  <a:cubicBezTo>
                    <a:pt x="2249231" y="4066722"/>
                    <a:pt x="2170508" y="4152066"/>
                    <a:pt x="2093801" y="4240081"/>
                  </a:cubicBezTo>
                  <a:lnTo>
                    <a:pt x="2097085" y="4238882"/>
                  </a:lnTo>
                  <a:lnTo>
                    <a:pt x="2075773" y="4261733"/>
                  </a:lnTo>
                  <a:cubicBezTo>
                    <a:pt x="2072726" y="4265015"/>
                    <a:pt x="2069712" y="4268310"/>
                    <a:pt x="2066698" y="4271605"/>
                  </a:cubicBezTo>
                  <a:lnTo>
                    <a:pt x="2057709" y="4281564"/>
                  </a:lnTo>
                  <a:cubicBezTo>
                    <a:pt x="2057266" y="4282080"/>
                    <a:pt x="2056804" y="4282508"/>
                    <a:pt x="2056335" y="4282917"/>
                  </a:cubicBezTo>
                  <a:cubicBezTo>
                    <a:pt x="2002449" y="4341471"/>
                    <a:pt x="1954036" y="4396764"/>
                    <a:pt x="1908340" y="4451922"/>
                  </a:cubicBezTo>
                  <a:cubicBezTo>
                    <a:pt x="1889878" y="4473856"/>
                    <a:pt x="1874984" y="4492173"/>
                    <a:pt x="1861450" y="4509579"/>
                  </a:cubicBezTo>
                  <a:lnTo>
                    <a:pt x="1860629" y="4510597"/>
                  </a:lnTo>
                  <a:cubicBezTo>
                    <a:pt x="1858988" y="4512667"/>
                    <a:pt x="1857368" y="4514743"/>
                    <a:pt x="1855768" y="4516826"/>
                  </a:cubicBezTo>
                  <a:lnTo>
                    <a:pt x="1855229" y="4517509"/>
                  </a:lnTo>
                  <a:lnTo>
                    <a:pt x="1852095" y="4515948"/>
                  </a:lnTo>
                  <a:lnTo>
                    <a:pt x="1854531" y="4518426"/>
                  </a:lnTo>
                  <a:lnTo>
                    <a:pt x="1854056" y="4519069"/>
                  </a:lnTo>
                  <a:cubicBezTo>
                    <a:pt x="1853384" y="4519960"/>
                    <a:pt x="1852713" y="4520884"/>
                    <a:pt x="1852038" y="4521815"/>
                  </a:cubicBezTo>
                  <a:lnTo>
                    <a:pt x="1850233" y="4524293"/>
                  </a:lnTo>
                  <a:cubicBezTo>
                    <a:pt x="1843632" y="4533649"/>
                    <a:pt x="1839208" y="4541847"/>
                    <a:pt x="1836315" y="4550078"/>
                  </a:cubicBezTo>
                  <a:cubicBezTo>
                    <a:pt x="1835036" y="4553707"/>
                    <a:pt x="1834093" y="4557639"/>
                    <a:pt x="1833515" y="4561764"/>
                  </a:cubicBezTo>
                  <a:cubicBezTo>
                    <a:pt x="1833435" y="4562280"/>
                    <a:pt x="1833390" y="4562749"/>
                    <a:pt x="1833343" y="4563211"/>
                  </a:cubicBezTo>
                  <a:lnTo>
                    <a:pt x="1833238" y="4564209"/>
                  </a:lnTo>
                  <a:cubicBezTo>
                    <a:pt x="1833112" y="4565428"/>
                    <a:pt x="1833043" y="4566071"/>
                    <a:pt x="1833003" y="4566714"/>
                  </a:cubicBezTo>
                  <a:lnTo>
                    <a:pt x="1832878" y="4567979"/>
                  </a:lnTo>
                  <a:cubicBezTo>
                    <a:pt x="1832827" y="4568428"/>
                    <a:pt x="1832774" y="4568870"/>
                    <a:pt x="1832755" y="4569332"/>
                  </a:cubicBezTo>
                  <a:cubicBezTo>
                    <a:pt x="1832494" y="4576820"/>
                    <a:pt x="1833735" y="4584796"/>
                    <a:pt x="1836447" y="4593034"/>
                  </a:cubicBezTo>
                  <a:lnTo>
                    <a:pt x="1837045" y="4594849"/>
                  </a:lnTo>
                  <a:lnTo>
                    <a:pt x="1835816" y="4596309"/>
                  </a:lnTo>
                  <a:cubicBezTo>
                    <a:pt x="1817535" y="4618075"/>
                    <a:pt x="1799327" y="4639908"/>
                    <a:pt x="1781244" y="4661842"/>
                  </a:cubicBezTo>
                  <a:lnTo>
                    <a:pt x="1780358" y="4662913"/>
                  </a:lnTo>
                  <a:lnTo>
                    <a:pt x="1778973" y="4663067"/>
                  </a:lnTo>
                  <a:cubicBezTo>
                    <a:pt x="1708576" y="4670802"/>
                    <a:pt x="1638198" y="4674673"/>
                    <a:pt x="1568404" y="4674673"/>
                  </a:cubicBezTo>
                  <a:close/>
                  <a:moveTo>
                    <a:pt x="1515673" y="2741922"/>
                  </a:moveTo>
                  <a:cubicBezTo>
                    <a:pt x="1456610" y="2741922"/>
                    <a:pt x="1405555" y="2763575"/>
                    <a:pt x="1370222" y="2784303"/>
                  </a:cubicBezTo>
                  <a:cubicBezTo>
                    <a:pt x="1312899" y="2817930"/>
                    <a:pt x="1258939" y="2867637"/>
                    <a:pt x="1200408" y="2940717"/>
                  </a:cubicBezTo>
                  <a:cubicBezTo>
                    <a:pt x="1154926" y="2997510"/>
                    <a:pt x="1111045" y="3063740"/>
                    <a:pt x="1062313" y="3149163"/>
                  </a:cubicBezTo>
                  <a:cubicBezTo>
                    <a:pt x="1027178" y="3210744"/>
                    <a:pt x="994875" y="3273719"/>
                    <a:pt x="959304" y="3343739"/>
                  </a:cubicBezTo>
                  <a:cubicBezTo>
                    <a:pt x="911980" y="3436891"/>
                    <a:pt x="862716" y="3537584"/>
                    <a:pt x="823027" y="3642738"/>
                  </a:cubicBezTo>
                  <a:cubicBezTo>
                    <a:pt x="773471" y="3774045"/>
                    <a:pt x="743054" y="3892325"/>
                    <a:pt x="730033" y="4004337"/>
                  </a:cubicBezTo>
                  <a:cubicBezTo>
                    <a:pt x="713509" y="4146493"/>
                    <a:pt x="723487" y="4260387"/>
                    <a:pt x="760535" y="4352521"/>
                  </a:cubicBezTo>
                  <a:cubicBezTo>
                    <a:pt x="782051" y="4406039"/>
                    <a:pt x="814216" y="4453255"/>
                    <a:pt x="853560" y="4489052"/>
                  </a:cubicBezTo>
                  <a:cubicBezTo>
                    <a:pt x="892053" y="4524078"/>
                    <a:pt x="941952" y="4552635"/>
                    <a:pt x="1006107" y="4576357"/>
                  </a:cubicBezTo>
                  <a:cubicBezTo>
                    <a:pt x="1057623" y="4595398"/>
                    <a:pt x="1115286" y="4611612"/>
                    <a:pt x="1187580" y="4627370"/>
                  </a:cubicBezTo>
                  <a:cubicBezTo>
                    <a:pt x="1252641" y="4641555"/>
                    <a:pt x="1319318" y="4652124"/>
                    <a:pt x="1385754" y="4658780"/>
                  </a:cubicBezTo>
                  <a:cubicBezTo>
                    <a:pt x="1513587" y="4671572"/>
                    <a:pt x="1645156" y="4670775"/>
                    <a:pt x="1776840" y="4656403"/>
                  </a:cubicBezTo>
                  <a:cubicBezTo>
                    <a:pt x="1794244" y="4635300"/>
                    <a:pt x="1811763" y="4614291"/>
                    <a:pt x="1829351" y="4593342"/>
                  </a:cubicBezTo>
                  <a:cubicBezTo>
                    <a:pt x="1826791" y="4584977"/>
                    <a:pt x="1825631" y="4576826"/>
                    <a:pt x="1825902" y="4569084"/>
                  </a:cubicBezTo>
                  <a:cubicBezTo>
                    <a:pt x="1825925" y="4568448"/>
                    <a:pt x="1825992" y="4567825"/>
                    <a:pt x="1826063" y="4567209"/>
                  </a:cubicBezTo>
                  <a:lnTo>
                    <a:pt x="1826161" y="4566238"/>
                  </a:lnTo>
                  <a:cubicBezTo>
                    <a:pt x="1826205" y="4565548"/>
                    <a:pt x="1826280" y="4564811"/>
                    <a:pt x="1826357" y="4564074"/>
                  </a:cubicBezTo>
                  <a:lnTo>
                    <a:pt x="1826520" y="4562527"/>
                  </a:lnTo>
                  <a:cubicBezTo>
                    <a:pt x="1826578" y="4561931"/>
                    <a:pt x="1826640" y="4561342"/>
                    <a:pt x="1826732" y="4560753"/>
                  </a:cubicBezTo>
                  <a:cubicBezTo>
                    <a:pt x="1827364" y="4556239"/>
                    <a:pt x="1828415" y="4551859"/>
                    <a:pt x="1829845" y="4547800"/>
                  </a:cubicBezTo>
                  <a:cubicBezTo>
                    <a:pt x="1832953" y="4538960"/>
                    <a:pt x="1837653" y="4530233"/>
                    <a:pt x="1844635" y="4520335"/>
                  </a:cubicBezTo>
                  <a:lnTo>
                    <a:pt x="1846293" y="4518051"/>
                  </a:lnTo>
                  <a:cubicBezTo>
                    <a:pt x="1847187" y="4516819"/>
                    <a:pt x="1847887" y="4515854"/>
                    <a:pt x="1848604" y="4514910"/>
                  </a:cubicBezTo>
                  <a:lnTo>
                    <a:pt x="1851747" y="4516423"/>
                  </a:lnTo>
                  <a:lnTo>
                    <a:pt x="1849359" y="4513878"/>
                  </a:lnTo>
                  <a:lnTo>
                    <a:pt x="1850333" y="4512646"/>
                  </a:lnTo>
                  <a:cubicBezTo>
                    <a:pt x="1851951" y="4510536"/>
                    <a:pt x="1853593" y="4508434"/>
                    <a:pt x="1855253" y="4506344"/>
                  </a:cubicBezTo>
                  <a:lnTo>
                    <a:pt x="1855740" y="4505735"/>
                  </a:lnTo>
                  <a:cubicBezTo>
                    <a:pt x="1869626" y="4487893"/>
                    <a:pt x="1884572" y="4469509"/>
                    <a:pt x="1903076" y="4447522"/>
                  </a:cubicBezTo>
                  <a:cubicBezTo>
                    <a:pt x="1948831" y="4392296"/>
                    <a:pt x="1997320" y="4336917"/>
                    <a:pt x="2051298" y="4278242"/>
                  </a:cubicBezTo>
                  <a:cubicBezTo>
                    <a:pt x="2052026" y="4277572"/>
                    <a:pt x="2052271" y="4277371"/>
                    <a:pt x="2052497" y="4277103"/>
                  </a:cubicBezTo>
                  <a:lnTo>
                    <a:pt x="2061638" y="4266977"/>
                  </a:lnTo>
                  <a:cubicBezTo>
                    <a:pt x="2064663" y="4263669"/>
                    <a:pt x="2067689" y="4260360"/>
                    <a:pt x="2070745" y="4257072"/>
                  </a:cubicBezTo>
                  <a:lnTo>
                    <a:pt x="2072977" y="4254667"/>
                  </a:lnTo>
                  <a:lnTo>
                    <a:pt x="2072032" y="4254982"/>
                  </a:lnTo>
                  <a:lnTo>
                    <a:pt x="2079880" y="4245633"/>
                  </a:lnTo>
                  <a:cubicBezTo>
                    <a:pt x="2159428" y="4153967"/>
                    <a:pt x="2241240" y="4065081"/>
                    <a:pt x="2323044" y="3981466"/>
                  </a:cubicBezTo>
                  <a:cubicBezTo>
                    <a:pt x="2327585" y="3976825"/>
                    <a:pt x="2324911" y="3971782"/>
                    <a:pt x="2322615" y="3969538"/>
                  </a:cubicBezTo>
                  <a:cubicBezTo>
                    <a:pt x="2319872" y="3966852"/>
                    <a:pt x="2315202" y="3965211"/>
                    <a:pt x="2311088" y="3969404"/>
                  </a:cubicBezTo>
                  <a:cubicBezTo>
                    <a:pt x="2218125" y="4064425"/>
                    <a:pt x="2127203" y="4163779"/>
                    <a:pt x="2040848" y="4264700"/>
                  </a:cubicBezTo>
                  <a:lnTo>
                    <a:pt x="2040195" y="4265484"/>
                  </a:lnTo>
                  <a:lnTo>
                    <a:pt x="2039031" y="4266059"/>
                  </a:lnTo>
                  <a:lnTo>
                    <a:pt x="2033941" y="4267640"/>
                  </a:lnTo>
                  <a:cubicBezTo>
                    <a:pt x="2029998" y="4268872"/>
                    <a:pt x="2026055" y="4270105"/>
                    <a:pt x="2022081" y="4271236"/>
                  </a:cubicBezTo>
                  <a:lnTo>
                    <a:pt x="2016047" y="4272938"/>
                  </a:lnTo>
                  <a:cubicBezTo>
                    <a:pt x="2012103" y="4274043"/>
                    <a:pt x="2008164" y="4275148"/>
                    <a:pt x="2004200" y="4276179"/>
                  </a:cubicBezTo>
                  <a:cubicBezTo>
                    <a:pt x="1956017" y="4288890"/>
                    <a:pt x="1908169" y="4296572"/>
                    <a:pt x="1861997" y="4299017"/>
                  </a:cubicBezTo>
                  <a:cubicBezTo>
                    <a:pt x="1812875" y="4301615"/>
                    <a:pt x="1763336" y="4297878"/>
                    <a:pt x="1714743" y="4287893"/>
                  </a:cubicBezTo>
                  <a:lnTo>
                    <a:pt x="1709817" y="4286868"/>
                  </a:lnTo>
                  <a:cubicBezTo>
                    <a:pt x="1702982" y="4285394"/>
                    <a:pt x="1696192" y="4283787"/>
                    <a:pt x="1689422" y="4282059"/>
                  </a:cubicBezTo>
                  <a:lnTo>
                    <a:pt x="1688505" y="4281832"/>
                  </a:lnTo>
                  <a:cubicBezTo>
                    <a:pt x="1686596" y="4281349"/>
                    <a:pt x="1684689" y="4280867"/>
                    <a:pt x="1682783" y="4280351"/>
                  </a:cubicBezTo>
                  <a:cubicBezTo>
                    <a:pt x="1675953" y="4278523"/>
                    <a:pt x="1669177" y="4276527"/>
                    <a:pt x="1662427" y="4274438"/>
                  </a:cubicBezTo>
                  <a:lnTo>
                    <a:pt x="1660920" y="4274002"/>
                  </a:lnTo>
                  <a:cubicBezTo>
                    <a:pt x="1660294" y="4273828"/>
                    <a:pt x="1659668" y="4273647"/>
                    <a:pt x="1659047" y="4273453"/>
                  </a:cubicBezTo>
                  <a:lnTo>
                    <a:pt x="1656964" y="4272730"/>
                  </a:lnTo>
                  <a:cubicBezTo>
                    <a:pt x="1650609" y="4270687"/>
                    <a:pt x="1644282" y="4268484"/>
                    <a:pt x="1637984" y="4266187"/>
                  </a:cubicBezTo>
                  <a:lnTo>
                    <a:pt x="1633902" y="4264687"/>
                  </a:lnTo>
                  <a:cubicBezTo>
                    <a:pt x="1627162" y="4262162"/>
                    <a:pt x="1620477" y="4259496"/>
                    <a:pt x="1613849" y="4256697"/>
                  </a:cubicBezTo>
                  <a:lnTo>
                    <a:pt x="1611445" y="4255659"/>
                  </a:lnTo>
                  <a:cubicBezTo>
                    <a:pt x="1604231" y="4252558"/>
                    <a:pt x="1597222" y="4249363"/>
                    <a:pt x="1590605" y="4246155"/>
                  </a:cubicBezTo>
                  <a:lnTo>
                    <a:pt x="1589617" y="4245660"/>
                  </a:lnTo>
                  <a:cubicBezTo>
                    <a:pt x="1552594" y="4227604"/>
                    <a:pt x="1518945" y="4205436"/>
                    <a:pt x="1489604" y="4179765"/>
                  </a:cubicBezTo>
                  <a:lnTo>
                    <a:pt x="1487468" y="4177990"/>
                  </a:lnTo>
                  <a:cubicBezTo>
                    <a:pt x="1483128" y="4174133"/>
                    <a:pt x="1479044" y="4170168"/>
                    <a:pt x="1474960" y="4166210"/>
                  </a:cubicBezTo>
                  <a:lnTo>
                    <a:pt x="1471606" y="4163015"/>
                  </a:lnTo>
                  <a:cubicBezTo>
                    <a:pt x="1470466" y="4161950"/>
                    <a:pt x="1469326" y="4160885"/>
                    <a:pt x="1468232" y="4159780"/>
                  </a:cubicBezTo>
                  <a:lnTo>
                    <a:pt x="1467636" y="4159218"/>
                  </a:lnTo>
                  <a:cubicBezTo>
                    <a:pt x="1467323" y="4158930"/>
                    <a:pt x="1467013" y="4158642"/>
                    <a:pt x="1466715" y="4158334"/>
                  </a:cubicBezTo>
                  <a:cubicBezTo>
                    <a:pt x="1427261" y="4118224"/>
                    <a:pt x="1395996" y="4070097"/>
                    <a:pt x="1371152" y="4011235"/>
                  </a:cubicBezTo>
                  <a:lnTo>
                    <a:pt x="1368414" y="4004672"/>
                  </a:lnTo>
                  <a:cubicBezTo>
                    <a:pt x="1366076" y="3998946"/>
                    <a:pt x="1363818" y="3993186"/>
                    <a:pt x="1361649" y="3987393"/>
                  </a:cubicBezTo>
                  <a:lnTo>
                    <a:pt x="1359097" y="3980401"/>
                  </a:lnTo>
                  <a:cubicBezTo>
                    <a:pt x="1357821" y="3976871"/>
                    <a:pt x="1356577" y="3973342"/>
                    <a:pt x="1355362" y="3969799"/>
                  </a:cubicBezTo>
                  <a:lnTo>
                    <a:pt x="1354404" y="3967047"/>
                  </a:lnTo>
                  <a:cubicBezTo>
                    <a:pt x="1353882" y="3965553"/>
                    <a:pt x="1353359" y="3964060"/>
                    <a:pt x="1352860" y="3962559"/>
                  </a:cubicBezTo>
                  <a:cubicBezTo>
                    <a:pt x="1351907" y="3959693"/>
                    <a:pt x="1351005" y="3956813"/>
                    <a:pt x="1350102" y="3953933"/>
                  </a:cubicBezTo>
                  <a:lnTo>
                    <a:pt x="1347673" y="3946191"/>
                  </a:lnTo>
                  <a:cubicBezTo>
                    <a:pt x="1346985" y="3943968"/>
                    <a:pt x="1346298" y="3941744"/>
                    <a:pt x="1345635" y="3939507"/>
                  </a:cubicBezTo>
                  <a:cubicBezTo>
                    <a:pt x="1344332" y="3935121"/>
                    <a:pt x="1343082" y="3930714"/>
                    <a:pt x="1341846" y="3926300"/>
                  </a:cubicBezTo>
                  <a:cubicBezTo>
                    <a:pt x="1340915" y="3922965"/>
                    <a:pt x="1340001" y="3919623"/>
                    <a:pt x="1339110" y="3916275"/>
                  </a:cubicBezTo>
                  <a:cubicBezTo>
                    <a:pt x="1337896" y="3911714"/>
                    <a:pt x="1336702" y="3907153"/>
                    <a:pt x="1335560" y="3902572"/>
                  </a:cubicBezTo>
                  <a:cubicBezTo>
                    <a:pt x="1334810" y="3899565"/>
                    <a:pt x="1334093" y="3896558"/>
                    <a:pt x="1333372" y="3893537"/>
                  </a:cubicBezTo>
                  <a:lnTo>
                    <a:pt x="1332734" y="3890858"/>
                  </a:lnTo>
                  <a:cubicBezTo>
                    <a:pt x="1331794" y="3886920"/>
                    <a:pt x="1330857" y="3882989"/>
                    <a:pt x="1329973" y="3879044"/>
                  </a:cubicBezTo>
                  <a:cubicBezTo>
                    <a:pt x="1329299" y="3876051"/>
                    <a:pt x="1328665" y="3873050"/>
                    <a:pt x="1328028" y="3870043"/>
                  </a:cubicBezTo>
                  <a:lnTo>
                    <a:pt x="1327524" y="3867666"/>
                  </a:lnTo>
                  <a:cubicBezTo>
                    <a:pt x="1326341" y="3862107"/>
                    <a:pt x="1325169" y="3856548"/>
                    <a:pt x="1324063" y="3850956"/>
                  </a:cubicBezTo>
                  <a:cubicBezTo>
                    <a:pt x="1322846" y="3844828"/>
                    <a:pt x="1321651" y="3838693"/>
                    <a:pt x="1320519" y="3832559"/>
                  </a:cubicBezTo>
                  <a:lnTo>
                    <a:pt x="1318910" y="3823484"/>
                  </a:lnTo>
                  <a:cubicBezTo>
                    <a:pt x="1317977" y="3818247"/>
                    <a:pt x="1317056" y="3813003"/>
                    <a:pt x="1316175" y="3807772"/>
                  </a:cubicBezTo>
                  <a:lnTo>
                    <a:pt x="1313046" y="3788350"/>
                  </a:lnTo>
                  <a:cubicBezTo>
                    <a:pt x="1311202" y="3776670"/>
                    <a:pt x="1309451" y="3764970"/>
                    <a:pt x="1307788" y="3753317"/>
                  </a:cubicBezTo>
                  <a:lnTo>
                    <a:pt x="1311045" y="3751944"/>
                  </a:lnTo>
                  <a:lnTo>
                    <a:pt x="1307651" y="3752426"/>
                  </a:lnTo>
                  <a:lnTo>
                    <a:pt x="1306929" y="3747249"/>
                  </a:lnTo>
                  <a:cubicBezTo>
                    <a:pt x="1305908" y="3744041"/>
                    <a:pt x="1304756" y="3741181"/>
                    <a:pt x="1303418" y="3738750"/>
                  </a:cubicBezTo>
                  <a:cubicBezTo>
                    <a:pt x="1303212" y="3738382"/>
                    <a:pt x="1302988" y="3738034"/>
                    <a:pt x="1302765" y="3737679"/>
                  </a:cubicBezTo>
                  <a:lnTo>
                    <a:pt x="1302403" y="3737096"/>
                  </a:lnTo>
                  <a:cubicBezTo>
                    <a:pt x="1301179" y="3735844"/>
                    <a:pt x="1300037" y="3734638"/>
                    <a:pt x="1299204" y="3733499"/>
                  </a:cubicBezTo>
                  <a:cubicBezTo>
                    <a:pt x="1294649" y="3727258"/>
                    <a:pt x="1290959" y="3720038"/>
                    <a:pt x="1288224" y="3712015"/>
                  </a:cubicBezTo>
                  <a:lnTo>
                    <a:pt x="1287441" y="3709778"/>
                  </a:lnTo>
                  <a:cubicBezTo>
                    <a:pt x="1286850" y="3707882"/>
                    <a:pt x="1286367" y="3705987"/>
                    <a:pt x="1285895" y="3704078"/>
                  </a:cubicBezTo>
                  <a:cubicBezTo>
                    <a:pt x="1281857" y="3688614"/>
                    <a:pt x="1280633" y="3672019"/>
                    <a:pt x="1279450" y="3655965"/>
                  </a:cubicBezTo>
                  <a:cubicBezTo>
                    <a:pt x="1278925" y="3648839"/>
                    <a:pt x="1278404" y="3641754"/>
                    <a:pt x="1277640" y="3634829"/>
                  </a:cubicBezTo>
                  <a:lnTo>
                    <a:pt x="1277208" y="3631319"/>
                  </a:lnTo>
                  <a:cubicBezTo>
                    <a:pt x="1277009" y="3629665"/>
                    <a:pt x="1276812" y="3628011"/>
                    <a:pt x="1276579" y="3626357"/>
                  </a:cubicBezTo>
                  <a:cubicBezTo>
                    <a:pt x="1276038" y="3622506"/>
                    <a:pt x="1275435" y="3618675"/>
                    <a:pt x="1274831" y="3614831"/>
                  </a:cubicBezTo>
                  <a:lnTo>
                    <a:pt x="1274181" y="3610706"/>
                  </a:lnTo>
                  <a:cubicBezTo>
                    <a:pt x="1273443" y="3606017"/>
                    <a:pt x="1272701" y="3601316"/>
                    <a:pt x="1271887" y="3596628"/>
                  </a:cubicBezTo>
                  <a:cubicBezTo>
                    <a:pt x="1270861" y="3590661"/>
                    <a:pt x="1269819" y="3584720"/>
                    <a:pt x="1268704" y="3578773"/>
                  </a:cubicBezTo>
                  <a:lnTo>
                    <a:pt x="1267408" y="3572022"/>
                  </a:lnTo>
                  <a:cubicBezTo>
                    <a:pt x="1266087" y="3565171"/>
                    <a:pt x="1264751" y="3558333"/>
                    <a:pt x="1263349" y="3551495"/>
                  </a:cubicBezTo>
                  <a:lnTo>
                    <a:pt x="1263053" y="3550048"/>
                  </a:lnTo>
                  <a:cubicBezTo>
                    <a:pt x="1259878" y="3534605"/>
                    <a:pt x="1256536" y="3519174"/>
                    <a:pt x="1253196" y="3503744"/>
                  </a:cubicBezTo>
                  <a:cubicBezTo>
                    <a:pt x="1247392" y="3476947"/>
                    <a:pt x="1241393" y="3449241"/>
                    <a:pt x="1236388" y="3421802"/>
                  </a:cubicBezTo>
                  <a:cubicBezTo>
                    <a:pt x="1232438" y="3400130"/>
                    <a:pt x="1229314" y="3379161"/>
                    <a:pt x="1227102" y="3359484"/>
                  </a:cubicBezTo>
                  <a:lnTo>
                    <a:pt x="1226968" y="3358373"/>
                  </a:lnTo>
                  <a:lnTo>
                    <a:pt x="1230288" y="3357214"/>
                  </a:lnTo>
                  <a:lnTo>
                    <a:pt x="1226882" y="3357616"/>
                  </a:lnTo>
                  <a:cubicBezTo>
                    <a:pt x="1220000" y="3298847"/>
                    <a:pt x="1221102" y="3247854"/>
                    <a:pt x="1230250" y="3201723"/>
                  </a:cubicBezTo>
                  <a:cubicBezTo>
                    <a:pt x="1238699" y="3157166"/>
                    <a:pt x="1254626" y="3117431"/>
                    <a:pt x="1277580" y="3083644"/>
                  </a:cubicBezTo>
                  <a:cubicBezTo>
                    <a:pt x="1333859" y="3000799"/>
                    <a:pt x="1427289" y="2960281"/>
                    <a:pt x="1495758" y="2940879"/>
                  </a:cubicBezTo>
                  <a:lnTo>
                    <a:pt x="1497262" y="2940430"/>
                  </a:lnTo>
                  <a:cubicBezTo>
                    <a:pt x="1503125" y="2938789"/>
                    <a:pt x="1508974" y="2937295"/>
                    <a:pt x="1514828" y="2935856"/>
                  </a:cubicBezTo>
                  <a:cubicBezTo>
                    <a:pt x="1522627" y="2933893"/>
                    <a:pt x="1530891" y="2932018"/>
                    <a:pt x="1539370" y="2930277"/>
                  </a:cubicBezTo>
                  <a:lnTo>
                    <a:pt x="1543392" y="2929432"/>
                  </a:lnTo>
                  <a:cubicBezTo>
                    <a:pt x="1548613" y="2928408"/>
                    <a:pt x="1553840" y="2927484"/>
                    <a:pt x="1559079" y="2926600"/>
                  </a:cubicBezTo>
                  <a:cubicBezTo>
                    <a:pt x="1562579" y="2925997"/>
                    <a:pt x="1566078" y="2925414"/>
                    <a:pt x="1569574" y="2924878"/>
                  </a:cubicBezTo>
                  <a:lnTo>
                    <a:pt x="1572242" y="2924436"/>
                  </a:lnTo>
                  <a:cubicBezTo>
                    <a:pt x="1572568" y="2924383"/>
                    <a:pt x="1572893" y="2924322"/>
                    <a:pt x="1573220" y="2924269"/>
                  </a:cubicBezTo>
                  <a:cubicBezTo>
                    <a:pt x="1575360" y="2912442"/>
                    <a:pt x="1577555" y="2900628"/>
                    <a:pt x="1579805" y="2888820"/>
                  </a:cubicBezTo>
                  <a:cubicBezTo>
                    <a:pt x="1585091" y="2860866"/>
                    <a:pt x="1590595" y="2832932"/>
                    <a:pt x="1596097" y="2805011"/>
                  </a:cubicBezTo>
                  <a:cubicBezTo>
                    <a:pt x="1599130" y="2789620"/>
                    <a:pt x="1602162" y="2774237"/>
                    <a:pt x="1605158" y="2758846"/>
                  </a:cubicBezTo>
                  <a:cubicBezTo>
                    <a:pt x="1591523" y="2753803"/>
                    <a:pt x="1578054" y="2749852"/>
                    <a:pt x="1565079" y="2747099"/>
                  </a:cubicBezTo>
                  <a:cubicBezTo>
                    <a:pt x="1548132" y="2743503"/>
                    <a:pt x="1531607" y="2741922"/>
                    <a:pt x="1515673" y="2741922"/>
                  </a:cubicBezTo>
                  <a:close/>
                  <a:moveTo>
                    <a:pt x="1657138" y="3972398"/>
                  </a:moveTo>
                  <a:cubicBezTo>
                    <a:pt x="1629019" y="3972398"/>
                    <a:pt x="1601174" y="3967020"/>
                    <a:pt x="1574639" y="3953150"/>
                  </a:cubicBezTo>
                  <a:cubicBezTo>
                    <a:pt x="1498773" y="3913489"/>
                    <a:pt x="1462691" y="3831796"/>
                    <a:pt x="1439732" y="3765057"/>
                  </a:cubicBezTo>
                  <a:cubicBezTo>
                    <a:pt x="1438381" y="3761119"/>
                    <a:pt x="1435511" y="3758950"/>
                    <a:pt x="1431202" y="3758601"/>
                  </a:cubicBezTo>
                  <a:lnTo>
                    <a:pt x="1425968" y="3758186"/>
                  </a:lnTo>
                  <a:cubicBezTo>
                    <a:pt x="1391911" y="3755493"/>
                    <a:pt x="1353307" y="3752439"/>
                    <a:pt x="1326702" y="3728718"/>
                  </a:cubicBezTo>
                  <a:lnTo>
                    <a:pt x="1326014" y="3727874"/>
                  </a:lnTo>
                  <a:lnTo>
                    <a:pt x="1323186" y="3723005"/>
                  </a:lnTo>
                  <a:cubicBezTo>
                    <a:pt x="1313768" y="3706838"/>
                    <a:pt x="1308083" y="3697080"/>
                    <a:pt x="1305727" y="3675361"/>
                  </a:cubicBezTo>
                  <a:lnTo>
                    <a:pt x="1304836" y="3666601"/>
                  </a:lnTo>
                  <a:cubicBezTo>
                    <a:pt x="1304513" y="3661892"/>
                    <a:pt x="1304193" y="3657211"/>
                    <a:pt x="1303716" y="3652617"/>
                  </a:cubicBezTo>
                  <a:cubicBezTo>
                    <a:pt x="1299656" y="3613518"/>
                    <a:pt x="1292266" y="3575357"/>
                    <a:pt x="1285572" y="3543183"/>
                  </a:cubicBezTo>
                  <a:cubicBezTo>
                    <a:pt x="1282838" y="3529025"/>
                    <a:pt x="1279866" y="3514492"/>
                    <a:pt x="1276726" y="3499932"/>
                  </a:cubicBezTo>
                  <a:cubicBezTo>
                    <a:pt x="1259664" y="3420831"/>
                    <a:pt x="1240326" y="3331168"/>
                    <a:pt x="1248243" y="3245188"/>
                  </a:cubicBezTo>
                  <a:cubicBezTo>
                    <a:pt x="1248789" y="3239248"/>
                    <a:pt x="1249525" y="3233529"/>
                    <a:pt x="1250306" y="3227816"/>
                  </a:cubicBezTo>
                  <a:cubicBezTo>
                    <a:pt x="1250719" y="3224842"/>
                    <a:pt x="1251165" y="3221875"/>
                    <a:pt x="1251643" y="3218902"/>
                  </a:cubicBezTo>
                  <a:cubicBezTo>
                    <a:pt x="1252129" y="3215861"/>
                    <a:pt x="1252687" y="3212814"/>
                    <a:pt x="1253251" y="3209773"/>
                  </a:cubicBezTo>
                  <a:cubicBezTo>
                    <a:pt x="1254234" y="3204543"/>
                    <a:pt x="1255305" y="3199352"/>
                    <a:pt x="1256513" y="3194216"/>
                  </a:cubicBezTo>
                  <a:lnTo>
                    <a:pt x="1257382" y="3190573"/>
                  </a:lnTo>
                  <a:cubicBezTo>
                    <a:pt x="1264856" y="3160294"/>
                    <a:pt x="1276279" y="3132340"/>
                    <a:pt x="1291337" y="3107466"/>
                  </a:cubicBezTo>
                  <a:cubicBezTo>
                    <a:pt x="1323360" y="3056359"/>
                    <a:pt x="1373122" y="3015620"/>
                    <a:pt x="1439265" y="2986319"/>
                  </a:cubicBezTo>
                  <a:lnTo>
                    <a:pt x="1440852" y="2985630"/>
                  </a:lnTo>
                  <a:cubicBezTo>
                    <a:pt x="1478471" y="2969141"/>
                    <a:pt x="1519891" y="2957025"/>
                    <a:pt x="1563974" y="2949618"/>
                  </a:cubicBezTo>
                  <a:cubicBezTo>
                    <a:pt x="1569380" y="2948734"/>
                    <a:pt x="1574784" y="2947863"/>
                    <a:pt x="1580199" y="2947100"/>
                  </a:cubicBezTo>
                  <a:lnTo>
                    <a:pt x="1578809" y="2945151"/>
                  </a:lnTo>
                  <a:lnTo>
                    <a:pt x="1586704" y="2946216"/>
                  </a:lnTo>
                  <a:cubicBezTo>
                    <a:pt x="1587109" y="2946276"/>
                    <a:pt x="1587522" y="2946457"/>
                    <a:pt x="1587913" y="2946283"/>
                  </a:cubicBezTo>
                  <a:cubicBezTo>
                    <a:pt x="1588499" y="2946283"/>
                    <a:pt x="1588788" y="2946243"/>
                    <a:pt x="1589080" y="2946202"/>
                  </a:cubicBezTo>
                  <a:cubicBezTo>
                    <a:pt x="1589776" y="2946075"/>
                    <a:pt x="1590039" y="2945995"/>
                    <a:pt x="1590302" y="2945908"/>
                  </a:cubicBezTo>
                  <a:lnTo>
                    <a:pt x="1592338" y="2944702"/>
                  </a:lnTo>
                  <a:cubicBezTo>
                    <a:pt x="1592512" y="2944542"/>
                    <a:pt x="1592661" y="2944347"/>
                    <a:pt x="1592815" y="2944160"/>
                  </a:cubicBezTo>
                  <a:cubicBezTo>
                    <a:pt x="1593360" y="2943443"/>
                    <a:pt x="1593492" y="2943136"/>
                    <a:pt x="1593633" y="2942840"/>
                  </a:cubicBezTo>
                  <a:cubicBezTo>
                    <a:pt x="1594100" y="2941809"/>
                    <a:pt x="1594267" y="2941220"/>
                    <a:pt x="1594384" y="2940584"/>
                  </a:cubicBezTo>
                  <a:lnTo>
                    <a:pt x="1594533" y="2939827"/>
                  </a:lnTo>
                  <a:cubicBezTo>
                    <a:pt x="1601993" y="2897855"/>
                    <a:pt x="1610413" y="2855261"/>
                    <a:pt x="1618558" y="2814066"/>
                  </a:cubicBezTo>
                  <a:cubicBezTo>
                    <a:pt x="1622662" y="2793304"/>
                    <a:pt x="1626766" y="2772543"/>
                    <a:pt x="1630769" y="2751775"/>
                  </a:cubicBezTo>
                  <a:cubicBezTo>
                    <a:pt x="1630943" y="2750864"/>
                    <a:pt x="1630997" y="2749953"/>
                    <a:pt x="1630935" y="2748901"/>
                  </a:cubicBezTo>
                  <a:lnTo>
                    <a:pt x="1630908" y="2748466"/>
                  </a:lnTo>
                  <a:lnTo>
                    <a:pt x="1630994" y="2748030"/>
                  </a:lnTo>
                  <a:cubicBezTo>
                    <a:pt x="1635942" y="2723183"/>
                    <a:pt x="1640925" y="2698350"/>
                    <a:pt x="1645931" y="2673550"/>
                  </a:cubicBezTo>
                  <a:cubicBezTo>
                    <a:pt x="1647930" y="2663652"/>
                    <a:pt x="1649777" y="2653224"/>
                    <a:pt x="1651673" y="2642522"/>
                  </a:cubicBezTo>
                  <a:cubicBezTo>
                    <a:pt x="1664417" y="2570553"/>
                    <a:pt x="1680277" y="2480984"/>
                    <a:pt x="1764116" y="2460283"/>
                  </a:cubicBezTo>
                  <a:cubicBezTo>
                    <a:pt x="1770811" y="2459251"/>
                    <a:pt x="1774687" y="2458936"/>
                    <a:pt x="1777801" y="2458682"/>
                  </a:cubicBezTo>
                  <a:cubicBezTo>
                    <a:pt x="1782697" y="2458287"/>
                    <a:pt x="1785395" y="2458066"/>
                    <a:pt x="1793398" y="2455581"/>
                  </a:cubicBezTo>
                  <a:cubicBezTo>
                    <a:pt x="1796071" y="2454751"/>
                    <a:pt x="1798259" y="2452668"/>
                    <a:pt x="1799250" y="2450009"/>
                  </a:cubicBezTo>
                  <a:cubicBezTo>
                    <a:pt x="1800130" y="2447658"/>
                    <a:pt x="1799909" y="2445220"/>
                    <a:pt x="1798626" y="2443151"/>
                  </a:cubicBezTo>
                  <a:lnTo>
                    <a:pt x="1798624" y="2443144"/>
                  </a:lnTo>
                  <a:cubicBezTo>
                    <a:pt x="1797261" y="2440941"/>
                    <a:pt x="1795748" y="2439347"/>
                    <a:pt x="1793861" y="2438128"/>
                  </a:cubicBezTo>
                  <a:lnTo>
                    <a:pt x="1790845" y="2436172"/>
                  </a:lnTo>
                  <a:lnTo>
                    <a:pt x="1792936" y="2433252"/>
                  </a:lnTo>
                  <a:cubicBezTo>
                    <a:pt x="1836071" y="2373024"/>
                    <a:pt x="1916481" y="2351894"/>
                    <a:pt x="1984128" y="2382956"/>
                  </a:cubicBezTo>
                  <a:cubicBezTo>
                    <a:pt x="2013169" y="2396297"/>
                    <a:pt x="2038049" y="2416194"/>
                    <a:pt x="2062108" y="2435435"/>
                  </a:cubicBezTo>
                  <a:cubicBezTo>
                    <a:pt x="2067773" y="2439963"/>
                    <a:pt x="2073442" y="2444497"/>
                    <a:pt x="2079172" y="2448957"/>
                  </a:cubicBezTo>
                  <a:cubicBezTo>
                    <a:pt x="2103803" y="2468125"/>
                    <a:pt x="2125277" y="2477113"/>
                    <a:pt x="2146750" y="2477253"/>
                  </a:cubicBezTo>
                  <a:lnTo>
                    <a:pt x="2152455" y="2477294"/>
                  </a:lnTo>
                  <a:lnTo>
                    <a:pt x="2149745" y="2482310"/>
                  </a:lnTo>
                  <a:cubicBezTo>
                    <a:pt x="2132283" y="2514671"/>
                    <a:pt x="2095021" y="2532225"/>
                    <a:pt x="2035828" y="2535975"/>
                  </a:cubicBezTo>
                  <a:cubicBezTo>
                    <a:pt x="2030490" y="2536317"/>
                    <a:pt x="2028073" y="2539792"/>
                    <a:pt x="2027590" y="2542927"/>
                  </a:cubicBezTo>
                  <a:cubicBezTo>
                    <a:pt x="2027049" y="2546450"/>
                    <a:pt x="2028721" y="2550863"/>
                    <a:pt x="2033675" y="2552772"/>
                  </a:cubicBezTo>
                  <a:cubicBezTo>
                    <a:pt x="2035152" y="2553341"/>
                    <a:pt x="2037347" y="2553937"/>
                    <a:pt x="2039758" y="2554600"/>
                  </a:cubicBezTo>
                  <a:cubicBezTo>
                    <a:pt x="2047938" y="2556857"/>
                    <a:pt x="2053917" y="2558699"/>
                    <a:pt x="2056362" y="2561994"/>
                  </a:cubicBezTo>
                  <a:cubicBezTo>
                    <a:pt x="2057527" y="2563568"/>
                    <a:pt x="2057936" y="2565483"/>
                    <a:pt x="2057542" y="2567533"/>
                  </a:cubicBezTo>
                  <a:cubicBezTo>
                    <a:pt x="2056061" y="2575261"/>
                    <a:pt x="2042720" y="2583867"/>
                    <a:pt x="2040061" y="2585508"/>
                  </a:cubicBezTo>
                  <a:cubicBezTo>
                    <a:pt x="2029976" y="2591757"/>
                    <a:pt x="2009455" y="2599612"/>
                    <a:pt x="1994236" y="2595567"/>
                  </a:cubicBezTo>
                  <a:cubicBezTo>
                    <a:pt x="1987657" y="2593839"/>
                    <a:pt x="1982766" y="2590116"/>
                    <a:pt x="1979699" y="2584517"/>
                  </a:cubicBezTo>
                  <a:cubicBezTo>
                    <a:pt x="1977557" y="2580599"/>
                    <a:pt x="1973544" y="2580063"/>
                    <a:pt x="1970499" y="2580853"/>
                  </a:cubicBezTo>
                  <a:cubicBezTo>
                    <a:pt x="1967439" y="2581650"/>
                    <a:pt x="1963879" y="2584222"/>
                    <a:pt x="1963916" y="2588863"/>
                  </a:cubicBezTo>
                  <a:cubicBezTo>
                    <a:pt x="1964197" y="2622718"/>
                    <a:pt x="1956382" y="2656640"/>
                    <a:pt x="1948828" y="2689436"/>
                  </a:cubicBezTo>
                  <a:cubicBezTo>
                    <a:pt x="1946619" y="2699026"/>
                    <a:pt x="1944420" y="2708577"/>
                    <a:pt x="1942431" y="2718073"/>
                  </a:cubicBezTo>
                  <a:cubicBezTo>
                    <a:pt x="1941214" y="2723887"/>
                    <a:pt x="1940042" y="2729747"/>
                    <a:pt x="1938866" y="2735627"/>
                  </a:cubicBezTo>
                  <a:cubicBezTo>
                    <a:pt x="1933101" y="2764479"/>
                    <a:pt x="1927141" y="2794308"/>
                    <a:pt x="1915063" y="2821519"/>
                  </a:cubicBezTo>
                  <a:cubicBezTo>
                    <a:pt x="1899323" y="2856968"/>
                    <a:pt x="1878109" y="2871153"/>
                    <a:pt x="1844466" y="2884936"/>
                  </a:cubicBezTo>
                  <a:cubicBezTo>
                    <a:pt x="1820824" y="2894620"/>
                    <a:pt x="1813066" y="2911557"/>
                    <a:pt x="1807658" y="2937543"/>
                  </a:cubicBezTo>
                  <a:cubicBezTo>
                    <a:pt x="1807072" y="2940362"/>
                    <a:pt x="1807532" y="2942901"/>
                    <a:pt x="1808991" y="2944870"/>
                  </a:cubicBezTo>
                  <a:cubicBezTo>
                    <a:pt x="1810519" y="2946939"/>
                    <a:pt x="1813050" y="2948238"/>
                    <a:pt x="1816115" y="2948520"/>
                  </a:cubicBezTo>
                  <a:cubicBezTo>
                    <a:pt x="1829199" y="2949739"/>
                    <a:pt x="1842360" y="2950649"/>
                    <a:pt x="1856295" y="2951607"/>
                  </a:cubicBezTo>
                  <a:cubicBezTo>
                    <a:pt x="1906105" y="2955050"/>
                    <a:pt x="1957612" y="2958606"/>
                    <a:pt x="2002694" y="2976742"/>
                  </a:cubicBezTo>
                  <a:cubicBezTo>
                    <a:pt x="2055069" y="2997812"/>
                    <a:pt x="2104458" y="3036268"/>
                    <a:pt x="2141759" y="3085023"/>
                  </a:cubicBezTo>
                  <a:cubicBezTo>
                    <a:pt x="2196165" y="3156142"/>
                    <a:pt x="2202853" y="3243461"/>
                    <a:pt x="2209320" y="3327913"/>
                  </a:cubicBezTo>
                  <a:cubicBezTo>
                    <a:pt x="2212714" y="3372215"/>
                    <a:pt x="2216222" y="3418031"/>
                    <a:pt x="2226643" y="3460633"/>
                  </a:cubicBezTo>
                  <a:cubicBezTo>
                    <a:pt x="2227480" y="3464048"/>
                    <a:pt x="2231079" y="3466754"/>
                    <a:pt x="2234836" y="3466781"/>
                  </a:cubicBezTo>
                  <a:cubicBezTo>
                    <a:pt x="2251157" y="3466881"/>
                    <a:pt x="2264066" y="3470277"/>
                    <a:pt x="2276691" y="3477791"/>
                  </a:cubicBezTo>
                  <a:cubicBezTo>
                    <a:pt x="2281565" y="3480698"/>
                    <a:pt x="2285398" y="3478488"/>
                    <a:pt x="2287362" y="3475454"/>
                  </a:cubicBezTo>
                  <a:cubicBezTo>
                    <a:pt x="2289675" y="3471878"/>
                    <a:pt x="2289939" y="3466473"/>
                    <a:pt x="2285085" y="3463017"/>
                  </a:cubicBezTo>
                  <a:lnTo>
                    <a:pt x="2285005" y="3462957"/>
                  </a:lnTo>
                  <a:lnTo>
                    <a:pt x="2286165" y="3461303"/>
                  </a:lnTo>
                  <a:cubicBezTo>
                    <a:pt x="2285845" y="3460660"/>
                    <a:pt x="2285025" y="3459300"/>
                    <a:pt x="2283066" y="3456467"/>
                  </a:cubicBezTo>
                  <a:lnTo>
                    <a:pt x="2281885" y="3454759"/>
                  </a:lnTo>
                  <a:lnTo>
                    <a:pt x="2282850" y="3452924"/>
                  </a:lnTo>
                  <a:cubicBezTo>
                    <a:pt x="2295959" y="3427964"/>
                    <a:pt x="2314846" y="3409204"/>
                    <a:pt x="2338988" y="3397170"/>
                  </a:cubicBezTo>
                  <a:lnTo>
                    <a:pt x="2343068" y="3395134"/>
                  </a:lnTo>
                  <a:lnTo>
                    <a:pt x="2343890" y="3399621"/>
                  </a:lnTo>
                  <a:cubicBezTo>
                    <a:pt x="2344530" y="3403103"/>
                    <a:pt x="2347688" y="3406418"/>
                    <a:pt x="2351234" y="3407329"/>
                  </a:cubicBezTo>
                  <a:cubicBezTo>
                    <a:pt x="2353915" y="3408006"/>
                    <a:pt x="2356192" y="3407229"/>
                    <a:pt x="2357999" y="3404999"/>
                  </a:cubicBezTo>
                  <a:cubicBezTo>
                    <a:pt x="2376769" y="3381880"/>
                    <a:pt x="2399347" y="3356363"/>
                    <a:pt x="2429808" y="3346270"/>
                  </a:cubicBezTo>
                  <a:cubicBezTo>
                    <a:pt x="2442847" y="3341944"/>
                    <a:pt x="2456061" y="3340725"/>
                    <a:pt x="2469100" y="3342707"/>
                  </a:cubicBezTo>
                  <a:cubicBezTo>
                    <a:pt x="2478287" y="3344080"/>
                    <a:pt x="2485881" y="3346565"/>
                    <a:pt x="2492310" y="3350295"/>
                  </a:cubicBezTo>
                  <a:cubicBezTo>
                    <a:pt x="2501819" y="3355814"/>
                    <a:pt x="2506891" y="3366744"/>
                    <a:pt x="2504646" y="3376877"/>
                  </a:cubicBezTo>
                  <a:cubicBezTo>
                    <a:pt x="2502642" y="3385925"/>
                    <a:pt x="2495408" y="3391872"/>
                    <a:pt x="2485298" y="3392783"/>
                  </a:cubicBezTo>
                  <a:cubicBezTo>
                    <a:pt x="2479940" y="3393265"/>
                    <a:pt x="2477117" y="3397518"/>
                    <a:pt x="2476760" y="3401275"/>
                  </a:cubicBezTo>
                  <a:cubicBezTo>
                    <a:pt x="2476383" y="3405233"/>
                    <a:pt x="2478629" y="3408307"/>
                    <a:pt x="2482766" y="3409492"/>
                  </a:cubicBezTo>
                  <a:cubicBezTo>
                    <a:pt x="2494301" y="3412795"/>
                    <a:pt x="2502007" y="3418983"/>
                    <a:pt x="2509361" y="3430850"/>
                  </a:cubicBezTo>
                  <a:cubicBezTo>
                    <a:pt x="2509518" y="3431105"/>
                    <a:pt x="2523836" y="3458530"/>
                    <a:pt x="2520868" y="3464008"/>
                  </a:cubicBezTo>
                  <a:lnTo>
                    <a:pt x="2519920" y="3465756"/>
                  </a:lnTo>
                  <a:lnTo>
                    <a:pt x="2517571" y="3466031"/>
                  </a:lnTo>
                  <a:cubicBezTo>
                    <a:pt x="2513224" y="3466131"/>
                    <a:pt x="2510324" y="3468328"/>
                    <a:pt x="2509617" y="3472059"/>
                  </a:cubicBezTo>
                  <a:cubicBezTo>
                    <a:pt x="2508895" y="3475863"/>
                    <a:pt x="2510737" y="3480792"/>
                    <a:pt x="2515653" y="3482855"/>
                  </a:cubicBezTo>
                  <a:cubicBezTo>
                    <a:pt x="2526040" y="3487221"/>
                    <a:pt x="2533257" y="3494354"/>
                    <a:pt x="2537101" y="3504065"/>
                  </a:cubicBezTo>
                  <a:cubicBezTo>
                    <a:pt x="2542151" y="3516809"/>
                    <a:pt x="2540882" y="3533473"/>
                    <a:pt x="2533623" y="3549787"/>
                  </a:cubicBezTo>
                  <a:lnTo>
                    <a:pt x="2532717" y="3551823"/>
                  </a:lnTo>
                  <a:lnTo>
                    <a:pt x="2490502" y="3551823"/>
                  </a:lnTo>
                  <a:lnTo>
                    <a:pt x="2489680" y="3549573"/>
                  </a:lnTo>
                  <a:cubicBezTo>
                    <a:pt x="2488513" y="3546385"/>
                    <a:pt x="2484923" y="3544758"/>
                    <a:pt x="2481884" y="3544563"/>
                  </a:cubicBezTo>
                  <a:cubicBezTo>
                    <a:pt x="2480598" y="3544490"/>
                    <a:pt x="2476281" y="3544510"/>
                    <a:pt x="2474287" y="3548367"/>
                  </a:cubicBezTo>
                  <a:lnTo>
                    <a:pt x="2472532" y="3551770"/>
                  </a:lnTo>
                  <a:lnTo>
                    <a:pt x="2470366" y="3551702"/>
                  </a:lnTo>
                  <a:cubicBezTo>
                    <a:pt x="2463857" y="3551495"/>
                    <a:pt x="2456964" y="3551066"/>
                    <a:pt x="2449874" y="3550618"/>
                  </a:cubicBezTo>
                  <a:cubicBezTo>
                    <a:pt x="2422570" y="3548910"/>
                    <a:pt x="2391620" y="3546974"/>
                    <a:pt x="2369998" y="3557891"/>
                  </a:cubicBezTo>
                  <a:cubicBezTo>
                    <a:pt x="2365147" y="3560342"/>
                    <a:pt x="2365194" y="3564722"/>
                    <a:pt x="2366854" y="3568010"/>
                  </a:cubicBezTo>
                  <a:cubicBezTo>
                    <a:pt x="2368544" y="3571352"/>
                    <a:pt x="2373164" y="3575264"/>
                    <a:pt x="2378941" y="3572357"/>
                  </a:cubicBezTo>
                  <a:cubicBezTo>
                    <a:pt x="2380756" y="3571439"/>
                    <a:pt x="2382792" y="3570669"/>
                    <a:pt x="2385545" y="3569839"/>
                  </a:cubicBezTo>
                  <a:cubicBezTo>
                    <a:pt x="2396335" y="3566805"/>
                    <a:pt x="2409340" y="3567595"/>
                    <a:pt x="2420811" y="3568272"/>
                  </a:cubicBezTo>
                  <a:cubicBezTo>
                    <a:pt x="2425352" y="3568546"/>
                    <a:pt x="2429683" y="3568807"/>
                    <a:pt x="2433552" y="3568807"/>
                  </a:cubicBezTo>
                  <a:lnTo>
                    <a:pt x="2747260" y="3568814"/>
                  </a:lnTo>
                  <a:cubicBezTo>
                    <a:pt x="2750957" y="3568814"/>
                    <a:pt x="2754406" y="3566175"/>
                    <a:pt x="2755463" y="3562532"/>
                  </a:cubicBezTo>
                  <a:lnTo>
                    <a:pt x="2863200" y="3191945"/>
                  </a:lnTo>
                  <a:cubicBezTo>
                    <a:pt x="2864079" y="3188925"/>
                    <a:pt x="2864851" y="3185750"/>
                    <a:pt x="2865633" y="3182543"/>
                  </a:cubicBezTo>
                  <a:cubicBezTo>
                    <a:pt x="2867274" y="3175811"/>
                    <a:pt x="2868970" y="3168847"/>
                    <a:pt x="2871761" y="3162625"/>
                  </a:cubicBezTo>
                  <a:cubicBezTo>
                    <a:pt x="2880366" y="3143430"/>
                    <a:pt x="2892522" y="3142801"/>
                    <a:pt x="2906595" y="3142084"/>
                  </a:cubicBezTo>
                  <a:cubicBezTo>
                    <a:pt x="2963768" y="3139157"/>
                    <a:pt x="3022369" y="3140162"/>
                    <a:pt x="3079038" y="3141106"/>
                  </a:cubicBezTo>
                  <a:cubicBezTo>
                    <a:pt x="3107202" y="3141582"/>
                    <a:pt x="3136325" y="3142077"/>
                    <a:pt x="3164792" y="3142077"/>
                  </a:cubicBezTo>
                  <a:lnTo>
                    <a:pt x="3441306" y="3142044"/>
                  </a:lnTo>
                  <a:cubicBezTo>
                    <a:pt x="3451080" y="3141903"/>
                    <a:pt x="3462128" y="3141756"/>
                    <a:pt x="3470726" y="3149203"/>
                  </a:cubicBezTo>
                  <a:cubicBezTo>
                    <a:pt x="3484558" y="3161178"/>
                    <a:pt x="3479530" y="3177553"/>
                    <a:pt x="3475491" y="3190713"/>
                  </a:cubicBezTo>
                  <a:lnTo>
                    <a:pt x="3474203" y="3194979"/>
                  </a:lnTo>
                  <a:lnTo>
                    <a:pt x="3391580" y="3479191"/>
                  </a:lnTo>
                  <a:cubicBezTo>
                    <a:pt x="3388417" y="3490074"/>
                    <a:pt x="3385465" y="3501446"/>
                    <a:pt x="3382610" y="3512443"/>
                  </a:cubicBezTo>
                  <a:cubicBezTo>
                    <a:pt x="3376779" y="3534905"/>
                    <a:pt x="3370748" y="3558132"/>
                    <a:pt x="3362342" y="3579710"/>
                  </a:cubicBezTo>
                  <a:cubicBezTo>
                    <a:pt x="3351831" y="3606687"/>
                    <a:pt x="3322722" y="3605280"/>
                    <a:pt x="3299334" y="3604135"/>
                  </a:cubicBezTo>
                  <a:cubicBezTo>
                    <a:pt x="3294554" y="3603901"/>
                    <a:pt x="3289891" y="3603673"/>
                    <a:pt x="3285504" y="3603673"/>
                  </a:cubicBezTo>
                  <a:lnTo>
                    <a:pt x="2919658" y="3603673"/>
                  </a:lnTo>
                  <a:cubicBezTo>
                    <a:pt x="2917786" y="3603512"/>
                    <a:pt x="2916185" y="3603573"/>
                    <a:pt x="2914598" y="3603613"/>
                  </a:cubicBezTo>
                  <a:lnTo>
                    <a:pt x="2912238" y="3603666"/>
                  </a:lnTo>
                  <a:cubicBezTo>
                    <a:pt x="2886489" y="3603137"/>
                    <a:pt x="2860337" y="3603318"/>
                    <a:pt x="2835050" y="3603499"/>
                  </a:cubicBezTo>
                  <a:cubicBezTo>
                    <a:pt x="2822122" y="3603586"/>
                    <a:pt x="2809198" y="3603673"/>
                    <a:pt x="2796284" y="3603673"/>
                  </a:cubicBezTo>
                  <a:lnTo>
                    <a:pt x="2409330" y="3603673"/>
                  </a:lnTo>
                  <a:cubicBezTo>
                    <a:pt x="2407411" y="3603673"/>
                    <a:pt x="2405546" y="3603720"/>
                    <a:pt x="2403721" y="3603767"/>
                  </a:cubicBezTo>
                  <a:cubicBezTo>
                    <a:pt x="2398314" y="3603887"/>
                    <a:pt x="2393207" y="3604028"/>
                    <a:pt x="2388087" y="3602970"/>
                  </a:cubicBezTo>
                  <a:cubicBezTo>
                    <a:pt x="2385779" y="3602407"/>
                    <a:pt x="2383802" y="3601764"/>
                    <a:pt x="2381978" y="3600994"/>
                  </a:cubicBezTo>
                  <a:lnTo>
                    <a:pt x="2380574" y="3600994"/>
                  </a:lnTo>
                  <a:lnTo>
                    <a:pt x="2380150" y="3600157"/>
                  </a:lnTo>
                  <a:cubicBezTo>
                    <a:pt x="2378305" y="3599246"/>
                    <a:pt x="2376595" y="3598181"/>
                    <a:pt x="2375055" y="3596989"/>
                  </a:cubicBezTo>
                  <a:cubicBezTo>
                    <a:pt x="2370346" y="3593332"/>
                    <a:pt x="2367023" y="3596601"/>
                    <a:pt x="2365814" y="3598175"/>
                  </a:cubicBezTo>
                  <a:cubicBezTo>
                    <a:pt x="2363223" y="3601530"/>
                    <a:pt x="2361947" y="3608080"/>
                    <a:pt x="2367215" y="3612152"/>
                  </a:cubicBezTo>
                  <a:cubicBezTo>
                    <a:pt x="2368474" y="3613130"/>
                    <a:pt x="2369782" y="3613960"/>
                    <a:pt x="2371115" y="3614744"/>
                  </a:cubicBezTo>
                  <a:lnTo>
                    <a:pt x="2370266" y="3617396"/>
                  </a:lnTo>
                  <a:lnTo>
                    <a:pt x="2370457" y="3617342"/>
                  </a:lnTo>
                  <a:lnTo>
                    <a:pt x="2371728" y="3615072"/>
                  </a:lnTo>
                  <a:cubicBezTo>
                    <a:pt x="2372883" y="3615721"/>
                    <a:pt x="2374067" y="3616284"/>
                    <a:pt x="2375269" y="3616813"/>
                  </a:cubicBezTo>
                  <a:lnTo>
                    <a:pt x="2384133" y="3620678"/>
                  </a:lnTo>
                  <a:lnTo>
                    <a:pt x="2368660" y="3624951"/>
                  </a:lnTo>
                  <a:cubicBezTo>
                    <a:pt x="2365080" y="3625935"/>
                    <a:pt x="2362574" y="3629284"/>
                    <a:pt x="2362406" y="3633282"/>
                  </a:cubicBezTo>
                  <a:cubicBezTo>
                    <a:pt x="2361619" y="3652074"/>
                    <a:pt x="2353112" y="3665409"/>
                    <a:pt x="2337802" y="3671851"/>
                  </a:cubicBezTo>
                  <a:cubicBezTo>
                    <a:pt x="2329025" y="3675548"/>
                    <a:pt x="2319608" y="3677242"/>
                    <a:pt x="2310501" y="3678883"/>
                  </a:cubicBezTo>
                  <a:cubicBezTo>
                    <a:pt x="2303112" y="3680216"/>
                    <a:pt x="2295472" y="3681589"/>
                    <a:pt x="2288446" y="3684027"/>
                  </a:cubicBezTo>
                  <a:cubicBezTo>
                    <a:pt x="2261819" y="3693256"/>
                    <a:pt x="2238140" y="3709905"/>
                    <a:pt x="2215242" y="3726005"/>
                  </a:cubicBezTo>
                  <a:cubicBezTo>
                    <a:pt x="2209090" y="3730332"/>
                    <a:pt x="2202952" y="3734645"/>
                    <a:pt x="2196773" y="3738810"/>
                  </a:cubicBezTo>
                  <a:cubicBezTo>
                    <a:pt x="2134658" y="3780722"/>
                    <a:pt x="2069231" y="3819151"/>
                    <a:pt x="2002309" y="3853032"/>
                  </a:cubicBezTo>
                  <a:cubicBezTo>
                    <a:pt x="1934979" y="3887108"/>
                    <a:pt x="1865099" y="3917092"/>
                    <a:pt x="1794609" y="3942146"/>
                  </a:cubicBezTo>
                  <a:cubicBezTo>
                    <a:pt x="1751287" y="3957550"/>
                    <a:pt x="1703844" y="3972398"/>
                    <a:pt x="1657138" y="3972398"/>
                  </a:cubicBezTo>
                  <a:close/>
                  <a:moveTo>
                    <a:pt x="1331670" y="3723956"/>
                  </a:moveTo>
                  <a:cubicBezTo>
                    <a:pt x="1356555" y="3745816"/>
                    <a:pt x="1393709" y="3748756"/>
                    <a:pt x="1426511" y="3751348"/>
                  </a:cubicBezTo>
                  <a:lnTo>
                    <a:pt x="1431755" y="3751770"/>
                  </a:lnTo>
                  <a:cubicBezTo>
                    <a:pt x="1438828" y="3752339"/>
                    <a:pt x="1443963" y="3756263"/>
                    <a:pt x="1446219" y="3762827"/>
                  </a:cubicBezTo>
                  <a:cubicBezTo>
                    <a:pt x="1468763" y="3828366"/>
                    <a:pt x="1504095" y="3908533"/>
                    <a:pt x="1577818" y="3947069"/>
                  </a:cubicBezTo>
                  <a:cubicBezTo>
                    <a:pt x="1645974" y="3982691"/>
                    <a:pt x="1724272" y="3959867"/>
                    <a:pt x="1792312" y="3935690"/>
                  </a:cubicBezTo>
                  <a:cubicBezTo>
                    <a:pt x="1862528" y="3910723"/>
                    <a:pt x="1932140" y="3880859"/>
                    <a:pt x="1999210" y="3846911"/>
                  </a:cubicBezTo>
                  <a:cubicBezTo>
                    <a:pt x="2065879" y="3813163"/>
                    <a:pt x="2131057" y="3774875"/>
                    <a:pt x="2192935" y="3733131"/>
                  </a:cubicBezTo>
                  <a:cubicBezTo>
                    <a:pt x="2199080" y="3728986"/>
                    <a:pt x="2205180" y="3724693"/>
                    <a:pt x="2211297" y="3720393"/>
                  </a:cubicBezTo>
                  <a:cubicBezTo>
                    <a:pt x="2234583" y="3704025"/>
                    <a:pt x="2258663" y="3687094"/>
                    <a:pt x="2286198" y="3677544"/>
                  </a:cubicBezTo>
                  <a:cubicBezTo>
                    <a:pt x="2293730" y="3674939"/>
                    <a:pt x="2301638" y="3673512"/>
                    <a:pt x="2309284" y="3672132"/>
                  </a:cubicBezTo>
                  <a:cubicBezTo>
                    <a:pt x="2318428" y="3670485"/>
                    <a:pt x="2327063" y="3668931"/>
                    <a:pt x="2335142" y="3665529"/>
                  </a:cubicBezTo>
                  <a:cubicBezTo>
                    <a:pt x="2351169" y="3658785"/>
                    <a:pt x="2355087" y="3644118"/>
                    <a:pt x="2355554" y="3633000"/>
                  </a:cubicBezTo>
                  <a:cubicBezTo>
                    <a:pt x="2355819" y="3626698"/>
                    <a:pt x="2359524" y="3621294"/>
                    <a:pt x="2364973" y="3618983"/>
                  </a:cubicBezTo>
                  <a:cubicBezTo>
                    <a:pt x="2364310" y="3618541"/>
                    <a:pt x="2363655" y="3618072"/>
                    <a:pt x="2363014" y="3617570"/>
                  </a:cubicBezTo>
                  <a:cubicBezTo>
                    <a:pt x="2354844" y="3611261"/>
                    <a:pt x="2355260" y="3600626"/>
                    <a:pt x="2360383" y="3593989"/>
                  </a:cubicBezTo>
                  <a:cubicBezTo>
                    <a:pt x="2364477" y="3588685"/>
                    <a:pt x="2371898" y="3585892"/>
                    <a:pt x="2379249" y="3591564"/>
                  </a:cubicBezTo>
                  <a:cubicBezTo>
                    <a:pt x="2380674" y="3592663"/>
                    <a:pt x="2382300" y="3593627"/>
                    <a:pt x="2384085" y="3594431"/>
                  </a:cubicBezTo>
                  <a:lnTo>
                    <a:pt x="2384247" y="3594504"/>
                  </a:lnTo>
                  <a:cubicBezTo>
                    <a:pt x="2385843" y="3595208"/>
                    <a:pt x="2387596" y="3595790"/>
                    <a:pt x="2389600" y="3596286"/>
                  </a:cubicBezTo>
                  <a:cubicBezTo>
                    <a:pt x="2393821" y="3597143"/>
                    <a:pt x="2398545" y="3597043"/>
                    <a:pt x="2403551" y="3596909"/>
                  </a:cubicBezTo>
                  <a:cubicBezTo>
                    <a:pt x="2405430" y="3596862"/>
                    <a:pt x="2407354" y="3596815"/>
                    <a:pt x="2409330" y="3596815"/>
                  </a:cubicBezTo>
                  <a:lnTo>
                    <a:pt x="2796283" y="3596815"/>
                  </a:lnTo>
                  <a:cubicBezTo>
                    <a:pt x="2809183" y="3596815"/>
                    <a:pt x="2822091" y="3596728"/>
                    <a:pt x="2835003" y="3596641"/>
                  </a:cubicBezTo>
                  <a:cubicBezTo>
                    <a:pt x="2860336" y="3596467"/>
                    <a:pt x="2886538" y="3596286"/>
                    <a:pt x="2912288" y="3596808"/>
                  </a:cubicBezTo>
                  <a:lnTo>
                    <a:pt x="2914397" y="3596761"/>
                  </a:lnTo>
                  <a:cubicBezTo>
                    <a:pt x="2916265" y="3596701"/>
                    <a:pt x="2918152" y="3596661"/>
                    <a:pt x="2919977" y="3596828"/>
                  </a:cubicBezTo>
                  <a:lnTo>
                    <a:pt x="3285504" y="3596815"/>
                  </a:lnTo>
                  <a:cubicBezTo>
                    <a:pt x="3289994" y="3596815"/>
                    <a:pt x="3294771" y="3597043"/>
                    <a:pt x="3299666" y="3597284"/>
                  </a:cubicBezTo>
                  <a:cubicBezTo>
                    <a:pt x="3323049" y="3598402"/>
                    <a:pt x="3347232" y="3599588"/>
                    <a:pt x="3355953" y="3577219"/>
                  </a:cubicBezTo>
                  <a:cubicBezTo>
                    <a:pt x="3364213" y="3556022"/>
                    <a:pt x="3370190" y="3532990"/>
                    <a:pt x="3375970" y="3510722"/>
                  </a:cubicBezTo>
                  <a:cubicBezTo>
                    <a:pt x="3378837" y="3499671"/>
                    <a:pt x="3381802" y="3488252"/>
                    <a:pt x="3384994" y="3477276"/>
                  </a:cubicBezTo>
                  <a:lnTo>
                    <a:pt x="3468935" y="3188704"/>
                  </a:lnTo>
                  <a:cubicBezTo>
                    <a:pt x="3472748" y="3176281"/>
                    <a:pt x="3476690" y="3163442"/>
                    <a:pt x="3466235" y="3154387"/>
                  </a:cubicBezTo>
                  <a:cubicBezTo>
                    <a:pt x="3459611" y="3148654"/>
                    <a:pt x="3450354" y="3148742"/>
                    <a:pt x="3441400" y="3148902"/>
                  </a:cubicBezTo>
                  <a:lnTo>
                    <a:pt x="3437584" y="3148936"/>
                  </a:lnTo>
                  <a:lnTo>
                    <a:pt x="3164792" y="3148936"/>
                  </a:lnTo>
                  <a:cubicBezTo>
                    <a:pt x="3136268" y="3148936"/>
                    <a:pt x="3107115" y="3148440"/>
                    <a:pt x="3078923" y="3147965"/>
                  </a:cubicBezTo>
                  <a:cubicBezTo>
                    <a:pt x="3022368" y="3147027"/>
                    <a:pt x="2963887" y="3146036"/>
                    <a:pt x="2906947" y="3148929"/>
                  </a:cubicBezTo>
                  <a:cubicBezTo>
                    <a:pt x="2893204" y="3149639"/>
                    <a:pt x="2884908" y="3150060"/>
                    <a:pt x="2878020" y="3165424"/>
                  </a:cubicBezTo>
                  <a:cubicBezTo>
                    <a:pt x="2875485" y="3171083"/>
                    <a:pt x="2873864" y="3177734"/>
                    <a:pt x="2872297" y="3184163"/>
                  </a:cubicBezTo>
                  <a:cubicBezTo>
                    <a:pt x="2871490" y="3187471"/>
                    <a:pt x="2870691" y="3190746"/>
                    <a:pt x="2869784" y="3193861"/>
                  </a:cubicBezTo>
                  <a:lnTo>
                    <a:pt x="2762048" y="3564447"/>
                  </a:lnTo>
                  <a:cubicBezTo>
                    <a:pt x="2760131" y="3571057"/>
                    <a:pt x="2754050" y="3575672"/>
                    <a:pt x="2747260" y="3575672"/>
                  </a:cubicBezTo>
                  <a:lnTo>
                    <a:pt x="2433552" y="3575665"/>
                  </a:lnTo>
                  <a:cubicBezTo>
                    <a:pt x="2429557" y="3575665"/>
                    <a:pt x="2425088" y="3575397"/>
                    <a:pt x="2420399" y="3575116"/>
                  </a:cubicBezTo>
                  <a:cubicBezTo>
                    <a:pt x="2409469" y="3574466"/>
                    <a:pt x="2397078" y="3573723"/>
                    <a:pt x="2387462" y="3576422"/>
                  </a:cubicBezTo>
                  <a:cubicBezTo>
                    <a:pt x="2385165" y="3577112"/>
                    <a:pt x="2383470" y="3577755"/>
                    <a:pt x="2382029" y="3578478"/>
                  </a:cubicBezTo>
                  <a:cubicBezTo>
                    <a:pt x="2372936" y="3583059"/>
                    <a:pt x="2364268" y="3578096"/>
                    <a:pt x="2360732" y="3571097"/>
                  </a:cubicBezTo>
                  <a:cubicBezTo>
                    <a:pt x="2357589" y="3564876"/>
                    <a:pt x="2358180" y="3556176"/>
                    <a:pt x="2366905" y="3551769"/>
                  </a:cubicBezTo>
                  <a:cubicBezTo>
                    <a:pt x="2390188" y="3540002"/>
                    <a:pt x="2422127" y="3542011"/>
                    <a:pt x="2450303" y="3543773"/>
                  </a:cubicBezTo>
                  <a:cubicBezTo>
                    <a:pt x="2456545" y="3544168"/>
                    <a:pt x="2462633" y="3544550"/>
                    <a:pt x="2468435" y="3544771"/>
                  </a:cubicBezTo>
                  <a:cubicBezTo>
                    <a:pt x="2471109" y="3540036"/>
                    <a:pt x="2476367" y="3537350"/>
                    <a:pt x="2482319" y="3537718"/>
                  </a:cubicBezTo>
                  <a:cubicBezTo>
                    <a:pt x="2487800" y="3538067"/>
                    <a:pt x="2492547" y="3540833"/>
                    <a:pt x="2495040" y="3544965"/>
                  </a:cubicBezTo>
                  <a:lnTo>
                    <a:pt x="2528228" y="3544965"/>
                  </a:lnTo>
                  <a:cubicBezTo>
                    <a:pt x="2533973" y="3531001"/>
                    <a:pt x="2534896" y="3517118"/>
                    <a:pt x="2530726" y="3506589"/>
                  </a:cubicBezTo>
                  <a:cubicBezTo>
                    <a:pt x="2527584" y="3498660"/>
                    <a:pt x="2521619" y="3492800"/>
                    <a:pt x="2512998" y="3489177"/>
                  </a:cubicBezTo>
                  <a:cubicBezTo>
                    <a:pt x="2504723" y="3485701"/>
                    <a:pt x="2501644" y="3477296"/>
                    <a:pt x="2502878" y="3470786"/>
                  </a:cubicBezTo>
                  <a:cubicBezTo>
                    <a:pt x="2504005" y="3464839"/>
                    <a:pt x="2508206" y="3460733"/>
                    <a:pt x="2514140" y="3459534"/>
                  </a:cubicBezTo>
                  <a:cubicBezTo>
                    <a:pt x="2512427" y="3453400"/>
                    <a:pt x="2505858" y="3438224"/>
                    <a:pt x="2503531" y="3434467"/>
                  </a:cubicBezTo>
                  <a:cubicBezTo>
                    <a:pt x="2497084" y="3424059"/>
                    <a:pt x="2490733" y="3418909"/>
                    <a:pt x="2480878" y="3416083"/>
                  </a:cubicBezTo>
                  <a:cubicBezTo>
                    <a:pt x="2473535" y="3413980"/>
                    <a:pt x="2469239" y="3407912"/>
                    <a:pt x="2469932" y="3400625"/>
                  </a:cubicBezTo>
                  <a:cubicBezTo>
                    <a:pt x="2470568" y="3393935"/>
                    <a:pt x="2475839" y="3386749"/>
                    <a:pt x="2484683" y="3385952"/>
                  </a:cubicBezTo>
                  <a:cubicBezTo>
                    <a:pt x="2491769" y="3385315"/>
                    <a:pt x="2496605" y="3381464"/>
                    <a:pt x="2497950" y="3375397"/>
                  </a:cubicBezTo>
                  <a:cubicBezTo>
                    <a:pt x="2499556" y="3368144"/>
                    <a:pt x="2495822" y="3360261"/>
                    <a:pt x="2488868" y="3356229"/>
                  </a:cubicBezTo>
                  <a:cubicBezTo>
                    <a:pt x="2483200" y="3352941"/>
                    <a:pt x="2476400" y="3350738"/>
                    <a:pt x="2468082" y="3349485"/>
                  </a:cubicBezTo>
                  <a:cubicBezTo>
                    <a:pt x="2456123" y="3347704"/>
                    <a:pt x="2443975" y="3348809"/>
                    <a:pt x="2431965" y="3352780"/>
                  </a:cubicBezTo>
                  <a:cubicBezTo>
                    <a:pt x="2403260" y="3362290"/>
                    <a:pt x="2381483" y="3386957"/>
                    <a:pt x="2363324" y="3409325"/>
                  </a:cubicBezTo>
                  <a:cubicBezTo>
                    <a:pt x="2359836" y="3413625"/>
                    <a:pt x="2354813" y="3415326"/>
                    <a:pt x="2349537" y="3413973"/>
                  </a:cubicBezTo>
                  <a:cubicBezTo>
                    <a:pt x="2344843" y="3412775"/>
                    <a:pt x="2340771" y="3409365"/>
                    <a:pt x="2338596" y="3405092"/>
                  </a:cubicBezTo>
                  <a:cubicBezTo>
                    <a:pt x="2317987" y="3416204"/>
                    <a:pt x="2301625" y="3432726"/>
                    <a:pt x="2289894" y="3454297"/>
                  </a:cubicBezTo>
                  <a:cubicBezTo>
                    <a:pt x="2291900" y="3457244"/>
                    <a:pt x="2293271" y="3459568"/>
                    <a:pt x="2293110" y="3461490"/>
                  </a:cubicBezTo>
                  <a:cubicBezTo>
                    <a:pt x="2296967" y="3467096"/>
                    <a:pt x="2296330" y="3474215"/>
                    <a:pt x="2293121" y="3479178"/>
                  </a:cubicBezTo>
                  <a:cubicBezTo>
                    <a:pt x="2289440" y="3484884"/>
                    <a:pt x="2281636" y="3488721"/>
                    <a:pt x="2273183" y="3483685"/>
                  </a:cubicBezTo>
                  <a:cubicBezTo>
                    <a:pt x="2261511" y="3476740"/>
                    <a:pt x="2250028" y="3473733"/>
                    <a:pt x="2234787" y="3473639"/>
                  </a:cubicBezTo>
                  <a:cubicBezTo>
                    <a:pt x="2227919" y="3473586"/>
                    <a:pt x="2221556" y="3468697"/>
                    <a:pt x="2219982" y="3462267"/>
                  </a:cubicBezTo>
                  <a:cubicBezTo>
                    <a:pt x="2209427" y="3419117"/>
                    <a:pt x="2205895" y="3373020"/>
                    <a:pt x="2202481" y="3328436"/>
                  </a:cubicBezTo>
                  <a:cubicBezTo>
                    <a:pt x="2196092" y="3244988"/>
                    <a:pt x="2189481" y="3158693"/>
                    <a:pt x="2136312" y="3089189"/>
                  </a:cubicBezTo>
                  <a:cubicBezTo>
                    <a:pt x="2099748" y="3041398"/>
                    <a:pt x="2051384" y="3003726"/>
                    <a:pt x="2000133" y="2983105"/>
                  </a:cubicBezTo>
                  <a:cubicBezTo>
                    <a:pt x="1956058" y="2965370"/>
                    <a:pt x="1905100" y="2961854"/>
                    <a:pt x="1855822" y="2958452"/>
                  </a:cubicBezTo>
                  <a:cubicBezTo>
                    <a:pt x="1842460" y="2957528"/>
                    <a:pt x="1828645" y="2956576"/>
                    <a:pt x="1815479" y="2955351"/>
                  </a:cubicBezTo>
                  <a:cubicBezTo>
                    <a:pt x="1810444" y="2954882"/>
                    <a:pt x="1806181" y="2952612"/>
                    <a:pt x="1803475" y="2948949"/>
                  </a:cubicBezTo>
                  <a:cubicBezTo>
                    <a:pt x="1800861" y="2945413"/>
                    <a:pt x="1799962" y="2940865"/>
                    <a:pt x="1800943" y="2936150"/>
                  </a:cubicBezTo>
                  <a:cubicBezTo>
                    <a:pt x="1806675" y="2908611"/>
                    <a:pt x="1815519" y="2889377"/>
                    <a:pt x="1841868" y="2878587"/>
                  </a:cubicBezTo>
                  <a:cubicBezTo>
                    <a:pt x="1873856" y="2865487"/>
                    <a:pt x="1893996" y="2852066"/>
                    <a:pt x="1908794" y="2818734"/>
                  </a:cubicBezTo>
                  <a:cubicBezTo>
                    <a:pt x="1920563" y="2792219"/>
                    <a:pt x="1926451" y="2762771"/>
                    <a:pt x="1932140" y="2734288"/>
                  </a:cubicBezTo>
                  <a:cubicBezTo>
                    <a:pt x="1933321" y="2728381"/>
                    <a:pt x="1934496" y="2722501"/>
                    <a:pt x="1935717" y="2716667"/>
                  </a:cubicBezTo>
                  <a:cubicBezTo>
                    <a:pt x="1937716" y="2707131"/>
                    <a:pt x="1939925" y="2697533"/>
                    <a:pt x="1942145" y="2687902"/>
                  </a:cubicBezTo>
                  <a:cubicBezTo>
                    <a:pt x="1949611" y="2655488"/>
                    <a:pt x="1957332" y="2621968"/>
                    <a:pt x="1957057" y="2588917"/>
                  </a:cubicBezTo>
                  <a:cubicBezTo>
                    <a:pt x="1957002" y="2581958"/>
                    <a:pt x="1961709" y="2576051"/>
                    <a:pt x="1968773" y="2574216"/>
                  </a:cubicBezTo>
                  <a:cubicBezTo>
                    <a:pt x="1975739" y="2572355"/>
                    <a:pt x="1982388" y="2575154"/>
                    <a:pt x="1985713" y="2581222"/>
                  </a:cubicBezTo>
                  <a:cubicBezTo>
                    <a:pt x="1987872" y="2585160"/>
                    <a:pt x="1991230" y="2587685"/>
                    <a:pt x="1995984" y="2588937"/>
                  </a:cubicBezTo>
                  <a:cubicBezTo>
                    <a:pt x="2009011" y="2592373"/>
                    <a:pt x="2027721" y="2585079"/>
                    <a:pt x="2036451" y="2579681"/>
                  </a:cubicBezTo>
                  <a:cubicBezTo>
                    <a:pt x="2045485" y="2574089"/>
                    <a:pt x="2051087" y="2567754"/>
                    <a:pt x="2050828" y="2566012"/>
                  </a:cubicBezTo>
                  <a:cubicBezTo>
                    <a:pt x="2049631" y="2564432"/>
                    <a:pt x="2041732" y="2562262"/>
                    <a:pt x="2037938" y="2561217"/>
                  </a:cubicBezTo>
                  <a:cubicBezTo>
                    <a:pt x="2035268" y="2560480"/>
                    <a:pt x="2032841" y="2559804"/>
                    <a:pt x="2031205" y="2559174"/>
                  </a:cubicBezTo>
                  <a:cubicBezTo>
                    <a:pt x="2022694" y="2555886"/>
                    <a:pt x="2019853" y="2548117"/>
                    <a:pt x="2020812" y="2541882"/>
                  </a:cubicBezTo>
                  <a:cubicBezTo>
                    <a:pt x="2021928" y="2534629"/>
                    <a:pt x="2027651" y="2529626"/>
                    <a:pt x="2035391" y="2529130"/>
                  </a:cubicBezTo>
                  <a:cubicBezTo>
                    <a:pt x="2088932" y="2525735"/>
                    <a:pt x="2123521" y="2510914"/>
                    <a:pt x="2140871" y="2483870"/>
                  </a:cubicBezTo>
                  <a:cubicBezTo>
                    <a:pt x="2119774" y="2482290"/>
                    <a:pt x="2098661" y="2472813"/>
                    <a:pt x="2074960" y="2454369"/>
                  </a:cubicBezTo>
                  <a:cubicBezTo>
                    <a:pt x="2069206" y="2449888"/>
                    <a:pt x="2063513" y="2445341"/>
                    <a:pt x="2057825" y="2440793"/>
                  </a:cubicBezTo>
                  <a:cubicBezTo>
                    <a:pt x="2034087" y="2421807"/>
                    <a:pt x="2009542" y="2402177"/>
                    <a:pt x="1981264" y="2389184"/>
                  </a:cubicBezTo>
                  <a:cubicBezTo>
                    <a:pt x="1917595" y="2359951"/>
                    <a:pt x="1842112" y="2379071"/>
                    <a:pt x="1800451" y="2434599"/>
                  </a:cubicBezTo>
                  <a:cubicBezTo>
                    <a:pt x="1801948" y="2435992"/>
                    <a:pt x="1803272" y="2437626"/>
                    <a:pt x="1804456" y="2439534"/>
                  </a:cubicBezTo>
                  <a:lnTo>
                    <a:pt x="1804456" y="2439534"/>
                  </a:lnTo>
                  <a:cubicBezTo>
                    <a:pt x="1806846" y="2443392"/>
                    <a:pt x="1807291" y="2448087"/>
                    <a:pt x="1805675" y="2452407"/>
                  </a:cubicBezTo>
                  <a:cubicBezTo>
                    <a:pt x="1803947" y="2457041"/>
                    <a:pt x="1800118" y="2460671"/>
                    <a:pt x="1795433" y="2462131"/>
                  </a:cubicBezTo>
                  <a:cubicBezTo>
                    <a:pt x="1786706" y="2464843"/>
                    <a:pt x="1783385" y="2465111"/>
                    <a:pt x="1778357" y="2465520"/>
                  </a:cubicBezTo>
                  <a:cubicBezTo>
                    <a:pt x="1775350" y="2465761"/>
                    <a:pt x="1771608" y="2466069"/>
                    <a:pt x="1765457" y="2467000"/>
                  </a:cubicBezTo>
                  <a:cubicBezTo>
                    <a:pt x="1686253" y="2486576"/>
                    <a:pt x="1671468" y="2570057"/>
                    <a:pt x="1658426" y="2643714"/>
                  </a:cubicBezTo>
                  <a:cubicBezTo>
                    <a:pt x="1656520" y="2654476"/>
                    <a:pt x="1654663" y="2664958"/>
                    <a:pt x="1652654" y="2674903"/>
                  </a:cubicBezTo>
                  <a:cubicBezTo>
                    <a:pt x="1647676" y="2699563"/>
                    <a:pt x="1642721" y="2724249"/>
                    <a:pt x="1637804" y="2748955"/>
                  </a:cubicBezTo>
                  <a:cubicBezTo>
                    <a:pt x="1637857" y="2750395"/>
                    <a:pt x="1637760" y="2751741"/>
                    <a:pt x="1637504" y="2753067"/>
                  </a:cubicBezTo>
                  <a:cubicBezTo>
                    <a:pt x="1633499" y="2773849"/>
                    <a:pt x="1629393" y="2794624"/>
                    <a:pt x="1625286" y="2815392"/>
                  </a:cubicBezTo>
                  <a:cubicBezTo>
                    <a:pt x="1617148" y="2856560"/>
                    <a:pt x="1608734" y="2899121"/>
                    <a:pt x="1601271" y="2941100"/>
                  </a:cubicBezTo>
                  <a:lnTo>
                    <a:pt x="1601050" y="2942151"/>
                  </a:lnTo>
                  <a:cubicBezTo>
                    <a:pt x="1600933" y="2942908"/>
                    <a:pt x="1600640" y="2943912"/>
                    <a:pt x="1600280" y="2944837"/>
                  </a:cubicBezTo>
                  <a:lnTo>
                    <a:pt x="1599888" y="2945667"/>
                  </a:lnTo>
                  <a:cubicBezTo>
                    <a:pt x="1599533" y="2946403"/>
                    <a:pt x="1599230" y="2947006"/>
                    <a:pt x="1598878" y="2947528"/>
                  </a:cubicBezTo>
                  <a:lnTo>
                    <a:pt x="1598259" y="2948339"/>
                  </a:lnTo>
                  <a:cubicBezTo>
                    <a:pt x="1597772" y="2948928"/>
                    <a:pt x="1597418" y="2949337"/>
                    <a:pt x="1597035" y="2949698"/>
                  </a:cubicBezTo>
                  <a:cubicBezTo>
                    <a:pt x="1596735" y="2949986"/>
                    <a:pt x="1596412" y="2950241"/>
                    <a:pt x="1596081" y="2950495"/>
                  </a:cubicBezTo>
                  <a:cubicBezTo>
                    <a:pt x="1595587" y="2950857"/>
                    <a:pt x="1595211" y="2951125"/>
                    <a:pt x="1594818" y="2951353"/>
                  </a:cubicBezTo>
                  <a:cubicBezTo>
                    <a:pt x="1594419" y="2951587"/>
                    <a:pt x="1593977" y="2951808"/>
                    <a:pt x="1593517" y="2952009"/>
                  </a:cubicBezTo>
                  <a:cubicBezTo>
                    <a:pt x="1593222" y="2952143"/>
                    <a:pt x="1592854" y="2952284"/>
                    <a:pt x="1592481" y="2952411"/>
                  </a:cubicBezTo>
                  <a:cubicBezTo>
                    <a:pt x="1591995" y="2952572"/>
                    <a:pt x="1591501" y="2952719"/>
                    <a:pt x="1590990" y="2952833"/>
                  </a:cubicBezTo>
                  <a:lnTo>
                    <a:pt x="1590192" y="2952967"/>
                  </a:lnTo>
                  <a:cubicBezTo>
                    <a:pt x="1589493" y="2953074"/>
                    <a:pt x="1588897" y="2953141"/>
                    <a:pt x="1588284" y="2953147"/>
                  </a:cubicBezTo>
                  <a:cubicBezTo>
                    <a:pt x="1587735" y="2953134"/>
                    <a:pt x="1587298" y="2953127"/>
                    <a:pt x="1586925" y="2953107"/>
                  </a:cubicBezTo>
                  <a:cubicBezTo>
                    <a:pt x="1579353" y="2954072"/>
                    <a:pt x="1572220" y="2955217"/>
                    <a:pt x="1565095" y="2956382"/>
                  </a:cubicBezTo>
                  <a:cubicBezTo>
                    <a:pt x="1521584" y="2963696"/>
                    <a:pt x="1480708" y="2975650"/>
                    <a:pt x="1443618" y="2991905"/>
                  </a:cubicBezTo>
                  <a:lnTo>
                    <a:pt x="1442045" y="2992588"/>
                  </a:lnTo>
                  <a:cubicBezTo>
                    <a:pt x="1377173" y="3021326"/>
                    <a:pt x="1328434" y="3061181"/>
                    <a:pt x="1297176" y="3111062"/>
                  </a:cubicBezTo>
                  <a:cubicBezTo>
                    <a:pt x="1282505" y="3135300"/>
                    <a:pt x="1271348" y="3162611"/>
                    <a:pt x="1264044" y="3192200"/>
                  </a:cubicBezTo>
                  <a:lnTo>
                    <a:pt x="1263192" y="3195776"/>
                  </a:lnTo>
                  <a:cubicBezTo>
                    <a:pt x="1262007" y="3200826"/>
                    <a:pt x="1260955" y="3205909"/>
                    <a:pt x="1259994" y="3211032"/>
                  </a:cubicBezTo>
                  <a:cubicBezTo>
                    <a:pt x="1259441" y="3214006"/>
                    <a:pt x="1258894" y="3217000"/>
                    <a:pt x="1258415" y="3219993"/>
                  </a:cubicBezTo>
                  <a:cubicBezTo>
                    <a:pt x="1257943" y="3222920"/>
                    <a:pt x="1257504" y="3225833"/>
                    <a:pt x="1257099" y="3228747"/>
                  </a:cubicBezTo>
                  <a:cubicBezTo>
                    <a:pt x="1256334" y="3234359"/>
                    <a:pt x="1255610" y="3239978"/>
                    <a:pt x="1255088" y="3245617"/>
                  </a:cubicBezTo>
                  <a:cubicBezTo>
                    <a:pt x="1247252" y="3330753"/>
                    <a:pt x="1266472" y="3419867"/>
                    <a:pt x="1283431" y="3498486"/>
                  </a:cubicBezTo>
                  <a:cubicBezTo>
                    <a:pt x="1286580" y="3513092"/>
                    <a:pt x="1289562" y="3527679"/>
                    <a:pt x="1292297" y="3541837"/>
                  </a:cubicBezTo>
                  <a:cubicBezTo>
                    <a:pt x="1299016" y="3574131"/>
                    <a:pt x="1306446" y="3612507"/>
                    <a:pt x="1310538" y="3651907"/>
                  </a:cubicBezTo>
                  <a:cubicBezTo>
                    <a:pt x="1311023" y="3656581"/>
                    <a:pt x="1311352" y="3661343"/>
                    <a:pt x="1311680" y="3666132"/>
                  </a:cubicBezTo>
                  <a:lnTo>
                    <a:pt x="1312545" y="3674617"/>
                  </a:lnTo>
                  <a:cubicBezTo>
                    <a:pt x="1314744" y="3694890"/>
                    <a:pt x="1319847" y="3703650"/>
                    <a:pt x="1329112" y="3719549"/>
                  </a:cubicBezTo>
                  <a:lnTo>
                    <a:pt x="1331671" y="3723956"/>
                  </a:lnTo>
                  <a:close/>
                  <a:moveTo>
                    <a:pt x="2288395" y="3458121"/>
                  </a:moveTo>
                  <a:cubicBezTo>
                    <a:pt x="2288010" y="3458249"/>
                    <a:pt x="2287610" y="3458463"/>
                    <a:pt x="2287240" y="3458812"/>
                  </a:cubicBezTo>
                  <a:cubicBezTo>
                    <a:pt x="2286401" y="3459588"/>
                    <a:pt x="2286207" y="3460566"/>
                    <a:pt x="2286238" y="3461196"/>
                  </a:cubicBezTo>
                  <a:lnTo>
                    <a:pt x="2288395" y="34581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C0825829-DBD2-99B6-9462-484FEBE45DAE}"/>
                </a:ext>
              </a:extLst>
            </p:cNvPr>
            <p:cNvSpPr/>
            <p:nvPr/>
          </p:nvSpPr>
          <p:spPr>
            <a:xfrm>
              <a:off x="9745543" y="837408"/>
              <a:ext cx="4155352" cy="5372841"/>
            </a:xfrm>
            <a:custGeom>
              <a:avLst/>
              <a:gdLst>
                <a:gd name="connsiteX0" fmla="*/ 4154086 w 4155352"/>
                <a:gd name="connsiteY0" fmla="*/ 1395489 h 5372841"/>
                <a:gd name="connsiteX1" fmla="*/ 4154086 w 4155352"/>
                <a:gd name="connsiteY1" fmla="*/ 1388852 h 5372841"/>
                <a:gd name="connsiteX2" fmla="*/ 4148182 w 4155352"/>
                <a:gd name="connsiteY2" fmla="*/ 1378555 h 5372841"/>
                <a:gd name="connsiteX3" fmla="*/ 3910707 w 4155352"/>
                <a:gd name="connsiteY3" fmla="*/ 1241459 h 5372841"/>
                <a:gd name="connsiteX4" fmla="*/ 3340505 w 4155352"/>
                <a:gd name="connsiteY4" fmla="*/ 912271 h 5372841"/>
                <a:gd name="connsiteX5" fmla="*/ 2650921 w 4155352"/>
                <a:gd name="connsiteY5" fmla="*/ 514162 h 5372841"/>
                <a:gd name="connsiteX6" fmla="*/ 2056873 w 4155352"/>
                <a:gd name="connsiteY6" fmla="*/ 171209 h 5372841"/>
                <a:gd name="connsiteX7" fmla="*/ 1860360 w 4155352"/>
                <a:gd name="connsiteY7" fmla="*/ 57761 h 5372841"/>
                <a:gd name="connsiteX8" fmla="*/ 1767169 w 4155352"/>
                <a:gd name="connsiteY8" fmla="*/ 3958 h 5372841"/>
                <a:gd name="connsiteX9" fmla="*/ 1764155 w 4155352"/>
                <a:gd name="connsiteY9" fmla="*/ 2220 h 5372841"/>
                <a:gd name="connsiteX10" fmla="*/ 1760907 w 4155352"/>
                <a:gd name="connsiteY10" fmla="*/ 619 h 5372841"/>
                <a:gd name="connsiteX11" fmla="*/ 1760361 w 4155352"/>
                <a:gd name="connsiteY11" fmla="*/ 445 h 5372841"/>
                <a:gd name="connsiteX12" fmla="*/ 1759303 w 4155352"/>
                <a:gd name="connsiteY12" fmla="*/ 218 h 5372841"/>
                <a:gd name="connsiteX13" fmla="*/ 1757136 w 4155352"/>
                <a:gd name="connsiteY13" fmla="*/ 3 h 5372841"/>
                <a:gd name="connsiteX14" fmla="*/ 1757116 w 4155352"/>
                <a:gd name="connsiteY14" fmla="*/ 0 h 5372841"/>
                <a:gd name="connsiteX15" fmla="*/ 11737 w 4155352"/>
                <a:gd name="connsiteY15" fmla="*/ 0 h 5372841"/>
                <a:gd name="connsiteX16" fmla="*/ 5720 w 4155352"/>
                <a:gd name="connsiteY16" fmla="*/ 22218 h 5372841"/>
                <a:gd name="connsiteX17" fmla="*/ 243195 w 4155352"/>
                <a:gd name="connsiteY17" fmla="*/ 159315 h 5372841"/>
                <a:gd name="connsiteX18" fmla="*/ 813393 w 4155352"/>
                <a:gd name="connsiteY18" fmla="*/ 488502 h 5372841"/>
                <a:gd name="connsiteX19" fmla="*/ 1502980 w 4155352"/>
                <a:gd name="connsiteY19" fmla="*/ 886611 h 5372841"/>
                <a:gd name="connsiteX20" fmla="*/ 2097025 w 4155352"/>
                <a:gd name="connsiteY20" fmla="*/ 1229565 h 5372841"/>
                <a:gd name="connsiteX21" fmla="*/ 2293538 w 4155352"/>
                <a:gd name="connsiteY21" fmla="*/ 1343013 h 5372841"/>
                <a:gd name="connsiteX22" fmla="*/ 2355029 w 4155352"/>
                <a:gd name="connsiteY22" fmla="*/ 1378512 h 5372841"/>
                <a:gd name="connsiteX23" fmla="*/ 2384864 w 4155352"/>
                <a:gd name="connsiteY23" fmla="*/ 1396166 h 5372841"/>
                <a:gd name="connsiteX24" fmla="*/ 2384864 w 4155352"/>
                <a:gd name="connsiteY24" fmla="*/ 3801790 h 5372841"/>
                <a:gd name="connsiteX25" fmla="*/ 2334313 w 4155352"/>
                <a:gd name="connsiteY25" fmla="*/ 3875882 h 5372841"/>
                <a:gd name="connsiteX26" fmla="*/ 2215925 w 4155352"/>
                <a:gd name="connsiteY26" fmla="*/ 4134403 h 5372841"/>
                <a:gd name="connsiteX27" fmla="*/ 2168094 w 4155352"/>
                <a:gd name="connsiteY27" fmla="*/ 4285410 h 5372841"/>
                <a:gd name="connsiteX28" fmla="*/ 2138708 w 4155352"/>
                <a:gd name="connsiteY28" fmla="*/ 4418699 h 5372841"/>
                <a:gd name="connsiteX29" fmla="*/ 2069568 w 4155352"/>
                <a:gd name="connsiteY29" fmla="*/ 4776303 h 5372841"/>
                <a:gd name="connsiteX30" fmla="*/ 2046575 w 4155352"/>
                <a:gd name="connsiteY30" fmla="*/ 4769964 h 5372841"/>
                <a:gd name="connsiteX31" fmla="*/ 2055878 w 4155352"/>
                <a:gd name="connsiteY31" fmla="*/ 4718207 h 5372841"/>
                <a:gd name="connsiteX32" fmla="*/ 2053705 w 4155352"/>
                <a:gd name="connsiteY32" fmla="*/ 4713569 h 5372841"/>
                <a:gd name="connsiteX33" fmla="*/ 1998225 w 4155352"/>
                <a:gd name="connsiteY33" fmla="*/ 4505321 h 5372841"/>
                <a:gd name="connsiteX34" fmla="*/ 1958742 w 4155352"/>
                <a:gd name="connsiteY34" fmla="*/ 4378676 h 5372841"/>
                <a:gd name="connsiteX35" fmla="*/ 1950042 w 4155352"/>
                <a:gd name="connsiteY35" fmla="*/ 4377527 h 5372841"/>
                <a:gd name="connsiteX36" fmla="*/ 1833305 w 4155352"/>
                <a:gd name="connsiteY36" fmla="*/ 4347152 h 5372841"/>
                <a:gd name="connsiteX37" fmla="*/ 1821383 w 4155352"/>
                <a:gd name="connsiteY37" fmla="*/ 4335231 h 5372841"/>
                <a:gd name="connsiteX38" fmla="*/ 1833305 w 4155352"/>
                <a:gd name="connsiteY38" fmla="*/ 4323310 h 5372841"/>
                <a:gd name="connsiteX39" fmla="*/ 1949660 w 4155352"/>
                <a:gd name="connsiteY39" fmla="*/ 4351425 h 5372841"/>
                <a:gd name="connsiteX40" fmla="*/ 1874084 w 4155352"/>
                <a:gd name="connsiteY40" fmla="*/ 4144640 h 5372841"/>
                <a:gd name="connsiteX41" fmla="*/ 1716779 w 4155352"/>
                <a:gd name="connsiteY41" fmla="*/ 3795280 h 5372841"/>
                <a:gd name="connsiteX42" fmla="*/ 1737371 w 4155352"/>
                <a:gd name="connsiteY42" fmla="*/ 3783245 h 5372841"/>
                <a:gd name="connsiteX43" fmla="*/ 1830445 w 4155352"/>
                <a:gd name="connsiteY43" fmla="*/ 3979392 h 5372841"/>
                <a:gd name="connsiteX44" fmla="*/ 1878615 w 4155352"/>
                <a:gd name="connsiteY44" fmla="*/ 4092612 h 5372841"/>
                <a:gd name="connsiteX45" fmla="*/ 1962546 w 4155352"/>
                <a:gd name="connsiteY45" fmla="*/ 3878203 h 5372841"/>
                <a:gd name="connsiteX46" fmla="*/ 1983135 w 4155352"/>
                <a:gd name="connsiteY46" fmla="*/ 3890238 h 5372841"/>
                <a:gd name="connsiteX47" fmla="*/ 1895205 w 4155352"/>
                <a:gd name="connsiteY47" fmla="*/ 4127117 h 5372841"/>
                <a:gd name="connsiteX48" fmla="*/ 1893916 w 4155352"/>
                <a:gd name="connsiteY48" fmla="*/ 4130529 h 5372841"/>
                <a:gd name="connsiteX49" fmla="*/ 1970205 w 4155352"/>
                <a:gd name="connsiteY49" fmla="*/ 4337632 h 5372841"/>
                <a:gd name="connsiteX50" fmla="*/ 2065854 w 4155352"/>
                <a:gd name="connsiteY50" fmla="*/ 4663049 h 5372841"/>
                <a:gd name="connsiteX51" fmla="*/ 2083831 w 4155352"/>
                <a:gd name="connsiteY51" fmla="*/ 4568600 h 5372841"/>
                <a:gd name="connsiteX52" fmla="*/ 2142027 w 4155352"/>
                <a:gd name="connsiteY52" fmla="*/ 4292362 h 5372841"/>
                <a:gd name="connsiteX53" fmla="*/ 2146323 w 4155352"/>
                <a:gd name="connsiteY53" fmla="*/ 4238676 h 5372841"/>
                <a:gd name="connsiteX54" fmla="*/ 2156132 w 4155352"/>
                <a:gd name="connsiteY54" fmla="*/ 3987502 h 5372841"/>
                <a:gd name="connsiteX55" fmla="*/ 2145754 w 4155352"/>
                <a:gd name="connsiteY55" fmla="*/ 3685502 h 5372841"/>
                <a:gd name="connsiteX56" fmla="*/ 1982536 w 4155352"/>
                <a:gd name="connsiteY56" fmla="*/ 3055577 h 5372841"/>
                <a:gd name="connsiteX57" fmla="*/ 1905295 w 4155352"/>
                <a:gd name="connsiteY57" fmla="*/ 2915323 h 5372841"/>
                <a:gd name="connsiteX58" fmla="*/ 1806749 w 4155352"/>
                <a:gd name="connsiteY58" fmla="*/ 2819047 h 5372841"/>
                <a:gd name="connsiteX59" fmla="*/ 1679437 w 4155352"/>
                <a:gd name="connsiteY59" fmla="*/ 2819177 h 5372841"/>
                <a:gd name="connsiteX60" fmla="*/ 1597862 w 4155352"/>
                <a:gd name="connsiteY60" fmla="*/ 2919985 h 5372841"/>
                <a:gd name="connsiteX61" fmla="*/ 1558440 w 4155352"/>
                <a:gd name="connsiteY61" fmla="*/ 3234381 h 5372841"/>
                <a:gd name="connsiteX62" fmla="*/ 1645171 w 4155352"/>
                <a:gd name="connsiteY62" fmla="*/ 3555743 h 5372841"/>
                <a:gd name="connsiteX63" fmla="*/ 1670710 w 4155352"/>
                <a:gd name="connsiteY63" fmla="*/ 3614973 h 5372841"/>
                <a:gd name="connsiteX64" fmla="*/ 1599242 w 4155352"/>
                <a:gd name="connsiteY64" fmla="*/ 3713714 h 5372841"/>
                <a:gd name="connsiteX65" fmla="*/ 1505971 w 4155352"/>
                <a:gd name="connsiteY65" fmla="*/ 3739569 h 5372841"/>
                <a:gd name="connsiteX66" fmla="*/ 1434919 w 4155352"/>
                <a:gd name="connsiteY66" fmla="*/ 3833964 h 5372841"/>
                <a:gd name="connsiteX67" fmla="*/ 1447035 w 4155352"/>
                <a:gd name="connsiteY67" fmla="*/ 4084649 h 5372841"/>
                <a:gd name="connsiteX68" fmla="*/ 1572586 w 4155352"/>
                <a:gd name="connsiteY68" fmla="*/ 4312721 h 5372841"/>
                <a:gd name="connsiteX69" fmla="*/ 1732599 w 4155352"/>
                <a:gd name="connsiteY69" fmla="*/ 4550176 h 5372841"/>
                <a:gd name="connsiteX70" fmla="*/ 1812144 w 4155352"/>
                <a:gd name="connsiteY70" fmla="*/ 4683663 h 5372841"/>
                <a:gd name="connsiteX71" fmla="*/ 1828362 w 4155352"/>
                <a:gd name="connsiteY71" fmla="*/ 4817488 h 5372841"/>
                <a:gd name="connsiteX72" fmla="*/ 1851355 w 4155352"/>
                <a:gd name="connsiteY72" fmla="*/ 4823826 h 5372841"/>
                <a:gd name="connsiteX73" fmla="*/ 1852531 w 4155352"/>
                <a:gd name="connsiteY73" fmla="*/ 4820756 h 5372841"/>
                <a:gd name="connsiteX74" fmla="*/ 2048544 w 4155352"/>
                <a:gd name="connsiteY74" fmla="*/ 4822286 h 5372841"/>
                <a:gd name="connsiteX75" fmla="*/ 2071695 w 4155352"/>
                <a:gd name="connsiteY75" fmla="*/ 4826047 h 5372841"/>
                <a:gd name="connsiteX76" fmla="*/ 2072438 w 4155352"/>
                <a:gd name="connsiteY76" fmla="*/ 4822474 h 5372841"/>
                <a:gd name="connsiteX77" fmla="*/ 2379305 w 4155352"/>
                <a:gd name="connsiteY77" fmla="*/ 4824868 h 5372841"/>
                <a:gd name="connsiteX78" fmla="*/ 2384864 w 4155352"/>
                <a:gd name="connsiteY78" fmla="*/ 4834301 h 5372841"/>
                <a:gd name="connsiteX79" fmla="*/ 2384864 w 4155352"/>
                <a:gd name="connsiteY79" fmla="*/ 5198917 h 5372841"/>
                <a:gd name="connsiteX80" fmla="*/ 2384864 w 4155352"/>
                <a:gd name="connsiteY80" fmla="*/ 5354280 h 5372841"/>
                <a:gd name="connsiteX81" fmla="*/ 2384864 w 4155352"/>
                <a:gd name="connsiteY81" fmla="*/ 5360917 h 5372841"/>
                <a:gd name="connsiteX82" fmla="*/ 2396786 w 4155352"/>
                <a:gd name="connsiteY82" fmla="*/ 5372842 h 5372841"/>
                <a:gd name="connsiteX83" fmla="*/ 4142164 w 4155352"/>
                <a:gd name="connsiteY83" fmla="*/ 5372842 h 5372841"/>
                <a:gd name="connsiteX84" fmla="*/ 4154086 w 4155352"/>
                <a:gd name="connsiteY84" fmla="*/ 5360917 h 5372841"/>
                <a:gd name="connsiteX85" fmla="*/ 4154086 w 4155352"/>
                <a:gd name="connsiteY85" fmla="*/ 1550856 h 5372841"/>
                <a:gd name="connsiteX86" fmla="*/ 4154086 w 4155352"/>
                <a:gd name="connsiteY86" fmla="*/ 1395489 h 5372841"/>
                <a:gd name="connsiteX87" fmla="*/ 2292995 w 4155352"/>
                <a:gd name="connsiteY87" fmla="*/ 4783197 h 5372841"/>
                <a:gd name="connsiteX88" fmla="*/ 2270002 w 4155352"/>
                <a:gd name="connsiteY88" fmla="*/ 4776855 h 5372841"/>
                <a:gd name="connsiteX89" fmla="*/ 2343208 w 4155352"/>
                <a:gd name="connsiteY89" fmla="*/ 4588126 h 5372841"/>
                <a:gd name="connsiteX90" fmla="*/ 2408610 w 4155352"/>
                <a:gd name="connsiteY90" fmla="*/ 4461772 h 5372841"/>
                <a:gd name="connsiteX91" fmla="*/ 2382627 w 4155352"/>
                <a:gd name="connsiteY91" fmla="*/ 4272350 h 5372841"/>
                <a:gd name="connsiteX92" fmla="*/ 2405620 w 4155352"/>
                <a:gd name="connsiteY92" fmla="*/ 4266011 h 5372841"/>
                <a:gd name="connsiteX93" fmla="*/ 2430873 w 4155352"/>
                <a:gd name="connsiteY93" fmla="*/ 4424170 h 5372841"/>
                <a:gd name="connsiteX94" fmla="*/ 2528415 w 4155352"/>
                <a:gd name="connsiteY94" fmla="*/ 4282004 h 5372841"/>
                <a:gd name="connsiteX95" fmla="*/ 2777557 w 4155352"/>
                <a:gd name="connsiteY95" fmla="*/ 4022984 h 5372841"/>
                <a:gd name="connsiteX96" fmla="*/ 2794419 w 4155352"/>
                <a:gd name="connsiteY96" fmla="*/ 4039844 h 5372841"/>
                <a:gd name="connsiteX97" fmla="*/ 2649153 w 4155352"/>
                <a:gd name="connsiteY97" fmla="*/ 4176361 h 5372841"/>
                <a:gd name="connsiteX98" fmla="*/ 2562241 w 4155352"/>
                <a:gd name="connsiteY98" fmla="*/ 4277205 h 5372841"/>
                <a:gd name="connsiteX99" fmla="*/ 2724967 w 4155352"/>
                <a:gd name="connsiteY99" fmla="*/ 4238505 h 5372841"/>
                <a:gd name="connsiteX100" fmla="*/ 2724967 w 4155352"/>
                <a:gd name="connsiteY100" fmla="*/ 4262347 h 5372841"/>
                <a:gd name="connsiteX101" fmla="*/ 2531338 w 4155352"/>
                <a:gd name="connsiteY101" fmla="*/ 4319408 h 5372841"/>
                <a:gd name="connsiteX102" fmla="*/ 2529479 w 4155352"/>
                <a:gd name="connsiteY102" fmla="*/ 4320242 h 5372841"/>
                <a:gd name="connsiteX103" fmla="*/ 2436807 w 4155352"/>
                <a:gd name="connsiteY103" fmla="*/ 4460526 h 5372841"/>
                <a:gd name="connsiteX104" fmla="*/ 2432618 w 4155352"/>
                <a:gd name="connsiteY104" fmla="*/ 4467897 h 5372841"/>
                <a:gd name="connsiteX105" fmla="*/ 2432638 w 4155352"/>
                <a:gd name="connsiteY105" fmla="*/ 4468734 h 5372841"/>
                <a:gd name="connsiteX106" fmla="*/ 2426272 w 4155352"/>
                <a:gd name="connsiteY106" fmla="*/ 4479061 h 5372841"/>
                <a:gd name="connsiteX107" fmla="*/ 2292995 w 4155352"/>
                <a:gd name="connsiteY107" fmla="*/ 4783197 h 5372841"/>
                <a:gd name="connsiteX108" fmla="*/ 4130242 w 4155352"/>
                <a:gd name="connsiteY108" fmla="*/ 1495493 h 5372841"/>
                <a:gd name="connsiteX109" fmla="*/ 4130242 w 4155352"/>
                <a:gd name="connsiteY109" fmla="*/ 5300973 h 5372841"/>
                <a:gd name="connsiteX110" fmla="*/ 4129502 w 4155352"/>
                <a:gd name="connsiteY110" fmla="*/ 5348995 h 5372841"/>
                <a:gd name="connsiteX111" fmla="*/ 2408707 w 4155352"/>
                <a:gd name="connsiteY111" fmla="*/ 5348995 h 5372841"/>
                <a:gd name="connsiteX112" fmla="*/ 2408707 w 4155352"/>
                <a:gd name="connsiteY112" fmla="*/ 4820852 h 5372841"/>
                <a:gd name="connsiteX113" fmla="*/ 2753503 w 4155352"/>
                <a:gd name="connsiteY113" fmla="*/ 4477788 h 5372841"/>
                <a:gd name="connsiteX114" fmla="*/ 2972750 w 4155352"/>
                <a:gd name="connsiteY114" fmla="*/ 4360194 h 5372841"/>
                <a:gd name="connsiteX115" fmla="*/ 3091654 w 4155352"/>
                <a:gd name="connsiteY115" fmla="*/ 4313407 h 5372841"/>
                <a:gd name="connsiteX116" fmla="*/ 3168285 w 4155352"/>
                <a:gd name="connsiteY116" fmla="*/ 4225559 h 5372841"/>
                <a:gd name="connsiteX117" fmla="*/ 3117259 w 4155352"/>
                <a:gd name="connsiteY117" fmla="*/ 4129936 h 5372841"/>
                <a:gd name="connsiteX118" fmla="*/ 3084186 w 4155352"/>
                <a:gd name="connsiteY118" fmla="*/ 4122147 h 5372841"/>
                <a:gd name="connsiteX119" fmla="*/ 3152636 w 4155352"/>
                <a:gd name="connsiteY119" fmla="*/ 4082881 h 5372841"/>
                <a:gd name="connsiteX120" fmla="*/ 3230031 w 4155352"/>
                <a:gd name="connsiteY120" fmla="*/ 3960944 h 5372841"/>
                <a:gd name="connsiteX121" fmla="*/ 3182805 w 4155352"/>
                <a:gd name="connsiteY121" fmla="*/ 3839653 h 5372841"/>
                <a:gd name="connsiteX122" fmla="*/ 3055848 w 4155352"/>
                <a:gd name="connsiteY122" fmla="*/ 3800484 h 5372841"/>
                <a:gd name="connsiteX123" fmla="*/ 2917495 w 4155352"/>
                <a:gd name="connsiteY123" fmla="*/ 3846561 h 5372841"/>
                <a:gd name="connsiteX124" fmla="*/ 2929735 w 4155352"/>
                <a:gd name="connsiteY124" fmla="*/ 3713141 h 5372841"/>
                <a:gd name="connsiteX125" fmla="*/ 2870280 w 4155352"/>
                <a:gd name="connsiteY125" fmla="*/ 3663926 h 5372841"/>
                <a:gd name="connsiteX126" fmla="*/ 2771975 w 4155352"/>
                <a:gd name="connsiteY126" fmla="*/ 3669576 h 5372841"/>
                <a:gd name="connsiteX127" fmla="*/ 2692524 w 4155352"/>
                <a:gd name="connsiteY127" fmla="*/ 3699345 h 5372841"/>
                <a:gd name="connsiteX128" fmla="*/ 2648557 w 4155352"/>
                <a:gd name="connsiteY128" fmla="*/ 3637579 h 5372841"/>
                <a:gd name="connsiteX129" fmla="*/ 2515883 w 4155352"/>
                <a:gd name="connsiteY129" fmla="*/ 3672462 h 5372841"/>
                <a:gd name="connsiteX130" fmla="*/ 2408707 w 4155352"/>
                <a:gd name="connsiteY130" fmla="*/ 3772318 h 5372841"/>
                <a:gd name="connsiteX131" fmla="*/ 2408707 w 4155352"/>
                <a:gd name="connsiteY131" fmla="*/ 1550856 h 5372841"/>
                <a:gd name="connsiteX132" fmla="*/ 2408707 w 4155352"/>
                <a:gd name="connsiteY132" fmla="*/ 1395489 h 5372841"/>
                <a:gd name="connsiteX133" fmla="*/ 2408707 w 4155352"/>
                <a:gd name="connsiteY133" fmla="*/ 1388852 h 5372841"/>
                <a:gd name="connsiteX134" fmla="*/ 2402803 w 4155352"/>
                <a:gd name="connsiteY134" fmla="*/ 1378555 h 5372841"/>
                <a:gd name="connsiteX135" fmla="*/ 2165328 w 4155352"/>
                <a:gd name="connsiteY135" fmla="*/ 1241459 h 5372841"/>
                <a:gd name="connsiteX136" fmla="*/ 1595126 w 4155352"/>
                <a:gd name="connsiteY136" fmla="*/ 912271 h 5372841"/>
                <a:gd name="connsiteX137" fmla="*/ 905543 w 4155352"/>
                <a:gd name="connsiteY137" fmla="*/ 514162 h 5372841"/>
                <a:gd name="connsiteX138" fmla="*/ 311494 w 4155352"/>
                <a:gd name="connsiteY138" fmla="*/ 171209 h 5372841"/>
                <a:gd name="connsiteX139" fmla="*/ 114982 w 4155352"/>
                <a:gd name="connsiteY139" fmla="*/ 57760 h 5372841"/>
                <a:gd name="connsiteX140" fmla="*/ 56237 w 4155352"/>
                <a:gd name="connsiteY140" fmla="*/ 23846 h 5372841"/>
                <a:gd name="connsiteX141" fmla="*/ 1753918 w 4155352"/>
                <a:gd name="connsiteY141" fmla="*/ 23846 h 5372841"/>
                <a:gd name="connsiteX142" fmla="*/ 1988573 w 4155352"/>
                <a:gd name="connsiteY142" fmla="*/ 159314 h 5372841"/>
                <a:gd name="connsiteX143" fmla="*/ 2558772 w 4155352"/>
                <a:gd name="connsiteY143" fmla="*/ 488502 h 5372841"/>
                <a:gd name="connsiteX144" fmla="*/ 3248359 w 4155352"/>
                <a:gd name="connsiteY144" fmla="*/ 886611 h 5372841"/>
                <a:gd name="connsiteX145" fmla="*/ 3842404 w 4155352"/>
                <a:gd name="connsiteY145" fmla="*/ 1229564 h 5372841"/>
                <a:gd name="connsiteX146" fmla="*/ 4038916 w 4155352"/>
                <a:gd name="connsiteY146" fmla="*/ 1343013 h 5372841"/>
                <a:gd name="connsiteX147" fmla="*/ 4100408 w 4155352"/>
                <a:gd name="connsiteY147" fmla="*/ 1378512 h 5372841"/>
                <a:gd name="connsiteX148" fmla="*/ 4130242 w 4155352"/>
                <a:gd name="connsiteY148" fmla="*/ 1396166 h 5372841"/>
                <a:gd name="connsiteX149" fmla="*/ 4130242 w 4155352"/>
                <a:gd name="connsiteY149" fmla="*/ 1495493 h 537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4155352" h="5372841">
                  <a:moveTo>
                    <a:pt x="4154086" y="1395489"/>
                  </a:moveTo>
                  <a:cubicBezTo>
                    <a:pt x="4153965" y="1393292"/>
                    <a:pt x="4154086" y="1391056"/>
                    <a:pt x="4154086" y="1388852"/>
                  </a:cubicBezTo>
                  <a:cubicBezTo>
                    <a:pt x="4154086" y="1384666"/>
                    <a:pt x="4151812" y="1380655"/>
                    <a:pt x="4148182" y="1378555"/>
                  </a:cubicBezTo>
                  <a:cubicBezTo>
                    <a:pt x="4069022" y="1332856"/>
                    <a:pt x="3989863" y="1287157"/>
                    <a:pt x="3910707" y="1241459"/>
                  </a:cubicBezTo>
                  <a:cubicBezTo>
                    <a:pt x="3720640" y="1131731"/>
                    <a:pt x="3530571" y="1021999"/>
                    <a:pt x="3340505" y="912271"/>
                  </a:cubicBezTo>
                  <a:cubicBezTo>
                    <a:pt x="3110645" y="779568"/>
                    <a:pt x="2880781" y="646865"/>
                    <a:pt x="2650921" y="514162"/>
                  </a:cubicBezTo>
                  <a:cubicBezTo>
                    <a:pt x="2452905" y="399847"/>
                    <a:pt x="2254889" y="285528"/>
                    <a:pt x="2056873" y="171209"/>
                  </a:cubicBezTo>
                  <a:cubicBezTo>
                    <a:pt x="1991370" y="133393"/>
                    <a:pt x="1925867" y="95577"/>
                    <a:pt x="1860360" y="57761"/>
                  </a:cubicBezTo>
                  <a:cubicBezTo>
                    <a:pt x="1829601" y="39999"/>
                    <a:pt x="1799174" y="19429"/>
                    <a:pt x="1767169" y="3958"/>
                  </a:cubicBezTo>
                  <a:cubicBezTo>
                    <a:pt x="1766134" y="3459"/>
                    <a:pt x="1765150" y="2823"/>
                    <a:pt x="1764155" y="2220"/>
                  </a:cubicBezTo>
                  <a:cubicBezTo>
                    <a:pt x="1763231" y="1514"/>
                    <a:pt x="1762119" y="1005"/>
                    <a:pt x="1760907" y="619"/>
                  </a:cubicBezTo>
                  <a:cubicBezTo>
                    <a:pt x="1760723" y="556"/>
                    <a:pt x="1760542" y="499"/>
                    <a:pt x="1760361" y="445"/>
                  </a:cubicBezTo>
                  <a:cubicBezTo>
                    <a:pt x="1760019" y="355"/>
                    <a:pt x="1759668" y="278"/>
                    <a:pt x="1759303" y="218"/>
                  </a:cubicBezTo>
                  <a:cubicBezTo>
                    <a:pt x="1758566" y="70"/>
                    <a:pt x="1757846" y="-3"/>
                    <a:pt x="1757136" y="3"/>
                  </a:cubicBezTo>
                  <a:cubicBezTo>
                    <a:pt x="1757129" y="3"/>
                    <a:pt x="1757123" y="0"/>
                    <a:pt x="1757116" y="0"/>
                  </a:cubicBezTo>
                  <a:lnTo>
                    <a:pt x="11737" y="0"/>
                  </a:lnTo>
                  <a:cubicBezTo>
                    <a:pt x="-44" y="0"/>
                    <a:pt x="-4551" y="16288"/>
                    <a:pt x="5720" y="22218"/>
                  </a:cubicBezTo>
                  <a:cubicBezTo>
                    <a:pt x="84876" y="67917"/>
                    <a:pt x="164035" y="113616"/>
                    <a:pt x="243195" y="159315"/>
                  </a:cubicBezTo>
                  <a:cubicBezTo>
                    <a:pt x="433261" y="269043"/>
                    <a:pt x="623327" y="378774"/>
                    <a:pt x="813393" y="488502"/>
                  </a:cubicBezTo>
                  <a:cubicBezTo>
                    <a:pt x="1043257" y="621205"/>
                    <a:pt x="1273117" y="753908"/>
                    <a:pt x="1502980" y="886611"/>
                  </a:cubicBezTo>
                  <a:cubicBezTo>
                    <a:pt x="1700993" y="1000927"/>
                    <a:pt x="1899009" y="1115246"/>
                    <a:pt x="2097025" y="1229565"/>
                  </a:cubicBezTo>
                  <a:cubicBezTo>
                    <a:pt x="2162528" y="1267381"/>
                    <a:pt x="2228035" y="1305197"/>
                    <a:pt x="2293538" y="1343013"/>
                  </a:cubicBezTo>
                  <a:cubicBezTo>
                    <a:pt x="2314036" y="1354847"/>
                    <a:pt x="2334531" y="1366681"/>
                    <a:pt x="2355029" y="1378512"/>
                  </a:cubicBezTo>
                  <a:cubicBezTo>
                    <a:pt x="2363887" y="1383625"/>
                    <a:pt x="2374811" y="1392706"/>
                    <a:pt x="2384864" y="1396166"/>
                  </a:cubicBezTo>
                  <a:lnTo>
                    <a:pt x="2384864" y="3801790"/>
                  </a:lnTo>
                  <a:cubicBezTo>
                    <a:pt x="2366673" y="3825515"/>
                    <a:pt x="2349842" y="3850322"/>
                    <a:pt x="2334313" y="3875882"/>
                  </a:cubicBezTo>
                  <a:cubicBezTo>
                    <a:pt x="2285032" y="3957003"/>
                    <a:pt x="2247756" y="4045172"/>
                    <a:pt x="2215925" y="4134403"/>
                  </a:cubicBezTo>
                  <a:cubicBezTo>
                    <a:pt x="2198173" y="4184164"/>
                    <a:pt x="2182437" y="4234584"/>
                    <a:pt x="2168094" y="4285410"/>
                  </a:cubicBezTo>
                  <a:cubicBezTo>
                    <a:pt x="2158028" y="4329779"/>
                    <a:pt x="2148162" y="4374195"/>
                    <a:pt x="2138708" y="4418699"/>
                  </a:cubicBezTo>
                  <a:cubicBezTo>
                    <a:pt x="2113475" y="4537465"/>
                    <a:pt x="2090445" y="4656693"/>
                    <a:pt x="2069568" y="4776303"/>
                  </a:cubicBezTo>
                  <a:cubicBezTo>
                    <a:pt x="2066933" y="4791415"/>
                    <a:pt x="2043956" y="4784969"/>
                    <a:pt x="2046575" y="4769964"/>
                  </a:cubicBezTo>
                  <a:cubicBezTo>
                    <a:pt x="2049589" y="4752695"/>
                    <a:pt x="2052774" y="4735459"/>
                    <a:pt x="2055878" y="4718207"/>
                  </a:cubicBezTo>
                  <a:cubicBezTo>
                    <a:pt x="2054907" y="4716978"/>
                    <a:pt x="2054154" y="4715441"/>
                    <a:pt x="2053705" y="4713569"/>
                  </a:cubicBezTo>
                  <a:cubicBezTo>
                    <a:pt x="2036974" y="4643697"/>
                    <a:pt x="2018499" y="4574250"/>
                    <a:pt x="1998225" y="4505321"/>
                  </a:cubicBezTo>
                  <a:cubicBezTo>
                    <a:pt x="1985747" y="4462897"/>
                    <a:pt x="1972553" y="4420688"/>
                    <a:pt x="1958742" y="4378676"/>
                  </a:cubicBezTo>
                  <a:cubicBezTo>
                    <a:pt x="1955912" y="4379245"/>
                    <a:pt x="1952842" y="4378847"/>
                    <a:pt x="1950042" y="4377527"/>
                  </a:cubicBezTo>
                  <a:cubicBezTo>
                    <a:pt x="1913463" y="4360275"/>
                    <a:pt x="1873645" y="4349955"/>
                    <a:pt x="1833305" y="4347152"/>
                  </a:cubicBezTo>
                  <a:cubicBezTo>
                    <a:pt x="1826855" y="4346703"/>
                    <a:pt x="1821383" y="4342055"/>
                    <a:pt x="1821383" y="4335231"/>
                  </a:cubicBezTo>
                  <a:cubicBezTo>
                    <a:pt x="1821383" y="4329110"/>
                    <a:pt x="1826875" y="4322861"/>
                    <a:pt x="1833305" y="4323310"/>
                  </a:cubicBezTo>
                  <a:cubicBezTo>
                    <a:pt x="1873571" y="4326106"/>
                    <a:pt x="1912669" y="4335633"/>
                    <a:pt x="1949660" y="4351425"/>
                  </a:cubicBezTo>
                  <a:cubicBezTo>
                    <a:pt x="1926259" y="4281860"/>
                    <a:pt x="1901095" y="4212885"/>
                    <a:pt x="1874084" y="4144640"/>
                  </a:cubicBezTo>
                  <a:cubicBezTo>
                    <a:pt x="1827066" y="4025840"/>
                    <a:pt x="1774486" y="3909271"/>
                    <a:pt x="1716779" y="3795280"/>
                  </a:cubicBezTo>
                  <a:cubicBezTo>
                    <a:pt x="1709861" y="3781608"/>
                    <a:pt x="1730439" y="3769553"/>
                    <a:pt x="1737371" y="3783245"/>
                  </a:cubicBezTo>
                  <a:cubicBezTo>
                    <a:pt x="1770059" y="3847824"/>
                    <a:pt x="1801120" y="3913219"/>
                    <a:pt x="1830445" y="3979392"/>
                  </a:cubicBezTo>
                  <a:cubicBezTo>
                    <a:pt x="1847062" y="4016890"/>
                    <a:pt x="1863083" y="4054652"/>
                    <a:pt x="1878615" y="4092612"/>
                  </a:cubicBezTo>
                  <a:cubicBezTo>
                    <a:pt x="1896806" y="4017774"/>
                    <a:pt x="1925090" y="3945544"/>
                    <a:pt x="1962546" y="3878203"/>
                  </a:cubicBezTo>
                  <a:cubicBezTo>
                    <a:pt x="1970014" y="3864775"/>
                    <a:pt x="1990603" y="3876813"/>
                    <a:pt x="1983135" y="3890238"/>
                  </a:cubicBezTo>
                  <a:cubicBezTo>
                    <a:pt x="1941941" y="3964293"/>
                    <a:pt x="1912398" y="4044144"/>
                    <a:pt x="1895205" y="4127117"/>
                  </a:cubicBezTo>
                  <a:cubicBezTo>
                    <a:pt x="1894930" y="4128436"/>
                    <a:pt x="1894461" y="4129531"/>
                    <a:pt x="1893916" y="4130529"/>
                  </a:cubicBezTo>
                  <a:cubicBezTo>
                    <a:pt x="1921125" y="4198891"/>
                    <a:pt x="1946616" y="4267937"/>
                    <a:pt x="1970205" y="4337632"/>
                  </a:cubicBezTo>
                  <a:cubicBezTo>
                    <a:pt x="2006463" y="4444765"/>
                    <a:pt x="2038344" y="4553354"/>
                    <a:pt x="2065854" y="4663049"/>
                  </a:cubicBezTo>
                  <a:cubicBezTo>
                    <a:pt x="2071705" y="4631541"/>
                    <a:pt x="2077676" y="4600054"/>
                    <a:pt x="2083831" y="4568600"/>
                  </a:cubicBezTo>
                  <a:cubicBezTo>
                    <a:pt x="2101908" y="4476248"/>
                    <a:pt x="2121331" y="4384161"/>
                    <a:pt x="2142027" y="4292362"/>
                  </a:cubicBezTo>
                  <a:cubicBezTo>
                    <a:pt x="2143577" y="4274477"/>
                    <a:pt x="2145017" y="4256581"/>
                    <a:pt x="2146323" y="4238676"/>
                  </a:cubicBezTo>
                  <a:cubicBezTo>
                    <a:pt x="2152425" y="4155084"/>
                    <a:pt x="2155556" y="4071312"/>
                    <a:pt x="2156132" y="3987502"/>
                  </a:cubicBezTo>
                  <a:cubicBezTo>
                    <a:pt x="2156822" y="3886735"/>
                    <a:pt x="2154853" y="3785908"/>
                    <a:pt x="2145754" y="3685502"/>
                  </a:cubicBezTo>
                  <a:cubicBezTo>
                    <a:pt x="2126096" y="3468538"/>
                    <a:pt x="2076407" y="3252926"/>
                    <a:pt x="1982536" y="3055577"/>
                  </a:cubicBezTo>
                  <a:cubicBezTo>
                    <a:pt x="1959727" y="3007622"/>
                    <a:pt x="1935176" y="2959321"/>
                    <a:pt x="1905295" y="2915323"/>
                  </a:cubicBezTo>
                  <a:cubicBezTo>
                    <a:pt x="1879639" y="2877544"/>
                    <a:pt x="1847806" y="2840528"/>
                    <a:pt x="1806749" y="2819047"/>
                  </a:cubicBezTo>
                  <a:cubicBezTo>
                    <a:pt x="1766533" y="2798001"/>
                    <a:pt x="1719334" y="2796243"/>
                    <a:pt x="1679437" y="2819177"/>
                  </a:cubicBezTo>
                  <a:cubicBezTo>
                    <a:pt x="1641176" y="2841168"/>
                    <a:pt x="1615139" y="2880364"/>
                    <a:pt x="1597862" y="2919985"/>
                  </a:cubicBezTo>
                  <a:cubicBezTo>
                    <a:pt x="1555312" y="3017577"/>
                    <a:pt x="1547201" y="3129532"/>
                    <a:pt x="1558440" y="3234381"/>
                  </a:cubicBezTo>
                  <a:cubicBezTo>
                    <a:pt x="1570328" y="3345251"/>
                    <a:pt x="1603020" y="3452853"/>
                    <a:pt x="1645171" y="3555743"/>
                  </a:cubicBezTo>
                  <a:cubicBezTo>
                    <a:pt x="1653322" y="3575640"/>
                    <a:pt x="1661912" y="3595354"/>
                    <a:pt x="1670710" y="3614973"/>
                  </a:cubicBezTo>
                  <a:cubicBezTo>
                    <a:pt x="1627205" y="3624490"/>
                    <a:pt x="1594380" y="3669368"/>
                    <a:pt x="1599242" y="3713714"/>
                  </a:cubicBezTo>
                  <a:cubicBezTo>
                    <a:pt x="1566377" y="3711390"/>
                    <a:pt x="1533558" y="3721028"/>
                    <a:pt x="1505971" y="3739569"/>
                  </a:cubicBezTo>
                  <a:cubicBezTo>
                    <a:pt x="1472148" y="3762306"/>
                    <a:pt x="1448736" y="3795933"/>
                    <a:pt x="1434919" y="3833964"/>
                  </a:cubicBezTo>
                  <a:cubicBezTo>
                    <a:pt x="1405827" y="3914020"/>
                    <a:pt x="1418874" y="4006281"/>
                    <a:pt x="1447035" y="4084649"/>
                  </a:cubicBezTo>
                  <a:cubicBezTo>
                    <a:pt x="1476538" y="4166764"/>
                    <a:pt x="1523572" y="4241064"/>
                    <a:pt x="1572586" y="4312721"/>
                  </a:cubicBezTo>
                  <a:cubicBezTo>
                    <a:pt x="1626495" y="4391541"/>
                    <a:pt x="1681188" y="4469672"/>
                    <a:pt x="1732599" y="4550176"/>
                  </a:cubicBezTo>
                  <a:cubicBezTo>
                    <a:pt x="1760354" y="4593631"/>
                    <a:pt x="1789981" y="4636996"/>
                    <a:pt x="1812144" y="4683663"/>
                  </a:cubicBezTo>
                  <a:cubicBezTo>
                    <a:pt x="1831621" y="4724680"/>
                    <a:pt x="1846801" y="4773446"/>
                    <a:pt x="1828362" y="4817488"/>
                  </a:cubicBezTo>
                  <a:cubicBezTo>
                    <a:pt x="1822445" y="4831625"/>
                    <a:pt x="1845508" y="4837794"/>
                    <a:pt x="1851355" y="4823826"/>
                  </a:cubicBezTo>
                  <a:cubicBezTo>
                    <a:pt x="1851784" y="4822808"/>
                    <a:pt x="1852136" y="4821780"/>
                    <a:pt x="1852531" y="4820756"/>
                  </a:cubicBezTo>
                  <a:lnTo>
                    <a:pt x="2048544" y="4822286"/>
                  </a:lnTo>
                  <a:cubicBezTo>
                    <a:pt x="2048970" y="4835262"/>
                    <a:pt x="2068671" y="4840392"/>
                    <a:pt x="2071695" y="4826047"/>
                  </a:cubicBezTo>
                  <a:cubicBezTo>
                    <a:pt x="2071946" y="4824855"/>
                    <a:pt x="2072190" y="4823662"/>
                    <a:pt x="2072438" y="4822474"/>
                  </a:cubicBezTo>
                  <a:lnTo>
                    <a:pt x="2379305" y="4824868"/>
                  </a:lnTo>
                  <a:cubicBezTo>
                    <a:pt x="2379208" y="4828803"/>
                    <a:pt x="2381555" y="4832218"/>
                    <a:pt x="2384864" y="4834301"/>
                  </a:cubicBezTo>
                  <a:lnTo>
                    <a:pt x="2384864" y="5198917"/>
                  </a:lnTo>
                  <a:cubicBezTo>
                    <a:pt x="2384864" y="5250519"/>
                    <a:pt x="2382580" y="5302714"/>
                    <a:pt x="2384864" y="5354280"/>
                  </a:cubicBezTo>
                  <a:cubicBezTo>
                    <a:pt x="2384961" y="5356483"/>
                    <a:pt x="2384864" y="5358710"/>
                    <a:pt x="2384864" y="5360917"/>
                  </a:cubicBezTo>
                  <a:cubicBezTo>
                    <a:pt x="2384864" y="5367363"/>
                    <a:pt x="2390326" y="5372842"/>
                    <a:pt x="2396786" y="5372842"/>
                  </a:cubicBezTo>
                  <a:lnTo>
                    <a:pt x="4142164" y="5372842"/>
                  </a:lnTo>
                  <a:cubicBezTo>
                    <a:pt x="4148611" y="5372842"/>
                    <a:pt x="4154086" y="5367380"/>
                    <a:pt x="4154086" y="5360917"/>
                  </a:cubicBezTo>
                  <a:lnTo>
                    <a:pt x="4154086" y="1550856"/>
                  </a:lnTo>
                  <a:cubicBezTo>
                    <a:pt x="4154086" y="1499357"/>
                    <a:pt x="4156936" y="1446931"/>
                    <a:pt x="4154086" y="1395489"/>
                  </a:cubicBezTo>
                  <a:close/>
                  <a:moveTo>
                    <a:pt x="2292995" y="4783197"/>
                  </a:moveTo>
                  <a:cubicBezTo>
                    <a:pt x="2288371" y="4797794"/>
                    <a:pt x="2265354" y="4791518"/>
                    <a:pt x="2270002" y="4776855"/>
                  </a:cubicBezTo>
                  <a:cubicBezTo>
                    <a:pt x="2290400" y="4712481"/>
                    <a:pt x="2314897" y="4649433"/>
                    <a:pt x="2343208" y="4588126"/>
                  </a:cubicBezTo>
                  <a:cubicBezTo>
                    <a:pt x="2363096" y="4545053"/>
                    <a:pt x="2384984" y="4502914"/>
                    <a:pt x="2408610" y="4461772"/>
                  </a:cubicBezTo>
                  <a:cubicBezTo>
                    <a:pt x="2407328" y="4397786"/>
                    <a:pt x="2398681" y="4334333"/>
                    <a:pt x="2382627" y="4272350"/>
                  </a:cubicBezTo>
                  <a:cubicBezTo>
                    <a:pt x="2378769" y="4257458"/>
                    <a:pt x="2401775" y="4251166"/>
                    <a:pt x="2405620" y="4266011"/>
                  </a:cubicBezTo>
                  <a:cubicBezTo>
                    <a:pt x="2419035" y="4317804"/>
                    <a:pt x="2427441" y="4370806"/>
                    <a:pt x="2430873" y="4424170"/>
                  </a:cubicBezTo>
                  <a:cubicBezTo>
                    <a:pt x="2460849" y="4375099"/>
                    <a:pt x="2493379" y="4327592"/>
                    <a:pt x="2528415" y="4282004"/>
                  </a:cubicBezTo>
                  <a:cubicBezTo>
                    <a:pt x="2601627" y="4186742"/>
                    <a:pt x="2685006" y="4099631"/>
                    <a:pt x="2777557" y="4022984"/>
                  </a:cubicBezTo>
                  <a:cubicBezTo>
                    <a:pt x="2789295" y="4013259"/>
                    <a:pt x="2806247" y="4030046"/>
                    <a:pt x="2794419" y="4039844"/>
                  </a:cubicBezTo>
                  <a:cubicBezTo>
                    <a:pt x="2743198" y="4082261"/>
                    <a:pt x="2694650" y="4127857"/>
                    <a:pt x="2649153" y="4176361"/>
                  </a:cubicBezTo>
                  <a:cubicBezTo>
                    <a:pt x="2618776" y="4208750"/>
                    <a:pt x="2589782" y="4242406"/>
                    <a:pt x="2562241" y="4277205"/>
                  </a:cubicBezTo>
                  <a:cubicBezTo>
                    <a:pt x="2613562" y="4254592"/>
                    <a:pt x="2668724" y="4241435"/>
                    <a:pt x="2724967" y="4238505"/>
                  </a:cubicBezTo>
                  <a:cubicBezTo>
                    <a:pt x="2740328" y="4237705"/>
                    <a:pt x="2740235" y="4261554"/>
                    <a:pt x="2724967" y="4262347"/>
                  </a:cubicBezTo>
                  <a:cubicBezTo>
                    <a:pt x="2656906" y="4265894"/>
                    <a:pt x="2590472" y="4285567"/>
                    <a:pt x="2531338" y="4319408"/>
                  </a:cubicBezTo>
                  <a:cubicBezTo>
                    <a:pt x="2530712" y="4319766"/>
                    <a:pt x="2530096" y="4320001"/>
                    <a:pt x="2529479" y="4320242"/>
                  </a:cubicBezTo>
                  <a:cubicBezTo>
                    <a:pt x="2496199" y="4365355"/>
                    <a:pt x="2465202" y="4412155"/>
                    <a:pt x="2436807" y="4460526"/>
                  </a:cubicBezTo>
                  <a:cubicBezTo>
                    <a:pt x="2435377" y="4462964"/>
                    <a:pt x="2434035" y="4465452"/>
                    <a:pt x="2432618" y="4467897"/>
                  </a:cubicBezTo>
                  <a:cubicBezTo>
                    <a:pt x="2432621" y="4468178"/>
                    <a:pt x="2432638" y="4468456"/>
                    <a:pt x="2432638" y="4468734"/>
                  </a:cubicBezTo>
                  <a:cubicBezTo>
                    <a:pt x="2432702" y="4473994"/>
                    <a:pt x="2429926" y="4477403"/>
                    <a:pt x="2426272" y="4479061"/>
                  </a:cubicBezTo>
                  <a:cubicBezTo>
                    <a:pt x="2371391" y="4575485"/>
                    <a:pt x="2326517" y="4677407"/>
                    <a:pt x="2292995" y="4783197"/>
                  </a:cubicBezTo>
                  <a:close/>
                  <a:moveTo>
                    <a:pt x="4130242" y="1495493"/>
                  </a:moveTo>
                  <a:lnTo>
                    <a:pt x="4130242" y="5300973"/>
                  </a:lnTo>
                  <a:cubicBezTo>
                    <a:pt x="4130242" y="5315941"/>
                    <a:pt x="4127798" y="5333619"/>
                    <a:pt x="4129502" y="5348995"/>
                  </a:cubicBezTo>
                  <a:lnTo>
                    <a:pt x="2408707" y="5348995"/>
                  </a:lnTo>
                  <a:lnTo>
                    <a:pt x="2408707" y="4820852"/>
                  </a:lnTo>
                  <a:cubicBezTo>
                    <a:pt x="2500000" y="4685591"/>
                    <a:pt x="2617905" y="4568560"/>
                    <a:pt x="2753503" y="4477788"/>
                  </a:cubicBezTo>
                  <a:cubicBezTo>
                    <a:pt x="2822478" y="4431614"/>
                    <a:pt x="2895995" y="4391856"/>
                    <a:pt x="2972750" y="4360194"/>
                  </a:cubicBezTo>
                  <a:cubicBezTo>
                    <a:pt x="3012009" y="4344000"/>
                    <a:pt x="3053665" y="4332495"/>
                    <a:pt x="3091654" y="4313407"/>
                  </a:cubicBezTo>
                  <a:cubicBezTo>
                    <a:pt x="3127513" y="4295388"/>
                    <a:pt x="3159444" y="4266212"/>
                    <a:pt x="3168285" y="4225559"/>
                  </a:cubicBezTo>
                  <a:cubicBezTo>
                    <a:pt x="3177300" y="4184096"/>
                    <a:pt x="3156745" y="4145299"/>
                    <a:pt x="3117259" y="4129936"/>
                  </a:cubicBezTo>
                  <a:cubicBezTo>
                    <a:pt x="3106646" y="4125803"/>
                    <a:pt x="3095528" y="4123382"/>
                    <a:pt x="3084186" y="4122147"/>
                  </a:cubicBezTo>
                  <a:cubicBezTo>
                    <a:pt x="3108301" y="4111421"/>
                    <a:pt x="3131518" y="4098894"/>
                    <a:pt x="3152636" y="4082881"/>
                  </a:cubicBezTo>
                  <a:cubicBezTo>
                    <a:pt x="3191767" y="4053212"/>
                    <a:pt x="3222780" y="4010386"/>
                    <a:pt x="3230031" y="3960944"/>
                  </a:cubicBezTo>
                  <a:cubicBezTo>
                    <a:pt x="3236839" y="3914521"/>
                    <a:pt x="3219308" y="3869211"/>
                    <a:pt x="3182805" y="3839653"/>
                  </a:cubicBezTo>
                  <a:cubicBezTo>
                    <a:pt x="3147509" y="3811065"/>
                    <a:pt x="3101007" y="3797547"/>
                    <a:pt x="3055848" y="3800484"/>
                  </a:cubicBezTo>
                  <a:cubicBezTo>
                    <a:pt x="3006386" y="3803698"/>
                    <a:pt x="2960407" y="3822608"/>
                    <a:pt x="2917495" y="3846561"/>
                  </a:cubicBezTo>
                  <a:cubicBezTo>
                    <a:pt x="2937852" y="3804318"/>
                    <a:pt x="2950571" y="3758468"/>
                    <a:pt x="2929735" y="3713141"/>
                  </a:cubicBezTo>
                  <a:cubicBezTo>
                    <a:pt x="2918389" y="3688455"/>
                    <a:pt x="2897030" y="3669830"/>
                    <a:pt x="2870280" y="3663926"/>
                  </a:cubicBezTo>
                  <a:cubicBezTo>
                    <a:pt x="2838580" y="3656928"/>
                    <a:pt x="2803186" y="3662312"/>
                    <a:pt x="2771975" y="3669576"/>
                  </a:cubicBezTo>
                  <a:cubicBezTo>
                    <a:pt x="2744354" y="3676005"/>
                    <a:pt x="2717603" y="3686108"/>
                    <a:pt x="2692524" y="3699345"/>
                  </a:cubicBezTo>
                  <a:cubicBezTo>
                    <a:pt x="2691415" y="3673507"/>
                    <a:pt x="2672347" y="3648288"/>
                    <a:pt x="2648557" y="3637579"/>
                  </a:cubicBezTo>
                  <a:cubicBezTo>
                    <a:pt x="2602876" y="3617015"/>
                    <a:pt x="2552308" y="3646182"/>
                    <a:pt x="2515883" y="3672462"/>
                  </a:cubicBezTo>
                  <a:cubicBezTo>
                    <a:pt x="2475989" y="3701244"/>
                    <a:pt x="2440448" y="3735102"/>
                    <a:pt x="2408707" y="3772318"/>
                  </a:cubicBezTo>
                  <a:lnTo>
                    <a:pt x="2408707" y="1550856"/>
                  </a:lnTo>
                  <a:cubicBezTo>
                    <a:pt x="2408707" y="1499357"/>
                    <a:pt x="2411557" y="1446931"/>
                    <a:pt x="2408707" y="1395489"/>
                  </a:cubicBezTo>
                  <a:cubicBezTo>
                    <a:pt x="2408587" y="1393292"/>
                    <a:pt x="2408707" y="1391056"/>
                    <a:pt x="2408707" y="1388852"/>
                  </a:cubicBezTo>
                  <a:cubicBezTo>
                    <a:pt x="2408707" y="1384666"/>
                    <a:pt x="2406437" y="1380655"/>
                    <a:pt x="2402803" y="1378555"/>
                  </a:cubicBezTo>
                  <a:cubicBezTo>
                    <a:pt x="2323644" y="1332856"/>
                    <a:pt x="2244488" y="1287157"/>
                    <a:pt x="2165328" y="1241459"/>
                  </a:cubicBezTo>
                  <a:cubicBezTo>
                    <a:pt x="1975262" y="1131731"/>
                    <a:pt x="1785196" y="1021999"/>
                    <a:pt x="1595126" y="912271"/>
                  </a:cubicBezTo>
                  <a:cubicBezTo>
                    <a:pt x="1365266" y="779568"/>
                    <a:pt x="1135403" y="646865"/>
                    <a:pt x="905543" y="514162"/>
                  </a:cubicBezTo>
                  <a:cubicBezTo>
                    <a:pt x="707527" y="399847"/>
                    <a:pt x="509510" y="285528"/>
                    <a:pt x="311494" y="171209"/>
                  </a:cubicBezTo>
                  <a:cubicBezTo>
                    <a:pt x="245991" y="133393"/>
                    <a:pt x="180488" y="95577"/>
                    <a:pt x="114982" y="57760"/>
                  </a:cubicBezTo>
                  <a:cubicBezTo>
                    <a:pt x="95401" y="46455"/>
                    <a:pt x="75817" y="35150"/>
                    <a:pt x="56237" y="23846"/>
                  </a:cubicBezTo>
                  <a:lnTo>
                    <a:pt x="1753918" y="23846"/>
                  </a:lnTo>
                  <a:lnTo>
                    <a:pt x="1988573" y="159314"/>
                  </a:lnTo>
                  <a:cubicBezTo>
                    <a:pt x="2178640" y="269042"/>
                    <a:pt x="2368706" y="378774"/>
                    <a:pt x="2558772" y="488502"/>
                  </a:cubicBezTo>
                  <a:cubicBezTo>
                    <a:pt x="2788635" y="621205"/>
                    <a:pt x="3018495" y="753908"/>
                    <a:pt x="3248359" y="886611"/>
                  </a:cubicBezTo>
                  <a:cubicBezTo>
                    <a:pt x="3446375" y="1000926"/>
                    <a:pt x="3644388" y="1115245"/>
                    <a:pt x="3842404" y="1229564"/>
                  </a:cubicBezTo>
                  <a:cubicBezTo>
                    <a:pt x="3907907" y="1267380"/>
                    <a:pt x="3973413" y="1305197"/>
                    <a:pt x="4038916" y="1343013"/>
                  </a:cubicBezTo>
                  <a:cubicBezTo>
                    <a:pt x="4059415" y="1354847"/>
                    <a:pt x="4079909" y="1366681"/>
                    <a:pt x="4100408" y="1378512"/>
                  </a:cubicBezTo>
                  <a:cubicBezTo>
                    <a:pt x="4109265" y="1383625"/>
                    <a:pt x="4120186" y="1392706"/>
                    <a:pt x="4130242" y="1396166"/>
                  </a:cubicBezTo>
                  <a:lnTo>
                    <a:pt x="4130242" y="149549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6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F5886A8-E9CE-02BE-D5B3-07DB2A3501F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22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2C11D6-5CC1-9BBC-2285-04BB134F13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Zitat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74E268-D6DB-FA76-82A4-C0C8D1F192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noProof="0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A56BC-7BCC-F9CD-5ED1-AF0292A42321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EA3CDEEF-2DBE-49E4-85B2-A2BD8476D44C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FFAF62-A256-177F-0142-761CD9EB849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17FEB4B-A2BF-F73D-5F83-D76431DB0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8F0904-CBED-0AC7-FA59-5FB6F71FA0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3457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8D2C76-CBEE-6072-3841-E49317021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dirty="0"/>
              <a:t>Überschrift für das erste Kapitel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endParaRPr lang="de-DE" noProof="0" dirty="0"/>
          </a:p>
          <a:p>
            <a:pPr lvl="0"/>
            <a:r>
              <a:rPr lang="de-DE" noProof="0" dirty="0"/>
              <a:t>Überschrift für das zweite Kapitel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  <a:p>
            <a:pPr lvl="0"/>
            <a:r>
              <a:rPr lang="de-DE" noProof="0" dirty="0"/>
              <a:t>Überschrift für das dritte Kapitel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endParaRPr lang="de-DE" noProof="0" dirty="0"/>
          </a:p>
          <a:p>
            <a:pPr lvl="0"/>
            <a:r>
              <a:rPr lang="de-DE" noProof="0" dirty="0"/>
              <a:t>Überschrift für das vierte Kapitel Magne </a:t>
            </a:r>
            <a:r>
              <a:rPr lang="de-DE" noProof="0" dirty="0" err="1"/>
              <a:t>laborum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site</a:t>
            </a:r>
            <a:endParaRPr lang="de-DE" noProof="0" dirty="0"/>
          </a:p>
          <a:p>
            <a:endParaRPr lang="de-DE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26D44B5D-3C1C-453B-AB94-DFD1ECB40431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883838"/>
      </p:ext>
    </p:extLst>
  </p:cSld>
  <p:clrMapOvr>
    <a:masterClrMapping/>
  </p:clrMapOvr>
</p:sld>
</file>

<file path=ppt/theme/theme1.xml><?xml version="1.0" encoding="utf-8"?>
<a:theme xmlns:a="http://schemas.openxmlformats.org/drawingml/2006/main" name="BImA PPT Template 16:9">
  <a:themeElements>
    <a:clrScheme name="Benutzerdefiniert 36">
      <a:dk1>
        <a:srgbClr val="004141"/>
      </a:dk1>
      <a:lt1>
        <a:sysClr val="window" lastClr="FFFFFF"/>
      </a:lt1>
      <a:dk2>
        <a:srgbClr val="E6F0D2"/>
      </a:dk2>
      <a:lt2>
        <a:srgbClr val="C4F20C"/>
      </a:lt2>
      <a:accent1>
        <a:srgbClr val="004141"/>
      </a:accent1>
      <a:accent2>
        <a:srgbClr val="C8E1A6"/>
      </a:accent2>
      <a:accent3>
        <a:srgbClr val="E9A4BE"/>
      </a:accent3>
      <a:accent4>
        <a:srgbClr val="9EDCFF"/>
      </a:accent4>
      <a:accent5>
        <a:srgbClr val="EC9B6E"/>
      </a:accent5>
      <a:accent6>
        <a:srgbClr val="C3C8C3"/>
      </a:accent6>
      <a:hlink>
        <a:srgbClr val="004141"/>
      </a:hlink>
      <a:folHlink>
        <a:srgbClr val="004141"/>
      </a:folHlink>
    </a:clrScheme>
    <a:fontScheme name="bundesimmobilien_202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defRPr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ndesforst_PPT_Template.potx" id="{DA8F8967-CC8F-4B93-908D-0B785AD85547}" vid="{0E8D3CF3-5D56-444D-9C8A-47F774AC300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2464</Words>
  <Application>Microsoft Office PowerPoint</Application>
  <PresentationFormat>Breitbild</PresentationFormat>
  <Paragraphs>265</Paragraphs>
  <Slides>29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2" baseType="lpstr">
      <vt:lpstr>Arial</vt:lpstr>
      <vt:lpstr>BundesSans Office</vt:lpstr>
      <vt:lpstr>BImA PPT Template 16:9</vt:lpstr>
      <vt:lpstr>Headline BundesSans Office 54 pt Titel mit drei Zeilen  in Weiß und Hellgrün </vt:lpstr>
      <vt:lpstr>Headline Titel mit drei Zeilen  in Weiß und Hellgrün </vt:lpstr>
      <vt:lpstr>Headline Titel mit drei Zeilen  in Weiß und Hellgrün </vt:lpstr>
      <vt:lpstr>1. Kapiteltrenner mit Farbfläche</vt:lpstr>
      <vt:lpstr>1. Kapiteltrenner mit Bild</vt:lpstr>
      <vt:lpstr>1. Kapiteltrenner mit  Bild lorem ipsum</vt:lpstr>
      <vt:lpstr>Zitat lorem ipsum Dolor Sit amet Consectet magnam.</vt:lpstr>
      <vt:lpstr>Zitat lorem ipsum dolor.</vt:lpstr>
      <vt:lpstr>Agenda</vt:lpstr>
      <vt:lpstr>Agenda</vt:lpstr>
      <vt:lpstr>Agenda</vt:lpstr>
      <vt:lpstr>Headline 28pt, 1 Zeile, Text einspaltig, Aufzählung</vt:lpstr>
      <vt:lpstr>Headline 28pt, 1 Zeile, Text einspaltig, Aufzählung</vt:lpstr>
      <vt:lpstr>Headline 28pt, 1 Zeile, Text einspaltig</vt:lpstr>
      <vt:lpstr>Headline 28pt, 1 Zeile, Text zweispaltig</vt:lpstr>
      <vt:lpstr>Headline 28pt, 1 Zeile, Text dreispaltig</vt:lpstr>
      <vt:lpstr>Headline 28pt, 1 Zeile</vt:lpstr>
      <vt:lpstr>Headline 28pt, 1 Zeile, mit Bild</vt:lpstr>
      <vt:lpstr>Headline 28pt, 1 Zeile, mit zwei Bildern</vt:lpstr>
      <vt:lpstr>Headline 28pt, 1 Zeile, mit Illustration</vt:lpstr>
      <vt:lpstr>Headline 28pt, 1 Zeile, mit Diagramm</vt:lpstr>
      <vt:lpstr>Headline 28pt, 1 Zeile, mit Diagramm</vt:lpstr>
      <vt:lpstr>Headline 28pt, 1 Zeile, mit Diagramm</vt:lpstr>
      <vt:lpstr>Headline 28pt, 1 Zeile,  mit Diagrammen</vt:lpstr>
      <vt:lpstr>Störer</vt:lpstr>
      <vt:lpstr>PowerPoint-Präsentation</vt:lpstr>
      <vt:lpstr>Vielen Dank!</vt:lpstr>
      <vt:lpstr>Vielen Dank!</vt:lpstr>
      <vt:lpstr>Vielen Dank!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250205_Bundesimmobilien_PPTX_Master</dc:title>
  <dc:creator>Schmidt, Carsten</dc:creator>
  <cp:lastModifiedBy>Annette Ebert</cp:lastModifiedBy>
  <cp:revision>17</cp:revision>
  <dcterms:created xsi:type="dcterms:W3CDTF">2025-01-27T16:41:47Z</dcterms:created>
  <dcterms:modified xsi:type="dcterms:W3CDTF">2025-03-13T21:24:47Z</dcterms:modified>
</cp:coreProperties>
</file>